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00EAD9-4558-4E01-A958-CF40E7005870}" type="doc">
      <dgm:prSet loTypeId="urn:microsoft.com/office/officeart/2005/8/layout/list1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CDD39C82-3A49-429F-93A3-D265BE67E5B0}">
      <dgm:prSet phldrT="[Текст]" custT="1"/>
      <dgm:spPr/>
      <dgm:t>
        <a:bodyPr/>
        <a:lstStyle/>
        <a:p>
          <a:r>
            <a:rPr lang="uk-UA" sz="1000" dirty="0" smtClean="0">
              <a:solidFill>
                <a:schemeClr val="tx1"/>
              </a:solidFill>
              <a:latin typeface="Bookman Old Style" pitchFamily="18" charset="0"/>
            </a:rPr>
            <a:t>Складання презентації за допомогою програми </a:t>
          </a:r>
          <a:r>
            <a:rPr lang="en-US" sz="1000" b="1" dirty="0" smtClean="0">
              <a:solidFill>
                <a:schemeClr val="tx1"/>
              </a:solidFill>
              <a:latin typeface="Bookman Old Style" pitchFamily="18" charset="0"/>
            </a:rPr>
            <a:t>Power Point Presentation </a:t>
          </a:r>
          <a:r>
            <a:rPr lang="uk-UA" sz="1000" dirty="0" smtClean="0">
              <a:solidFill>
                <a:schemeClr val="tx1"/>
              </a:solidFill>
              <a:latin typeface="Bookman Old Style" pitchFamily="18" charset="0"/>
            </a:rPr>
            <a:t>за 1 з обраних лекційних тем:</a:t>
          </a:r>
          <a:endParaRPr lang="ru-RU" sz="10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8577E4F3-3D6F-4671-B986-7895BD6FE939}" type="parTrans" cxnId="{98039241-CF29-4B50-A123-E8F791180556}">
      <dgm:prSet/>
      <dgm:spPr/>
      <dgm:t>
        <a:bodyPr/>
        <a:lstStyle/>
        <a:p>
          <a:endParaRPr lang="ru-RU"/>
        </a:p>
      </dgm:t>
    </dgm:pt>
    <dgm:pt modelId="{282F5205-001B-456A-9E62-CCCE6813985B}" type="sibTrans" cxnId="{98039241-CF29-4B50-A123-E8F791180556}">
      <dgm:prSet/>
      <dgm:spPr/>
      <dgm:t>
        <a:bodyPr/>
        <a:lstStyle/>
        <a:p>
          <a:endParaRPr lang="ru-RU"/>
        </a:p>
      </dgm:t>
    </dgm:pt>
    <dgm:pt modelId="{604A961A-FC50-44F3-8B29-DD9B19AAA5E8}">
      <dgm:prSet custT="1"/>
      <dgm:spPr/>
      <dgm:t>
        <a:bodyPr/>
        <a:lstStyle/>
        <a:p>
          <a:r>
            <a:rPr lang="uk-UA" sz="1000" dirty="0" smtClean="0">
              <a:solidFill>
                <a:schemeClr val="tx1"/>
              </a:solidFill>
              <a:latin typeface="Bookman Old Style" pitchFamily="18" charset="0"/>
            </a:rPr>
            <a:t>1. Зміст психологічної освіти</a:t>
          </a:r>
          <a:endParaRPr lang="ru-RU" sz="10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D429EC6F-4899-4BD2-91CB-604B99576754}" type="parTrans" cxnId="{8DC96BEE-91EF-4456-BB7E-7C99DF38D3CD}">
      <dgm:prSet/>
      <dgm:spPr/>
      <dgm:t>
        <a:bodyPr/>
        <a:lstStyle/>
        <a:p>
          <a:endParaRPr lang="ru-RU"/>
        </a:p>
      </dgm:t>
    </dgm:pt>
    <dgm:pt modelId="{0FBD38FB-02B6-49B9-AF1D-118F9DE1DAF2}" type="sibTrans" cxnId="{8DC96BEE-91EF-4456-BB7E-7C99DF38D3CD}">
      <dgm:prSet/>
      <dgm:spPr/>
      <dgm:t>
        <a:bodyPr/>
        <a:lstStyle/>
        <a:p>
          <a:endParaRPr lang="ru-RU"/>
        </a:p>
      </dgm:t>
    </dgm:pt>
    <dgm:pt modelId="{1888EF03-9199-45F3-9C61-99E596878FA5}">
      <dgm:prSet custT="1"/>
      <dgm:spPr/>
      <dgm:t>
        <a:bodyPr/>
        <a:lstStyle/>
        <a:p>
          <a:r>
            <a:rPr lang="uk-UA" sz="1000" dirty="0" smtClean="0">
              <a:solidFill>
                <a:schemeClr val="tx1"/>
              </a:solidFill>
              <a:latin typeface="Bookman Old Style" pitchFamily="18" charset="0"/>
            </a:rPr>
            <a:t>2 . Історія викладання психології в середній школі</a:t>
          </a:r>
          <a:endParaRPr lang="ru-RU" sz="10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C7173CF1-B4C3-4183-847D-B1E8B1D621FD}" type="parTrans" cxnId="{B870E633-733A-4768-A583-9F0BE7A945DA}">
      <dgm:prSet/>
      <dgm:spPr/>
      <dgm:t>
        <a:bodyPr/>
        <a:lstStyle/>
        <a:p>
          <a:endParaRPr lang="ru-RU"/>
        </a:p>
      </dgm:t>
    </dgm:pt>
    <dgm:pt modelId="{3A359E7A-4A45-4366-8059-ECA7F857C8BC}" type="sibTrans" cxnId="{B870E633-733A-4768-A583-9F0BE7A945DA}">
      <dgm:prSet/>
      <dgm:spPr/>
      <dgm:t>
        <a:bodyPr/>
        <a:lstStyle/>
        <a:p>
          <a:endParaRPr lang="ru-RU"/>
        </a:p>
      </dgm:t>
    </dgm:pt>
    <dgm:pt modelId="{C0EA1CCB-A5C7-4EB9-B861-DC8BFBA80E73}">
      <dgm:prSet custT="1"/>
      <dgm:spPr/>
      <dgm:t>
        <a:bodyPr/>
        <a:lstStyle/>
        <a:p>
          <a:r>
            <a:rPr lang="uk-UA" sz="1000" dirty="0" smtClean="0">
              <a:solidFill>
                <a:schemeClr val="tx1"/>
              </a:solidFill>
              <a:latin typeface="Bookman Old Style" pitchFamily="18" charset="0"/>
            </a:rPr>
            <a:t>3. Специфіка навчання психології в середніх навчальних закладах</a:t>
          </a:r>
          <a:endParaRPr lang="ru-RU" sz="10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5655C35D-D1CE-4078-9BAC-C48FD2C78D4B}" type="parTrans" cxnId="{1C962811-5562-443E-8835-6FFFC9886E4D}">
      <dgm:prSet/>
      <dgm:spPr/>
      <dgm:t>
        <a:bodyPr/>
        <a:lstStyle/>
        <a:p>
          <a:endParaRPr lang="ru-RU"/>
        </a:p>
      </dgm:t>
    </dgm:pt>
    <dgm:pt modelId="{E7DFD0F1-62BA-4201-8EEA-7005F39F8F95}" type="sibTrans" cxnId="{1C962811-5562-443E-8835-6FFFC9886E4D}">
      <dgm:prSet/>
      <dgm:spPr/>
      <dgm:t>
        <a:bodyPr/>
        <a:lstStyle/>
        <a:p>
          <a:endParaRPr lang="ru-RU"/>
        </a:p>
      </dgm:t>
    </dgm:pt>
    <dgm:pt modelId="{0CD000E1-FEA4-4E5A-BFAE-BBACCAD214B0}">
      <dgm:prSet custT="1"/>
      <dgm:spPr/>
      <dgm:t>
        <a:bodyPr/>
        <a:lstStyle/>
        <a:p>
          <a:r>
            <a:rPr lang="uk-UA" sz="1000" dirty="0" smtClean="0">
              <a:solidFill>
                <a:schemeClr val="tx1"/>
              </a:solidFill>
              <a:latin typeface="Bookman Old Style" pitchFamily="18" charset="0"/>
            </a:rPr>
            <a:t>4. Нормативно-правове забезпечення, цілі й принципи навчання психології</a:t>
          </a:r>
          <a:endParaRPr lang="ru-RU" sz="10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8BBD0862-2168-4C9F-A5EC-8EEF03D12236}" type="parTrans" cxnId="{703E2DCB-6DA6-422E-8175-55DE5585063A}">
      <dgm:prSet/>
      <dgm:spPr/>
      <dgm:t>
        <a:bodyPr/>
        <a:lstStyle/>
        <a:p>
          <a:endParaRPr lang="ru-RU"/>
        </a:p>
      </dgm:t>
    </dgm:pt>
    <dgm:pt modelId="{DADED1E6-C9B3-4B7C-A7BD-DBBF8E68F7DF}" type="sibTrans" cxnId="{703E2DCB-6DA6-422E-8175-55DE5585063A}">
      <dgm:prSet/>
      <dgm:spPr/>
      <dgm:t>
        <a:bodyPr/>
        <a:lstStyle/>
        <a:p>
          <a:endParaRPr lang="ru-RU"/>
        </a:p>
      </dgm:t>
    </dgm:pt>
    <dgm:pt modelId="{68D7F9F9-1DA8-44DF-A9E8-FBDE6321CDB3}">
      <dgm:prSet custT="1"/>
      <dgm:spPr/>
      <dgm:t>
        <a:bodyPr/>
        <a:lstStyle/>
        <a:p>
          <a:r>
            <a:rPr lang="uk-UA" sz="1000" dirty="0" smtClean="0">
              <a:solidFill>
                <a:schemeClr val="tx1"/>
              </a:solidFill>
              <a:latin typeface="Bookman Old Style" pitchFamily="18" charset="0"/>
            </a:rPr>
            <a:t>5. Види та організація учбових занять з психології в школі та </a:t>
          </a:r>
          <a:endParaRPr lang="ru-RU" sz="10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6A8BE1A3-14BE-414E-BE22-F1F4257D21A4}" type="parTrans" cxnId="{59EE3E9D-5899-4F0F-B1F5-8FA176E6A700}">
      <dgm:prSet/>
      <dgm:spPr/>
      <dgm:t>
        <a:bodyPr/>
        <a:lstStyle/>
        <a:p>
          <a:endParaRPr lang="ru-RU"/>
        </a:p>
      </dgm:t>
    </dgm:pt>
    <dgm:pt modelId="{071460C2-55AB-4851-8273-10064B8C0D5D}" type="sibTrans" cxnId="{59EE3E9D-5899-4F0F-B1F5-8FA176E6A700}">
      <dgm:prSet/>
      <dgm:spPr/>
      <dgm:t>
        <a:bodyPr/>
        <a:lstStyle/>
        <a:p>
          <a:endParaRPr lang="ru-RU"/>
        </a:p>
      </dgm:t>
    </dgm:pt>
    <dgm:pt modelId="{0C438094-2CE1-4881-9519-56BE19A57670}">
      <dgm:prSet custT="1"/>
      <dgm:spPr/>
      <dgm:t>
        <a:bodyPr/>
        <a:lstStyle/>
        <a:p>
          <a:r>
            <a:rPr lang="uk-UA" sz="1000" dirty="0" smtClean="0">
              <a:solidFill>
                <a:schemeClr val="tx1"/>
              </a:solidFill>
              <a:latin typeface="Bookman Old Style" pitchFamily="18" charset="0"/>
            </a:rPr>
            <a:t>методи навчання психології</a:t>
          </a:r>
          <a:endParaRPr lang="ru-RU" sz="10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2118EC69-3A2F-4C98-AC25-AC01875476CB}" type="parTrans" cxnId="{7EEC662F-4B01-4DEE-8B73-9EF9E110B1EB}">
      <dgm:prSet/>
      <dgm:spPr/>
      <dgm:t>
        <a:bodyPr/>
        <a:lstStyle/>
        <a:p>
          <a:endParaRPr lang="ru-RU"/>
        </a:p>
      </dgm:t>
    </dgm:pt>
    <dgm:pt modelId="{ECF02174-1032-44DB-961A-A0BDC11F10D6}" type="sibTrans" cxnId="{7EEC662F-4B01-4DEE-8B73-9EF9E110B1EB}">
      <dgm:prSet/>
      <dgm:spPr/>
      <dgm:t>
        <a:bodyPr/>
        <a:lstStyle/>
        <a:p>
          <a:endParaRPr lang="ru-RU"/>
        </a:p>
      </dgm:t>
    </dgm:pt>
    <dgm:pt modelId="{880996FA-94F3-4EF4-BF97-0DDD8FBD484C}">
      <dgm:prSet custT="1"/>
      <dgm:spPr/>
      <dgm:t>
        <a:bodyPr/>
        <a:lstStyle/>
        <a:p>
          <a:r>
            <a:rPr lang="uk-UA" sz="1000" dirty="0" smtClean="0">
              <a:solidFill>
                <a:schemeClr val="tx1"/>
              </a:solidFill>
              <a:latin typeface="Bookman Old Style" pitchFamily="18" charset="0"/>
            </a:rPr>
            <a:t>6.Перевірка та оцінка знань з психології</a:t>
          </a:r>
          <a:endParaRPr lang="ru-RU" sz="10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7F6C2DF9-9DE9-48DE-9E3C-2DC34A6CE9EE}" type="parTrans" cxnId="{199102ED-DF50-4817-9CB9-7FF67B93E065}">
      <dgm:prSet/>
      <dgm:spPr/>
      <dgm:t>
        <a:bodyPr/>
        <a:lstStyle/>
        <a:p>
          <a:endParaRPr lang="ru-RU"/>
        </a:p>
      </dgm:t>
    </dgm:pt>
    <dgm:pt modelId="{AFECA6BD-2706-484C-9B7B-84A92773CFBE}" type="sibTrans" cxnId="{199102ED-DF50-4817-9CB9-7FF67B93E065}">
      <dgm:prSet/>
      <dgm:spPr/>
      <dgm:t>
        <a:bodyPr/>
        <a:lstStyle/>
        <a:p>
          <a:endParaRPr lang="ru-RU"/>
        </a:p>
      </dgm:t>
    </dgm:pt>
    <dgm:pt modelId="{CA012201-8B78-4A66-AF4B-A82F56858316}">
      <dgm:prSet custT="1"/>
      <dgm:spPr/>
      <dgm:t>
        <a:bodyPr/>
        <a:lstStyle/>
        <a:p>
          <a:r>
            <a:rPr lang="uk-UA" sz="1000" dirty="0" smtClean="0">
              <a:solidFill>
                <a:schemeClr val="tx1"/>
              </a:solidFill>
              <a:latin typeface="Bookman Old Style" pitchFamily="18" charset="0"/>
            </a:rPr>
            <a:t>7. Розробка навчального курсу з психології в школі</a:t>
          </a:r>
          <a:endParaRPr lang="ru-RU" sz="10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EF57F8AD-0B24-403A-8378-88C454131E7F}" type="parTrans" cxnId="{78EEDE9D-95D4-40F6-B803-565EE5EC3F0F}">
      <dgm:prSet/>
      <dgm:spPr/>
      <dgm:t>
        <a:bodyPr/>
        <a:lstStyle/>
        <a:p>
          <a:endParaRPr lang="ru-RU"/>
        </a:p>
      </dgm:t>
    </dgm:pt>
    <dgm:pt modelId="{19FF5169-0010-402A-9A95-9FBB80C332C2}" type="sibTrans" cxnId="{78EEDE9D-95D4-40F6-B803-565EE5EC3F0F}">
      <dgm:prSet/>
      <dgm:spPr/>
      <dgm:t>
        <a:bodyPr/>
        <a:lstStyle/>
        <a:p>
          <a:endParaRPr lang="ru-RU"/>
        </a:p>
      </dgm:t>
    </dgm:pt>
    <dgm:pt modelId="{C66FB890-4436-40AC-A035-377DCCBA68F9}">
      <dgm:prSet custT="1"/>
      <dgm:spPr/>
      <dgm:t>
        <a:bodyPr/>
        <a:lstStyle/>
        <a:p>
          <a:r>
            <a:rPr lang="uk-UA" sz="1000" dirty="0" smtClean="0">
              <a:solidFill>
                <a:schemeClr val="tx1"/>
              </a:solidFill>
              <a:latin typeface="Bookman Old Style" pitchFamily="18" charset="0"/>
            </a:rPr>
            <a:t>8. Професійна підготовка та діяльність викладача психології в школі</a:t>
          </a:r>
          <a:endParaRPr lang="ru-RU" sz="10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8B5B9412-95DB-484A-9C70-D19696D6A4A6}" type="parTrans" cxnId="{74303DAF-6628-4C42-8BC1-F521F83443B0}">
      <dgm:prSet/>
      <dgm:spPr/>
      <dgm:t>
        <a:bodyPr/>
        <a:lstStyle/>
        <a:p>
          <a:endParaRPr lang="ru-RU"/>
        </a:p>
      </dgm:t>
    </dgm:pt>
    <dgm:pt modelId="{E149B8DA-4010-4D6E-8A1C-27FCE2A3B995}" type="sibTrans" cxnId="{74303DAF-6628-4C42-8BC1-F521F83443B0}">
      <dgm:prSet/>
      <dgm:spPr/>
      <dgm:t>
        <a:bodyPr/>
        <a:lstStyle/>
        <a:p>
          <a:endParaRPr lang="ru-RU"/>
        </a:p>
      </dgm:t>
    </dgm:pt>
    <dgm:pt modelId="{63638E01-013F-43B3-A14A-893F6061B1CD}" type="pres">
      <dgm:prSet presAssocID="{BB00EAD9-4558-4E01-A958-CF40E7005870}" presName="linear" presStyleCnt="0">
        <dgm:presLayoutVars>
          <dgm:dir/>
          <dgm:animLvl val="lvl"/>
          <dgm:resizeHandles val="exact"/>
        </dgm:presLayoutVars>
      </dgm:prSet>
      <dgm:spPr/>
    </dgm:pt>
    <dgm:pt modelId="{0B0F7595-5EC1-4B2E-94AC-AC52B7C132E6}" type="pres">
      <dgm:prSet presAssocID="{CDD39C82-3A49-429F-93A3-D265BE67E5B0}" presName="parentLin" presStyleCnt="0"/>
      <dgm:spPr/>
    </dgm:pt>
    <dgm:pt modelId="{8C4EA8F3-59FC-4B8B-80E4-390E27A3310D}" type="pres">
      <dgm:prSet presAssocID="{CDD39C82-3A49-429F-93A3-D265BE67E5B0}" presName="parentLeftMargin" presStyleLbl="node1" presStyleIdx="0" presStyleCnt="10"/>
      <dgm:spPr/>
    </dgm:pt>
    <dgm:pt modelId="{A0B99BF5-7590-4589-993F-F1AE6A3AE5E0}" type="pres">
      <dgm:prSet presAssocID="{CDD39C82-3A49-429F-93A3-D265BE67E5B0}" presName="parentText" presStyleLbl="node1" presStyleIdx="0" presStyleCnt="10" custScaleX="103570" custScaleY="20999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7B0E8E-FA7B-4C8B-B625-6739379E2FB2}" type="pres">
      <dgm:prSet presAssocID="{CDD39C82-3A49-429F-93A3-D265BE67E5B0}" presName="negativeSpace" presStyleCnt="0"/>
      <dgm:spPr/>
    </dgm:pt>
    <dgm:pt modelId="{662D1F18-98D8-4942-8DDE-A3F0287D55C6}" type="pres">
      <dgm:prSet presAssocID="{CDD39C82-3A49-429F-93A3-D265BE67E5B0}" presName="childText" presStyleLbl="conFgAcc1" presStyleIdx="0" presStyleCnt="10">
        <dgm:presLayoutVars>
          <dgm:bulletEnabled val="1"/>
        </dgm:presLayoutVars>
      </dgm:prSet>
      <dgm:spPr/>
    </dgm:pt>
    <dgm:pt modelId="{B58C13E1-8C5E-4961-BBE4-D8167C6D713F}" type="pres">
      <dgm:prSet presAssocID="{282F5205-001B-456A-9E62-CCCE6813985B}" presName="spaceBetweenRectangles" presStyleCnt="0"/>
      <dgm:spPr/>
    </dgm:pt>
    <dgm:pt modelId="{5B4F2635-32F7-47B6-8FA2-BAF03BB8064B}" type="pres">
      <dgm:prSet presAssocID="{604A961A-FC50-44F3-8B29-DD9B19AAA5E8}" presName="parentLin" presStyleCnt="0"/>
      <dgm:spPr/>
    </dgm:pt>
    <dgm:pt modelId="{3AFF1C39-91A6-497F-9248-77CB979445F3}" type="pres">
      <dgm:prSet presAssocID="{604A961A-FC50-44F3-8B29-DD9B19AAA5E8}" presName="parentLeftMargin" presStyleLbl="node1" presStyleIdx="0" presStyleCnt="10"/>
      <dgm:spPr/>
    </dgm:pt>
    <dgm:pt modelId="{19A51EAE-C783-4F35-8AC5-F350C61C4D3A}" type="pres">
      <dgm:prSet presAssocID="{604A961A-FC50-44F3-8B29-DD9B19AAA5E8}" presName="parentText" presStyleLbl="node1" presStyleIdx="1" presStyleCnt="10" custScaleX="103570" custScaleY="209993">
        <dgm:presLayoutVars>
          <dgm:chMax val="0"/>
          <dgm:bulletEnabled val="1"/>
        </dgm:presLayoutVars>
      </dgm:prSet>
      <dgm:spPr/>
    </dgm:pt>
    <dgm:pt modelId="{C1FECBC2-290F-4F09-A553-A39C86F8FFA4}" type="pres">
      <dgm:prSet presAssocID="{604A961A-FC50-44F3-8B29-DD9B19AAA5E8}" presName="negativeSpace" presStyleCnt="0"/>
      <dgm:spPr/>
    </dgm:pt>
    <dgm:pt modelId="{048DBAAE-B954-4BA3-8792-06A9E67B3034}" type="pres">
      <dgm:prSet presAssocID="{604A961A-FC50-44F3-8B29-DD9B19AAA5E8}" presName="childText" presStyleLbl="conFgAcc1" presStyleIdx="1" presStyleCnt="10">
        <dgm:presLayoutVars>
          <dgm:bulletEnabled val="1"/>
        </dgm:presLayoutVars>
      </dgm:prSet>
      <dgm:spPr/>
    </dgm:pt>
    <dgm:pt modelId="{A6BB2C42-B41B-47DB-B542-B40C50E43A51}" type="pres">
      <dgm:prSet presAssocID="{0FBD38FB-02B6-49B9-AF1D-118F9DE1DAF2}" presName="spaceBetweenRectangles" presStyleCnt="0"/>
      <dgm:spPr/>
    </dgm:pt>
    <dgm:pt modelId="{354DF0DF-CA83-4F8E-B674-6CA6E435BE05}" type="pres">
      <dgm:prSet presAssocID="{1888EF03-9199-45F3-9C61-99E596878FA5}" presName="parentLin" presStyleCnt="0"/>
      <dgm:spPr/>
    </dgm:pt>
    <dgm:pt modelId="{41E64B7E-1051-470D-B836-570C36437D63}" type="pres">
      <dgm:prSet presAssocID="{1888EF03-9199-45F3-9C61-99E596878FA5}" presName="parentLeftMargin" presStyleLbl="node1" presStyleIdx="1" presStyleCnt="10"/>
      <dgm:spPr/>
    </dgm:pt>
    <dgm:pt modelId="{312D3FC9-68F9-4989-AC29-77D8BDD01494}" type="pres">
      <dgm:prSet presAssocID="{1888EF03-9199-45F3-9C61-99E596878FA5}" presName="parentText" presStyleLbl="node1" presStyleIdx="2" presStyleCnt="10" custScaleX="103570" custScaleY="209993">
        <dgm:presLayoutVars>
          <dgm:chMax val="0"/>
          <dgm:bulletEnabled val="1"/>
        </dgm:presLayoutVars>
      </dgm:prSet>
      <dgm:spPr/>
    </dgm:pt>
    <dgm:pt modelId="{9AA1AE6E-0DDF-4F24-B0A3-1583DD434216}" type="pres">
      <dgm:prSet presAssocID="{1888EF03-9199-45F3-9C61-99E596878FA5}" presName="negativeSpace" presStyleCnt="0"/>
      <dgm:spPr/>
    </dgm:pt>
    <dgm:pt modelId="{2178863C-9B05-449E-86D0-68F1C45E059D}" type="pres">
      <dgm:prSet presAssocID="{1888EF03-9199-45F3-9C61-99E596878FA5}" presName="childText" presStyleLbl="conFgAcc1" presStyleIdx="2" presStyleCnt="10">
        <dgm:presLayoutVars>
          <dgm:bulletEnabled val="1"/>
        </dgm:presLayoutVars>
      </dgm:prSet>
      <dgm:spPr/>
    </dgm:pt>
    <dgm:pt modelId="{823B542A-E14D-4E64-A27A-2E5D78080562}" type="pres">
      <dgm:prSet presAssocID="{3A359E7A-4A45-4366-8059-ECA7F857C8BC}" presName="spaceBetweenRectangles" presStyleCnt="0"/>
      <dgm:spPr/>
    </dgm:pt>
    <dgm:pt modelId="{B4AD7DF3-CC3F-468F-B8B0-D43BFF85B00B}" type="pres">
      <dgm:prSet presAssocID="{C0EA1CCB-A5C7-4EB9-B861-DC8BFBA80E73}" presName="parentLin" presStyleCnt="0"/>
      <dgm:spPr/>
    </dgm:pt>
    <dgm:pt modelId="{404BA99E-EB6E-4418-8FD9-613007141649}" type="pres">
      <dgm:prSet presAssocID="{C0EA1CCB-A5C7-4EB9-B861-DC8BFBA80E73}" presName="parentLeftMargin" presStyleLbl="node1" presStyleIdx="2" presStyleCnt="10"/>
      <dgm:spPr/>
    </dgm:pt>
    <dgm:pt modelId="{E478C4D3-FF0C-42AB-9C6E-6095D6CFDBC5}" type="pres">
      <dgm:prSet presAssocID="{C0EA1CCB-A5C7-4EB9-B861-DC8BFBA80E73}" presName="parentText" presStyleLbl="node1" presStyleIdx="3" presStyleCnt="10" custScaleX="103570" custScaleY="209993">
        <dgm:presLayoutVars>
          <dgm:chMax val="0"/>
          <dgm:bulletEnabled val="1"/>
        </dgm:presLayoutVars>
      </dgm:prSet>
      <dgm:spPr/>
    </dgm:pt>
    <dgm:pt modelId="{78B2FD3B-2DD6-47B2-B923-F00975D807FB}" type="pres">
      <dgm:prSet presAssocID="{C0EA1CCB-A5C7-4EB9-B861-DC8BFBA80E73}" presName="negativeSpace" presStyleCnt="0"/>
      <dgm:spPr/>
    </dgm:pt>
    <dgm:pt modelId="{DC43ED51-C262-40E2-8E07-7E9F2A46CFB1}" type="pres">
      <dgm:prSet presAssocID="{C0EA1CCB-A5C7-4EB9-B861-DC8BFBA80E73}" presName="childText" presStyleLbl="conFgAcc1" presStyleIdx="3" presStyleCnt="10">
        <dgm:presLayoutVars>
          <dgm:bulletEnabled val="1"/>
        </dgm:presLayoutVars>
      </dgm:prSet>
      <dgm:spPr/>
    </dgm:pt>
    <dgm:pt modelId="{4ED54AF3-FCEA-42EA-AE8D-B8F31BCC6C04}" type="pres">
      <dgm:prSet presAssocID="{E7DFD0F1-62BA-4201-8EEA-7005F39F8F95}" presName="spaceBetweenRectangles" presStyleCnt="0"/>
      <dgm:spPr/>
    </dgm:pt>
    <dgm:pt modelId="{4C443C15-54AF-4B98-8B73-D58F100C28FE}" type="pres">
      <dgm:prSet presAssocID="{0CD000E1-FEA4-4E5A-BFAE-BBACCAD214B0}" presName="parentLin" presStyleCnt="0"/>
      <dgm:spPr/>
    </dgm:pt>
    <dgm:pt modelId="{7E75C957-8690-424D-8326-0BB4B62A9B56}" type="pres">
      <dgm:prSet presAssocID="{0CD000E1-FEA4-4E5A-BFAE-BBACCAD214B0}" presName="parentLeftMargin" presStyleLbl="node1" presStyleIdx="3" presStyleCnt="10"/>
      <dgm:spPr/>
    </dgm:pt>
    <dgm:pt modelId="{9A7EE1C2-14D6-4FF1-A223-DEBFFD75147D}" type="pres">
      <dgm:prSet presAssocID="{0CD000E1-FEA4-4E5A-BFAE-BBACCAD214B0}" presName="parentText" presStyleLbl="node1" presStyleIdx="4" presStyleCnt="10" custScaleX="103570" custScaleY="209993">
        <dgm:presLayoutVars>
          <dgm:chMax val="0"/>
          <dgm:bulletEnabled val="1"/>
        </dgm:presLayoutVars>
      </dgm:prSet>
      <dgm:spPr/>
    </dgm:pt>
    <dgm:pt modelId="{19FB5750-1365-47BB-861A-0CEC4B56089C}" type="pres">
      <dgm:prSet presAssocID="{0CD000E1-FEA4-4E5A-BFAE-BBACCAD214B0}" presName="negativeSpace" presStyleCnt="0"/>
      <dgm:spPr/>
    </dgm:pt>
    <dgm:pt modelId="{F28C060A-F507-4D45-AC6D-8C46BD7B7DA1}" type="pres">
      <dgm:prSet presAssocID="{0CD000E1-FEA4-4E5A-BFAE-BBACCAD214B0}" presName="childText" presStyleLbl="conFgAcc1" presStyleIdx="4" presStyleCnt="10">
        <dgm:presLayoutVars>
          <dgm:bulletEnabled val="1"/>
        </dgm:presLayoutVars>
      </dgm:prSet>
      <dgm:spPr/>
    </dgm:pt>
    <dgm:pt modelId="{E341B2FF-559E-4575-BCDE-626230968F47}" type="pres">
      <dgm:prSet presAssocID="{DADED1E6-C9B3-4B7C-A7BD-DBBF8E68F7DF}" presName="spaceBetweenRectangles" presStyleCnt="0"/>
      <dgm:spPr/>
    </dgm:pt>
    <dgm:pt modelId="{BC416E77-93DB-45CB-9DAE-25102206F287}" type="pres">
      <dgm:prSet presAssocID="{68D7F9F9-1DA8-44DF-A9E8-FBDE6321CDB3}" presName="parentLin" presStyleCnt="0"/>
      <dgm:spPr/>
    </dgm:pt>
    <dgm:pt modelId="{A9547055-E40C-4C9E-AB00-3353F8CDD3FB}" type="pres">
      <dgm:prSet presAssocID="{68D7F9F9-1DA8-44DF-A9E8-FBDE6321CDB3}" presName="parentLeftMargin" presStyleLbl="node1" presStyleIdx="4" presStyleCnt="10"/>
      <dgm:spPr/>
    </dgm:pt>
    <dgm:pt modelId="{75BCB532-E957-4224-B06E-BC244B00F220}" type="pres">
      <dgm:prSet presAssocID="{68D7F9F9-1DA8-44DF-A9E8-FBDE6321CDB3}" presName="parentText" presStyleLbl="node1" presStyleIdx="5" presStyleCnt="10" custScaleX="103570" custScaleY="209993">
        <dgm:presLayoutVars>
          <dgm:chMax val="0"/>
          <dgm:bulletEnabled val="1"/>
        </dgm:presLayoutVars>
      </dgm:prSet>
      <dgm:spPr/>
    </dgm:pt>
    <dgm:pt modelId="{21A6DC1E-2694-4E4F-81DD-2138E750DF9E}" type="pres">
      <dgm:prSet presAssocID="{68D7F9F9-1DA8-44DF-A9E8-FBDE6321CDB3}" presName="negativeSpace" presStyleCnt="0"/>
      <dgm:spPr/>
    </dgm:pt>
    <dgm:pt modelId="{B3BD4968-1F05-47EF-974F-991AE89ABBEC}" type="pres">
      <dgm:prSet presAssocID="{68D7F9F9-1DA8-44DF-A9E8-FBDE6321CDB3}" presName="childText" presStyleLbl="conFgAcc1" presStyleIdx="5" presStyleCnt="10">
        <dgm:presLayoutVars>
          <dgm:bulletEnabled val="1"/>
        </dgm:presLayoutVars>
      </dgm:prSet>
      <dgm:spPr/>
    </dgm:pt>
    <dgm:pt modelId="{7E91EAB0-2647-4722-840D-49DD7E466523}" type="pres">
      <dgm:prSet presAssocID="{071460C2-55AB-4851-8273-10064B8C0D5D}" presName="spaceBetweenRectangles" presStyleCnt="0"/>
      <dgm:spPr/>
    </dgm:pt>
    <dgm:pt modelId="{5C414850-AC7A-4159-B8E3-01E41B7DF33E}" type="pres">
      <dgm:prSet presAssocID="{0C438094-2CE1-4881-9519-56BE19A57670}" presName="parentLin" presStyleCnt="0"/>
      <dgm:spPr/>
    </dgm:pt>
    <dgm:pt modelId="{DD9E6D9F-8648-4882-A0DE-B99EC8F44117}" type="pres">
      <dgm:prSet presAssocID="{0C438094-2CE1-4881-9519-56BE19A57670}" presName="parentLeftMargin" presStyleLbl="node1" presStyleIdx="5" presStyleCnt="10"/>
      <dgm:spPr/>
    </dgm:pt>
    <dgm:pt modelId="{39BD2A80-0174-48F0-AEF0-4CACD0F38081}" type="pres">
      <dgm:prSet presAssocID="{0C438094-2CE1-4881-9519-56BE19A57670}" presName="parentText" presStyleLbl="node1" presStyleIdx="6" presStyleCnt="10" custScaleX="103570" custScaleY="209993">
        <dgm:presLayoutVars>
          <dgm:chMax val="0"/>
          <dgm:bulletEnabled val="1"/>
        </dgm:presLayoutVars>
      </dgm:prSet>
      <dgm:spPr/>
    </dgm:pt>
    <dgm:pt modelId="{DC548D52-4D7E-4E0A-951E-82EB5D365364}" type="pres">
      <dgm:prSet presAssocID="{0C438094-2CE1-4881-9519-56BE19A57670}" presName="negativeSpace" presStyleCnt="0"/>
      <dgm:spPr/>
    </dgm:pt>
    <dgm:pt modelId="{0657D17A-DAF3-4BDE-B621-92697EE89AB6}" type="pres">
      <dgm:prSet presAssocID="{0C438094-2CE1-4881-9519-56BE19A57670}" presName="childText" presStyleLbl="conFgAcc1" presStyleIdx="6" presStyleCnt="10">
        <dgm:presLayoutVars>
          <dgm:bulletEnabled val="1"/>
        </dgm:presLayoutVars>
      </dgm:prSet>
      <dgm:spPr/>
    </dgm:pt>
    <dgm:pt modelId="{146907A8-7737-46D4-B9CE-F0571ABF7EFF}" type="pres">
      <dgm:prSet presAssocID="{ECF02174-1032-44DB-961A-A0BDC11F10D6}" presName="spaceBetweenRectangles" presStyleCnt="0"/>
      <dgm:spPr/>
    </dgm:pt>
    <dgm:pt modelId="{10C7741D-A9D0-44DB-92B3-226F6A49C9A0}" type="pres">
      <dgm:prSet presAssocID="{880996FA-94F3-4EF4-BF97-0DDD8FBD484C}" presName="parentLin" presStyleCnt="0"/>
      <dgm:spPr/>
    </dgm:pt>
    <dgm:pt modelId="{BEA29BF8-CFCB-43E0-9F7F-A0FB6C0B4FF1}" type="pres">
      <dgm:prSet presAssocID="{880996FA-94F3-4EF4-BF97-0DDD8FBD484C}" presName="parentLeftMargin" presStyleLbl="node1" presStyleIdx="6" presStyleCnt="10"/>
      <dgm:spPr/>
    </dgm:pt>
    <dgm:pt modelId="{A8BEC890-764C-4612-BAD9-55D257D17E21}" type="pres">
      <dgm:prSet presAssocID="{880996FA-94F3-4EF4-BF97-0DDD8FBD484C}" presName="parentText" presStyleLbl="node1" presStyleIdx="7" presStyleCnt="10" custScaleX="103570" custScaleY="209993">
        <dgm:presLayoutVars>
          <dgm:chMax val="0"/>
          <dgm:bulletEnabled val="1"/>
        </dgm:presLayoutVars>
      </dgm:prSet>
      <dgm:spPr/>
    </dgm:pt>
    <dgm:pt modelId="{1810A45C-7F02-4D41-9000-6AEF3177900A}" type="pres">
      <dgm:prSet presAssocID="{880996FA-94F3-4EF4-BF97-0DDD8FBD484C}" presName="negativeSpace" presStyleCnt="0"/>
      <dgm:spPr/>
    </dgm:pt>
    <dgm:pt modelId="{4DC59121-4732-4B35-9E78-72BF12D047F9}" type="pres">
      <dgm:prSet presAssocID="{880996FA-94F3-4EF4-BF97-0DDD8FBD484C}" presName="childText" presStyleLbl="conFgAcc1" presStyleIdx="7" presStyleCnt="10">
        <dgm:presLayoutVars>
          <dgm:bulletEnabled val="1"/>
        </dgm:presLayoutVars>
      </dgm:prSet>
      <dgm:spPr/>
    </dgm:pt>
    <dgm:pt modelId="{BB9FE520-984B-4998-AF80-B763AC16BDA4}" type="pres">
      <dgm:prSet presAssocID="{AFECA6BD-2706-484C-9B7B-84A92773CFBE}" presName="spaceBetweenRectangles" presStyleCnt="0"/>
      <dgm:spPr/>
    </dgm:pt>
    <dgm:pt modelId="{97FD9AA0-CE40-4666-8F46-B0DBAB26E8CF}" type="pres">
      <dgm:prSet presAssocID="{CA012201-8B78-4A66-AF4B-A82F56858316}" presName="parentLin" presStyleCnt="0"/>
      <dgm:spPr/>
    </dgm:pt>
    <dgm:pt modelId="{9FEAD9F7-485D-443B-82B7-85CCC26FDDA9}" type="pres">
      <dgm:prSet presAssocID="{CA012201-8B78-4A66-AF4B-A82F56858316}" presName="parentLeftMargin" presStyleLbl="node1" presStyleIdx="7" presStyleCnt="10"/>
      <dgm:spPr/>
    </dgm:pt>
    <dgm:pt modelId="{765A1F4A-DFFE-4A58-83D6-BBABD80F4097}" type="pres">
      <dgm:prSet presAssocID="{CA012201-8B78-4A66-AF4B-A82F56858316}" presName="parentText" presStyleLbl="node1" presStyleIdx="8" presStyleCnt="10" custScaleX="103570" custScaleY="209993">
        <dgm:presLayoutVars>
          <dgm:chMax val="0"/>
          <dgm:bulletEnabled val="1"/>
        </dgm:presLayoutVars>
      </dgm:prSet>
      <dgm:spPr/>
    </dgm:pt>
    <dgm:pt modelId="{5D807ABF-11B1-448C-AB09-0411F76E702D}" type="pres">
      <dgm:prSet presAssocID="{CA012201-8B78-4A66-AF4B-A82F56858316}" presName="negativeSpace" presStyleCnt="0"/>
      <dgm:spPr/>
    </dgm:pt>
    <dgm:pt modelId="{687EBAEF-D2DD-47D7-8D8D-12BEB8055E66}" type="pres">
      <dgm:prSet presAssocID="{CA012201-8B78-4A66-AF4B-A82F56858316}" presName="childText" presStyleLbl="conFgAcc1" presStyleIdx="8" presStyleCnt="10">
        <dgm:presLayoutVars>
          <dgm:bulletEnabled val="1"/>
        </dgm:presLayoutVars>
      </dgm:prSet>
      <dgm:spPr/>
    </dgm:pt>
    <dgm:pt modelId="{455A582F-0656-4767-A987-61FE2C7901E9}" type="pres">
      <dgm:prSet presAssocID="{19FF5169-0010-402A-9A95-9FBB80C332C2}" presName="spaceBetweenRectangles" presStyleCnt="0"/>
      <dgm:spPr/>
    </dgm:pt>
    <dgm:pt modelId="{DCF07EE6-0954-484D-BBB5-4E9ED180163E}" type="pres">
      <dgm:prSet presAssocID="{C66FB890-4436-40AC-A035-377DCCBA68F9}" presName="parentLin" presStyleCnt="0"/>
      <dgm:spPr/>
    </dgm:pt>
    <dgm:pt modelId="{52519598-162B-42C8-AC7E-316195CEE716}" type="pres">
      <dgm:prSet presAssocID="{C66FB890-4436-40AC-A035-377DCCBA68F9}" presName="parentLeftMargin" presStyleLbl="node1" presStyleIdx="8" presStyleCnt="10"/>
      <dgm:spPr/>
    </dgm:pt>
    <dgm:pt modelId="{88ADD91C-79DB-4593-AE71-A97668644E24}" type="pres">
      <dgm:prSet presAssocID="{C66FB890-4436-40AC-A035-377DCCBA68F9}" presName="parentText" presStyleLbl="node1" presStyleIdx="9" presStyleCnt="10" custScaleX="103570" custScaleY="209993">
        <dgm:presLayoutVars>
          <dgm:chMax val="0"/>
          <dgm:bulletEnabled val="1"/>
        </dgm:presLayoutVars>
      </dgm:prSet>
      <dgm:spPr/>
    </dgm:pt>
    <dgm:pt modelId="{D490DA06-BF04-4DD2-BFDA-5D844DC893C5}" type="pres">
      <dgm:prSet presAssocID="{C66FB890-4436-40AC-A035-377DCCBA68F9}" presName="negativeSpace" presStyleCnt="0"/>
      <dgm:spPr/>
    </dgm:pt>
    <dgm:pt modelId="{5BE82EF5-FDFC-4583-B7E8-1686F95A29B3}" type="pres">
      <dgm:prSet presAssocID="{C66FB890-4436-40AC-A035-377DCCBA68F9}" presName="childText" presStyleLbl="conFgAcc1" presStyleIdx="9" presStyleCnt="10">
        <dgm:presLayoutVars>
          <dgm:bulletEnabled val="1"/>
        </dgm:presLayoutVars>
      </dgm:prSet>
      <dgm:spPr/>
    </dgm:pt>
  </dgm:ptLst>
  <dgm:cxnLst>
    <dgm:cxn modelId="{7130EB67-A65D-4CDB-9384-B4B9AF33DE05}" type="presOf" srcId="{CA012201-8B78-4A66-AF4B-A82F56858316}" destId="{9FEAD9F7-485D-443B-82B7-85CCC26FDDA9}" srcOrd="0" destOrd="0" presId="urn:microsoft.com/office/officeart/2005/8/layout/list1"/>
    <dgm:cxn modelId="{72544A20-D05E-4E91-B45B-D1075DC2B7F9}" type="presOf" srcId="{880996FA-94F3-4EF4-BF97-0DDD8FBD484C}" destId="{A8BEC890-764C-4612-BAD9-55D257D17E21}" srcOrd="1" destOrd="0" presId="urn:microsoft.com/office/officeart/2005/8/layout/list1"/>
    <dgm:cxn modelId="{59EE3E9D-5899-4F0F-B1F5-8FA176E6A700}" srcId="{BB00EAD9-4558-4E01-A958-CF40E7005870}" destId="{68D7F9F9-1DA8-44DF-A9E8-FBDE6321CDB3}" srcOrd="5" destOrd="0" parTransId="{6A8BE1A3-14BE-414E-BE22-F1F4257D21A4}" sibTransId="{071460C2-55AB-4851-8273-10064B8C0D5D}"/>
    <dgm:cxn modelId="{57367727-2B43-4112-8C49-0DA192DA4BAF}" type="presOf" srcId="{604A961A-FC50-44F3-8B29-DD9B19AAA5E8}" destId="{19A51EAE-C783-4F35-8AC5-F350C61C4D3A}" srcOrd="1" destOrd="0" presId="urn:microsoft.com/office/officeart/2005/8/layout/list1"/>
    <dgm:cxn modelId="{5CACD7F7-ACA8-4434-BCB2-04B056AF2837}" type="presOf" srcId="{BB00EAD9-4558-4E01-A958-CF40E7005870}" destId="{63638E01-013F-43B3-A14A-893F6061B1CD}" srcOrd="0" destOrd="0" presId="urn:microsoft.com/office/officeart/2005/8/layout/list1"/>
    <dgm:cxn modelId="{929D0988-9944-4A9F-A023-AC5760DA7E88}" type="presOf" srcId="{C66FB890-4436-40AC-A035-377DCCBA68F9}" destId="{52519598-162B-42C8-AC7E-316195CEE716}" srcOrd="0" destOrd="0" presId="urn:microsoft.com/office/officeart/2005/8/layout/list1"/>
    <dgm:cxn modelId="{1C962811-5562-443E-8835-6FFFC9886E4D}" srcId="{BB00EAD9-4558-4E01-A958-CF40E7005870}" destId="{C0EA1CCB-A5C7-4EB9-B861-DC8BFBA80E73}" srcOrd="3" destOrd="0" parTransId="{5655C35D-D1CE-4078-9BAC-C48FD2C78D4B}" sibTransId="{E7DFD0F1-62BA-4201-8EEA-7005F39F8F95}"/>
    <dgm:cxn modelId="{F651A570-7FA2-474D-A373-8C5A4C0636D7}" type="presOf" srcId="{CDD39C82-3A49-429F-93A3-D265BE67E5B0}" destId="{8C4EA8F3-59FC-4B8B-80E4-390E27A3310D}" srcOrd="0" destOrd="0" presId="urn:microsoft.com/office/officeart/2005/8/layout/list1"/>
    <dgm:cxn modelId="{D62A91D9-D335-4C99-B415-4173F05CC14D}" type="presOf" srcId="{604A961A-FC50-44F3-8B29-DD9B19AAA5E8}" destId="{3AFF1C39-91A6-497F-9248-77CB979445F3}" srcOrd="0" destOrd="0" presId="urn:microsoft.com/office/officeart/2005/8/layout/list1"/>
    <dgm:cxn modelId="{AF3E68A2-3805-416C-B876-9F147032FD89}" type="presOf" srcId="{0CD000E1-FEA4-4E5A-BFAE-BBACCAD214B0}" destId="{7E75C957-8690-424D-8326-0BB4B62A9B56}" srcOrd="0" destOrd="0" presId="urn:microsoft.com/office/officeart/2005/8/layout/list1"/>
    <dgm:cxn modelId="{08881844-4D71-4D47-9AAF-1605ADA688A7}" type="presOf" srcId="{68D7F9F9-1DA8-44DF-A9E8-FBDE6321CDB3}" destId="{A9547055-E40C-4C9E-AB00-3353F8CDD3FB}" srcOrd="0" destOrd="0" presId="urn:microsoft.com/office/officeart/2005/8/layout/list1"/>
    <dgm:cxn modelId="{B0AB932B-D9BF-4B0A-94C9-90B8E7C62A82}" type="presOf" srcId="{1888EF03-9199-45F3-9C61-99E596878FA5}" destId="{312D3FC9-68F9-4989-AC29-77D8BDD01494}" srcOrd="1" destOrd="0" presId="urn:microsoft.com/office/officeart/2005/8/layout/list1"/>
    <dgm:cxn modelId="{74303DAF-6628-4C42-8BC1-F521F83443B0}" srcId="{BB00EAD9-4558-4E01-A958-CF40E7005870}" destId="{C66FB890-4436-40AC-A035-377DCCBA68F9}" srcOrd="9" destOrd="0" parTransId="{8B5B9412-95DB-484A-9C70-D19696D6A4A6}" sibTransId="{E149B8DA-4010-4D6E-8A1C-27FCE2A3B995}"/>
    <dgm:cxn modelId="{78EEDE9D-95D4-40F6-B803-565EE5EC3F0F}" srcId="{BB00EAD9-4558-4E01-A958-CF40E7005870}" destId="{CA012201-8B78-4A66-AF4B-A82F56858316}" srcOrd="8" destOrd="0" parTransId="{EF57F8AD-0B24-403A-8378-88C454131E7F}" sibTransId="{19FF5169-0010-402A-9A95-9FBB80C332C2}"/>
    <dgm:cxn modelId="{428F6600-9D93-401D-A200-EA9F60B7BA97}" type="presOf" srcId="{0C438094-2CE1-4881-9519-56BE19A57670}" destId="{39BD2A80-0174-48F0-AEF0-4CACD0F38081}" srcOrd="1" destOrd="0" presId="urn:microsoft.com/office/officeart/2005/8/layout/list1"/>
    <dgm:cxn modelId="{36E4D35B-EE40-478C-856B-88AEE62EC6DD}" type="presOf" srcId="{CDD39C82-3A49-429F-93A3-D265BE67E5B0}" destId="{A0B99BF5-7590-4589-993F-F1AE6A3AE5E0}" srcOrd="1" destOrd="0" presId="urn:microsoft.com/office/officeart/2005/8/layout/list1"/>
    <dgm:cxn modelId="{61BF9B10-AF9E-4B2C-AAD8-27DDB3A83CC0}" type="presOf" srcId="{1888EF03-9199-45F3-9C61-99E596878FA5}" destId="{41E64B7E-1051-470D-B836-570C36437D63}" srcOrd="0" destOrd="0" presId="urn:microsoft.com/office/officeart/2005/8/layout/list1"/>
    <dgm:cxn modelId="{703E2DCB-6DA6-422E-8175-55DE5585063A}" srcId="{BB00EAD9-4558-4E01-A958-CF40E7005870}" destId="{0CD000E1-FEA4-4E5A-BFAE-BBACCAD214B0}" srcOrd="4" destOrd="0" parTransId="{8BBD0862-2168-4C9F-A5EC-8EEF03D12236}" sibTransId="{DADED1E6-C9B3-4B7C-A7BD-DBBF8E68F7DF}"/>
    <dgm:cxn modelId="{199102ED-DF50-4817-9CB9-7FF67B93E065}" srcId="{BB00EAD9-4558-4E01-A958-CF40E7005870}" destId="{880996FA-94F3-4EF4-BF97-0DDD8FBD484C}" srcOrd="7" destOrd="0" parTransId="{7F6C2DF9-9DE9-48DE-9E3C-2DC34A6CE9EE}" sibTransId="{AFECA6BD-2706-484C-9B7B-84A92773CFBE}"/>
    <dgm:cxn modelId="{8EF935A6-17C4-4D53-B8BF-C44B7B108419}" type="presOf" srcId="{0C438094-2CE1-4881-9519-56BE19A57670}" destId="{DD9E6D9F-8648-4882-A0DE-B99EC8F44117}" srcOrd="0" destOrd="0" presId="urn:microsoft.com/office/officeart/2005/8/layout/list1"/>
    <dgm:cxn modelId="{0EF6D849-B945-4B78-BA31-6F1ACB7E594D}" type="presOf" srcId="{880996FA-94F3-4EF4-BF97-0DDD8FBD484C}" destId="{BEA29BF8-CFCB-43E0-9F7F-A0FB6C0B4FF1}" srcOrd="0" destOrd="0" presId="urn:microsoft.com/office/officeart/2005/8/layout/list1"/>
    <dgm:cxn modelId="{8F5D2299-F97C-4B14-BA17-C3D69291B97A}" type="presOf" srcId="{68D7F9F9-1DA8-44DF-A9E8-FBDE6321CDB3}" destId="{75BCB532-E957-4224-B06E-BC244B00F220}" srcOrd="1" destOrd="0" presId="urn:microsoft.com/office/officeart/2005/8/layout/list1"/>
    <dgm:cxn modelId="{3F7E96BE-6A8E-445C-9498-AFB8C993ECB8}" type="presOf" srcId="{C0EA1CCB-A5C7-4EB9-B861-DC8BFBA80E73}" destId="{E478C4D3-FF0C-42AB-9C6E-6095D6CFDBC5}" srcOrd="1" destOrd="0" presId="urn:microsoft.com/office/officeart/2005/8/layout/list1"/>
    <dgm:cxn modelId="{B870E633-733A-4768-A583-9F0BE7A945DA}" srcId="{BB00EAD9-4558-4E01-A958-CF40E7005870}" destId="{1888EF03-9199-45F3-9C61-99E596878FA5}" srcOrd="2" destOrd="0" parTransId="{C7173CF1-B4C3-4183-847D-B1E8B1D621FD}" sibTransId="{3A359E7A-4A45-4366-8059-ECA7F857C8BC}"/>
    <dgm:cxn modelId="{98039241-CF29-4B50-A123-E8F791180556}" srcId="{BB00EAD9-4558-4E01-A958-CF40E7005870}" destId="{CDD39C82-3A49-429F-93A3-D265BE67E5B0}" srcOrd="0" destOrd="0" parTransId="{8577E4F3-3D6F-4671-B986-7895BD6FE939}" sibTransId="{282F5205-001B-456A-9E62-CCCE6813985B}"/>
    <dgm:cxn modelId="{264DD301-46F9-450C-87B9-14C9EFFE48D8}" type="presOf" srcId="{C66FB890-4436-40AC-A035-377DCCBA68F9}" destId="{88ADD91C-79DB-4593-AE71-A97668644E24}" srcOrd="1" destOrd="0" presId="urn:microsoft.com/office/officeart/2005/8/layout/list1"/>
    <dgm:cxn modelId="{E92F8280-2C6D-4FBD-B094-79BEF76CB2C9}" type="presOf" srcId="{0CD000E1-FEA4-4E5A-BFAE-BBACCAD214B0}" destId="{9A7EE1C2-14D6-4FF1-A223-DEBFFD75147D}" srcOrd="1" destOrd="0" presId="urn:microsoft.com/office/officeart/2005/8/layout/list1"/>
    <dgm:cxn modelId="{8DC96BEE-91EF-4456-BB7E-7C99DF38D3CD}" srcId="{BB00EAD9-4558-4E01-A958-CF40E7005870}" destId="{604A961A-FC50-44F3-8B29-DD9B19AAA5E8}" srcOrd="1" destOrd="0" parTransId="{D429EC6F-4899-4BD2-91CB-604B99576754}" sibTransId="{0FBD38FB-02B6-49B9-AF1D-118F9DE1DAF2}"/>
    <dgm:cxn modelId="{2EEA7A2B-1852-46F7-896A-CD8381DD3865}" type="presOf" srcId="{C0EA1CCB-A5C7-4EB9-B861-DC8BFBA80E73}" destId="{404BA99E-EB6E-4418-8FD9-613007141649}" srcOrd="0" destOrd="0" presId="urn:microsoft.com/office/officeart/2005/8/layout/list1"/>
    <dgm:cxn modelId="{CA304AA2-1A26-4596-9699-D10EDC0C4387}" type="presOf" srcId="{CA012201-8B78-4A66-AF4B-A82F56858316}" destId="{765A1F4A-DFFE-4A58-83D6-BBABD80F4097}" srcOrd="1" destOrd="0" presId="urn:microsoft.com/office/officeart/2005/8/layout/list1"/>
    <dgm:cxn modelId="{7EEC662F-4B01-4DEE-8B73-9EF9E110B1EB}" srcId="{BB00EAD9-4558-4E01-A958-CF40E7005870}" destId="{0C438094-2CE1-4881-9519-56BE19A57670}" srcOrd="6" destOrd="0" parTransId="{2118EC69-3A2F-4C98-AC25-AC01875476CB}" sibTransId="{ECF02174-1032-44DB-961A-A0BDC11F10D6}"/>
    <dgm:cxn modelId="{A73B2857-025C-4BCB-8952-0BEC95BF1C38}" type="presParOf" srcId="{63638E01-013F-43B3-A14A-893F6061B1CD}" destId="{0B0F7595-5EC1-4B2E-94AC-AC52B7C132E6}" srcOrd="0" destOrd="0" presId="urn:microsoft.com/office/officeart/2005/8/layout/list1"/>
    <dgm:cxn modelId="{0E7673A8-91EE-432A-9923-BC90F2D60FA0}" type="presParOf" srcId="{0B0F7595-5EC1-4B2E-94AC-AC52B7C132E6}" destId="{8C4EA8F3-59FC-4B8B-80E4-390E27A3310D}" srcOrd="0" destOrd="0" presId="urn:microsoft.com/office/officeart/2005/8/layout/list1"/>
    <dgm:cxn modelId="{E68280C8-EE62-4EF5-BF04-86CAAA559690}" type="presParOf" srcId="{0B0F7595-5EC1-4B2E-94AC-AC52B7C132E6}" destId="{A0B99BF5-7590-4589-993F-F1AE6A3AE5E0}" srcOrd="1" destOrd="0" presId="urn:microsoft.com/office/officeart/2005/8/layout/list1"/>
    <dgm:cxn modelId="{7C983147-2BD0-4C79-800E-3999323846FA}" type="presParOf" srcId="{63638E01-013F-43B3-A14A-893F6061B1CD}" destId="{1A7B0E8E-FA7B-4C8B-B625-6739379E2FB2}" srcOrd="1" destOrd="0" presId="urn:microsoft.com/office/officeart/2005/8/layout/list1"/>
    <dgm:cxn modelId="{A6215889-5D1F-4667-A33B-E7D72727FB79}" type="presParOf" srcId="{63638E01-013F-43B3-A14A-893F6061B1CD}" destId="{662D1F18-98D8-4942-8DDE-A3F0287D55C6}" srcOrd="2" destOrd="0" presId="urn:microsoft.com/office/officeart/2005/8/layout/list1"/>
    <dgm:cxn modelId="{B5FE9CF3-B21E-4BA3-A1DF-ACBF40DF122A}" type="presParOf" srcId="{63638E01-013F-43B3-A14A-893F6061B1CD}" destId="{B58C13E1-8C5E-4961-BBE4-D8167C6D713F}" srcOrd="3" destOrd="0" presId="urn:microsoft.com/office/officeart/2005/8/layout/list1"/>
    <dgm:cxn modelId="{91732A54-9FE6-4648-BEFE-B1332F5E8796}" type="presParOf" srcId="{63638E01-013F-43B3-A14A-893F6061B1CD}" destId="{5B4F2635-32F7-47B6-8FA2-BAF03BB8064B}" srcOrd="4" destOrd="0" presId="urn:microsoft.com/office/officeart/2005/8/layout/list1"/>
    <dgm:cxn modelId="{4E130885-32BF-45B0-871E-F6993223F3BE}" type="presParOf" srcId="{5B4F2635-32F7-47B6-8FA2-BAF03BB8064B}" destId="{3AFF1C39-91A6-497F-9248-77CB979445F3}" srcOrd="0" destOrd="0" presId="urn:microsoft.com/office/officeart/2005/8/layout/list1"/>
    <dgm:cxn modelId="{B0E6BB6E-2292-4C04-88EE-53072A28BFF2}" type="presParOf" srcId="{5B4F2635-32F7-47B6-8FA2-BAF03BB8064B}" destId="{19A51EAE-C783-4F35-8AC5-F350C61C4D3A}" srcOrd="1" destOrd="0" presId="urn:microsoft.com/office/officeart/2005/8/layout/list1"/>
    <dgm:cxn modelId="{0E57F729-3C29-4F60-BFF8-117D65595A50}" type="presParOf" srcId="{63638E01-013F-43B3-A14A-893F6061B1CD}" destId="{C1FECBC2-290F-4F09-A553-A39C86F8FFA4}" srcOrd="5" destOrd="0" presId="urn:microsoft.com/office/officeart/2005/8/layout/list1"/>
    <dgm:cxn modelId="{6D611D77-7919-4174-AA0E-B482BBBE26AA}" type="presParOf" srcId="{63638E01-013F-43B3-A14A-893F6061B1CD}" destId="{048DBAAE-B954-4BA3-8792-06A9E67B3034}" srcOrd="6" destOrd="0" presId="urn:microsoft.com/office/officeart/2005/8/layout/list1"/>
    <dgm:cxn modelId="{27B88647-6200-4287-A205-DE1A76C1510C}" type="presParOf" srcId="{63638E01-013F-43B3-A14A-893F6061B1CD}" destId="{A6BB2C42-B41B-47DB-B542-B40C50E43A51}" srcOrd="7" destOrd="0" presId="urn:microsoft.com/office/officeart/2005/8/layout/list1"/>
    <dgm:cxn modelId="{F8E0DA2B-9F68-4ED6-BDFE-E63AC5F4232C}" type="presParOf" srcId="{63638E01-013F-43B3-A14A-893F6061B1CD}" destId="{354DF0DF-CA83-4F8E-B674-6CA6E435BE05}" srcOrd="8" destOrd="0" presId="urn:microsoft.com/office/officeart/2005/8/layout/list1"/>
    <dgm:cxn modelId="{B4C17BA6-3FA5-418B-943E-0646D50A5050}" type="presParOf" srcId="{354DF0DF-CA83-4F8E-B674-6CA6E435BE05}" destId="{41E64B7E-1051-470D-B836-570C36437D63}" srcOrd="0" destOrd="0" presId="urn:microsoft.com/office/officeart/2005/8/layout/list1"/>
    <dgm:cxn modelId="{74C0916F-E250-4322-A458-504F1C7FC257}" type="presParOf" srcId="{354DF0DF-CA83-4F8E-B674-6CA6E435BE05}" destId="{312D3FC9-68F9-4989-AC29-77D8BDD01494}" srcOrd="1" destOrd="0" presId="urn:microsoft.com/office/officeart/2005/8/layout/list1"/>
    <dgm:cxn modelId="{9FAC5921-01BA-49EF-A855-FE770FA2DBAA}" type="presParOf" srcId="{63638E01-013F-43B3-A14A-893F6061B1CD}" destId="{9AA1AE6E-0DDF-4F24-B0A3-1583DD434216}" srcOrd="9" destOrd="0" presId="urn:microsoft.com/office/officeart/2005/8/layout/list1"/>
    <dgm:cxn modelId="{68B123C1-8EF8-4A80-BFB0-7D5BB9973ACD}" type="presParOf" srcId="{63638E01-013F-43B3-A14A-893F6061B1CD}" destId="{2178863C-9B05-449E-86D0-68F1C45E059D}" srcOrd="10" destOrd="0" presId="urn:microsoft.com/office/officeart/2005/8/layout/list1"/>
    <dgm:cxn modelId="{04004CC2-80C7-4EBC-9AF5-188781F58E3D}" type="presParOf" srcId="{63638E01-013F-43B3-A14A-893F6061B1CD}" destId="{823B542A-E14D-4E64-A27A-2E5D78080562}" srcOrd="11" destOrd="0" presId="urn:microsoft.com/office/officeart/2005/8/layout/list1"/>
    <dgm:cxn modelId="{F2407BEB-A59E-4C03-B60C-8B675468477D}" type="presParOf" srcId="{63638E01-013F-43B3-A14A-893F6061B1CD}" destId="{B4AD7DF3-CC3F-468F-B8B0-D43BFF85B00B}" srcOrd="12" destOrd="0" presId="urn:microsoft.com/office/officeart/2005/8/layout/list1"/>
    <dgm:cxn modelId="{6D0197CB-3B7E-4B3D-BD74-0018EC16DE38}" type="presParOf" srcId="{B4AD7DF3-CC3F-468F-B8B0-D43BFF85B00B}" destId="{404BA99E-EB6E-4418-8FD9-613007141649}" srcOrd="0" destOrd="0" presId="urn:microsoft.com/office/officeart/2005/8/layout/list1"/>
    <dgm:cxn modelId="{7E70482E-FD9E-4939-8AC1-2BF01223DC86}" type="presParOf" srcId="{B4AD7DF3-CC3F-468F-B8B0-D43BFF85B00B}" destId="{E478C4D3-FF0C-42AB-9C6E-6095D6CFDBC5}" srcOrd="1" destOrd="0" presId="urn:microsoft.com/office/officeart/2005/8/layout/list1"/>
    <dgm:cxn modelId="{7F1A98E6-9639-43FB-B945-49010D70AC79}" type="presParOf" srcId="{63638E01-013F-43B3-A14A-893F6061B1CD}" destId="{78B2FD3B-2DD6-47B2-B923-F00975D807FB}" srcOrd="13" destOrd="0" presId="urn:microsoft.com/office/officeart/2005/8/layout/list1"/>
    <dgm:cxn modelId="{E4C518DE-8FC3-47F3-8B63-38B553AA6834}" type="presParOf" srcId="{63638E01-013F-43B3-A14A-893F6061B1CD}" destId="{DC43ED51-C262-40E2-8E07-7E9F2A46CFB1}" srcOrd="14" destOrd="0" presId="urn:microsoft.com/office/officeart/2005/8/layout/list1"/>
    <dgm:cxn modelId="{AD34AC35-D12C-443A-B950-962B48015319}" type="presParOf" srcId="{63638E01-013F-43B3-A14A-893F6061B1CD}" destId="{4ED54AF3-FCEA-42EA-AE8D-B8F31BCC6C04}" srcOrd="15" destOrd="0" presId="urn:microsoft.com/office/officeart/2005/8/layout/list1"/>
    <dgm:cxn modelId="{4E2DC56A-F0C7-4073-9DF0-31603C6260E3}" type="presParOf" srcId="{63638E01-013F-43B3-A14A-893F6061B1CD}" destId="{4C443C15-54AF-4B98-8B73-D58F100C28FE}" srcOrd="16" destOrd="0" presId="urn:microsoft.com/office/officeart/2005/8/layout/list1"/>
    <dgm:cxn modelId="{E8CEA977-444A-4F01-BA45-802D346BDED2}" type="presParOf" srcId="{4C443C15-54AF-4B98-8B73-D58F100C28FE}" destId="{7E75C957-8690-424D-8326-0BB4B62A9B56}" srcOrd="0" destOrd="0" presId="urn:microsoft.com/office/officeart/2005/8/layout/list1"/>
    <dgm:cxn modelId="{7B95BB72-A357-45BF-882B-B1384FCC717E}" type="presParOf" srcId="{4C443C15-54AF-4B98-8B73-D58F100C28FE}" destId="{9A7EE1C2-14D6-4FF1-A223-DEBFFD75147D}" srcOrd="1" destOrd="0" presId="urn:microsoft.com/office/officeart/2005/8/layout/list1"/>
    <dgm:cxn modelId="{2B8E54A1-75BB-47CA-B926-F8BEDCA969B1}" type="presParOf" srcId="{63638E01-013F-43B3-A14A-893F6061B1CD}" destId="{19FB5750-1365-47BB-861A-0CEC4B56089C}" srcOrd="17" destOrd="0" presId="urn:microsoft.com/office/officeart/2005/8/layout/list1"/>
    <dgm:cxn modelId="{777B1507-2EAA-48DE-9FD0-D58AE6C75AB6}" type="presParOf" srcId="{63638E01-013F-43B3-A14A-893F6061B1CD}" destId="{F28C060A-F507-4D45-AC6D-8C46BD7B7DA1}" srcOrd="18" destOrd="0" presId="urn:microsoft.com/office/officeart/2005/8/layout/list1"/>
    <dgm:cxn modelId="{8E4F2D04-D00C-4A15-B88A-31C51EC81CBF}" type="presParOf" srcId="{63638E01-013F-43B3-A14A-893F6061B1CD}" destId="{E341B2FF-559E-4575-BCDE-626230968F47}" srcOrd="19" destOrd="0" presId="urn:microsoft.com/office/officeart/2005/8/layout/list1"/>
    <dgm:cxn modelId="{2DB530DD-8DF5-4FF7-9CE6-AD883D467689}" type="presParOf" srcId="{63638E01-013F-43B3-A14A-893F6061B1CD}" destId="{BC416E77-93DB-45CB-9DAE-25102206F287}" srcOrd="20" destOrd="0" presId="urn:microsoft.com/office/officeart/2005/8/layout/list1"/>
    <dgm:cxn modelId="{58B3ADF1-ED62-4A22-980E-6E9128B6EFB2}" type="presParOf" srcId="{BC416E77-93DB-45CB-9DAE-25102206F287}" destId="{A9547055-E40C-4C9E-AB00-3353F8CDD3FB}" srcOrd="0" destOrd="0" presId="urn:microsoft.com/office/officeart/2005/8/layout/list1"/>
    <dgm:cxn modelId="{409A9D37-CC07-415D-9F15-F8AB8DC7215C}" type="presParOf" srcId="{BC416E77-93DB-45CB-9DAE-25102206F287}" destId="{75BCB532-E957-4224-B06E-BC244B00F220}" srcOrd="1" destOrd="0" presId="urn:microsoft.com/office/officeart/2005/8/layout/list1"/>
    <dgm:cxn modelId="{D4F3BF68-EBEF-45A3-B4E4-92ADE8397646}" type="presParOf" srcId="{63638E01-013F-43B3-A14A-893F6061B1CD}" destId="{21A6DC1E-2694-4E4F-81DD-2138E750DF9E}" srcOrd="21" destOrd="0" presId="urn:microsoft.com/office/officeart/2005/8/layout/list1"/>
    <dgm:cxn modelId="{C7BADBB9-978D-45D6-BA1B-2AB480083F88}" type="presParOf" srcId="{63638E01-013F-43B3-A14A-893F6061B1CD}" destId="{B3BD4968-1F05-47EF-974F-991AE89ABBEC}" srcOrd="22" destOrd="0" presId="urn:microsoft.com/office/officeart/2005/8/layout/list1"/>
    <dgm:cxn modelId="{CDD02BD3-BABD-4DA1-B798-3BE972706230}" type="presParOf" srcId="{63638E01-013F-43B3-A14A-893F6061B1CD}" destId="{7E91EAB0-2647-4722-840D-49DD7E466523}" srcOrd="23" destOrd="0" presId="urn:microsoft.com/office/officeart/2005/8/layout/list1"/>
    <dgm:cxn modelId="{9B516836-ADE7-452C-A496-3F7F90D6FE57}" type="presParOf" srcId="{63638E01-013F-43B3-A14A-893F6061B1CD}" destId="{5C414850-AC7A-4159-B8E3-01E41B7DF33E}" srcOrd="24" destOrd="0" presId="urn:microsoft.com/office/officeart/2005/8/layout/list1"/>
    <dgm:cxn modelId="{25CEFDF9-D739-4F8C-B459-E0401C10C81E}" type="presParOf" srcId="{5C414850-AC7A-4159-B8E3-01E41B7DF33E}" destId="{DD9E6D9F-8648-4882-A0DE-B99EC8F44117}" srcOrd="0" destOrd="0" presId="urn:microsoft.com/office/officeart/2005/8/layout/list1"/>
    <dgm:cxn modelId="{C84217F4-0D91-448C-A601-37D1B6EF1D7C}" type="presParOf" srcId="{5C414850-AC7A-4159-B8E3-01E41B7DF33E}" destId="{39BD2A80-0174-48F0-AEF0-4CACD0F38081}" srcOrd="1" destOrd="0" presId="urn:microsoft.com/office/officeart/2005/8/layout/list1"/>
    <dgm:cxn modelId="{2A963428-3546-4693-9321-357C00FA8B6E}" type="presParOf" srcId="{63638E01-013F-43B3-A14A-893F6061B1CD}" destId="{DC548D52-4D7E-4E0A-951E-82EB5D365364}" srcOrd="25" destOrd="0" presId="urn:microsoft.com/office/officeart/2005/8/layout/list1"/>
    <dgm:cxn modelId="{D4010079-FF34-496A-A885-C5AB177B9C06}" type="presParOf" srcId="{63638E01-013F-43B3-A14A-893F6061B1CD}" destId="{0657D17A-DAF3-4BDE-B621-92697EE89AB6}" srcOrd="26" destOrd="0" presId="urn:microsoft.com/office/officeart/2005/8/layout/list1"/>
    <dgm:cxn modelId="{F531E833-623D-4DD4-876A-E486DE38758A}" type="presParOf" srcId="{63638E01-013F-43B3-A14A-893F6061B1CD}" destId="{146907A8-7737-46D4-B9CE-F0571ABF7EFF}" srcOrd="27" destOrd="0" presId="urn:microsoft.com/office/officeart/2005/8/layout/list1"/>
    <dgm:cxn modelId="{8380F73C-ED19-404C-8EC9-4B23512F9345}" type="presParOf" srcId="{63638E01-013F-43B3-A14A-893F6061B1CD}" destId="{10C7741D-A9D0-44DB-92B3-226F6A49C9A0}" srcOrd="28" destOrd="0" presId="urn:microsoft.com/office/officeart/2005/8/layout/list1"/>
    <dgm:cxn modelId="{5A85E970-EB74-4DE3-86D6-B40F4886E203}" type="presParOf" srcId="{10C7741D-A9D0-44DB-92B3-226F6A49C9A0}" destId="{BEA29BF8-CFCB-43E0-9F7F-A0FB6C0B4FF1}" srcOrd="0" destOrd="0" presId="urn:microsoft.com/office/officeart/2005/8/layout/list1"/>
    <dgm:cxn modelId="{2F0DA830-9AA2-40E4-8CAE-0CA49B3B6E06}" type="presParOf" srcId="{10C7741D-A9D0-44DB-92B3-226F6A49C9A0}" destId="{A8BEC890-764C-4612-BAD9-55D257D17E21}" srcOrd="1" destOrd="0" presId="urn:microsoft.com/office/officeart/2005/8/layout/list1"/>
    <dgm:cxn modelId="{F66E34C8-9A0B-402F-AE9A-2BF8B859704D}" type="presParOf" srcId="{63638E01-013F-43B3-A14A-893F6061B1CD}" destId="{1810A45C-7F02-4D41-9000-6AEF3177900A}" srcOrd="29" destOrd="0" presId="urn:microsoft.com/office/officeart/2005/8/layout/list1"/>
    <dgm:cxn modelId="{F77B5771-9581-42C0-B61E-D3B310EE7763}" type="presParOf" srcId="{63638E01-013F-43B3-A14A-893F6061B1CD}" destId="{4DC59121-4732-4B35-9E78-72BF12D047F9}" srcOrd="30" destOrd="0" presId="urn:microsoft.com/office/officeart/2005/8/layout/list1"/>
    <dgm:cxn modelId="{4533E3B7-DDD6-4FE7-950C-D657011E9AD7}" type="presParOf" srcId="{63638E01-013F-43B3-A14A-893F6061B1CD}" destId="{BB9FE520-984B-4998-AF80-B763AC16BDA4}" srcOrd="31" destOrd="0" presId="urn:microsoft.com/office/officeart/2005/8/layout/list1"/>
    <dgm:cxn modelId="{BA78983D-5331-4BE3-87EC-9814D87F5201}" type="presParOf" srcId="{63638E01-013F-43B3-A14A-893F6061B1CD}" destId="{97FD9AA0-CE40-4666-8F46-B0DBAB26E8CF}" srcOrd="32" destOrd="0" presId="urn:microsoft.com/office/officeart/2005/8/layout/list1"/>
    <dgm:cxn modelId="{3F3714B6-6532-4165-A2BE-A571ACE24D52}" type="presParOf" srcId="{97FD9AA0-CE40-4666-8F46-B0DBAB26E8CF}" destId="{9FEAD9F7-485D-443B-82B7-85CCC26FDDA9}" srcOrd="0" destOrd="0" presId="urn:microsoft.com/office/officeart/2005/8/layout/list1"/>
    <dgm:cxn modelId="{0C5B9C47-4CC7-4F1F-967B-3A22C1035F96}" type="presParOf" srcId="{97FD9AA0-CE40-4666-8F46-B0DBAB26E8CF}" destId="{765A1F4A-DFFE-4A58-83D6-BBABD80F4097}" srcOrd="1" destOrd="0" presId="urn:microsoft.com/office/officeart/2005/8/layout/list1"/>
    <dgm:cxn modelId="{4CBD5FD5-04E4-4ED3-9236-55BF49C3C563}" type="presParOf" srcId="{63638E01-013F-43B3-A14A-893F6061B1CD}" destId="{5D807ABF-11B1-448C-AB09-0411F76E702D}" srcOrd="33" destOrd="0" presId="urn:microsoft.com/office/officeart/2005/8/layout/list1"/>
    <dgm:cxn modelId="{0113D07E-21BE-407A-88FD-278F27F59D80}" type="presParOf" srcId="{63638E01-013F-43B3-A14A-893F6061B1CD}" destId="{687EBAEF-D2DD-47D7-8D8D-12BEB8055E66}" srcOrd="34" destOrd="0" presId="urn:microsoft.com/office/officeart/2005/8/layout/list1"/>
    <dgm:cxn modelId="{78437149-63FC-4BD0-8DD2-DD2B0FDCE0DB}" type="presParOf" srcId="{63638E01-013F-43B3-A14A-893F6061B1CD}" destId="{455A582F-0656-4767-A987-61FE2C7901E9}" srcOrd="35" destOrd="0" presId="urn:microsoft.com/office/officeart/2005/8/layout/list1"/>
    <dgm:cxn modelId="{EFF76C00-7DB8-4B48-B142-1255AE6C0AF1}" type="presParOf" srcId="{63638E01-013F-43B3-A14A-893F6061B1CD}" destId="{DCF07EE6-0954-484D-BBB5-4E9ED180163E}" srcOrd="36" destOrd="0" presId="urn:microsoft.com/office/officeart/2005/8/layout/list1"/>
    <dgm:cxn modelId="{125D8788-CAA4-4BB7-9214-4D1159E1E5CB}" type="presParOf" srcId="{DCF07EE6-0954-484D-BBB5-4E9ED180163E}" destId="{52519598-162B-42C8-AC7E-316195CEE716}" srcOrd="0" destOrd="0" presId="urn:microsoft.com/office/officeart/2005/8/layout/list1"/>
    <dgm:cxn modelId="{FBEF1340-DC8C-422D-AD5E-45EBE215F73E}" type="presParOf" srcId="{DCF07EE6-0954-484D-BBB5-4E9ED180163E}" destId="{88ADD91C-79DB-4593-AE71-A97668644E24}" srcOrd="1" destOrd="0" presId="urn:microsoft.com/office/officeart/2005/8/layout/list1"/>
    <dgm:cxn modelId="{6A6B774C-9430-44BD-BAF9-26B0BE741083}" type="presParOf" srcId="{63638E01-013F-43B3-A14A-893F6061B1CD}" destId="{D490DA06-BF04-4DD2-BFDA-5D844DC893C5}" srcOrd="37" destOrd="0" presId="urn:microsoft.com/office/officeart/2005/8/layout/list1"/>
    <dgm:cxn modelId="{4BF48135-04BD-4331-8568-90535CBA9CC2}" type="presParOf" srcId="{63638E01-013F-43B3-A14A-893F6061B1CD}" destId="{5BE82EF5-FDFC-4583-B7E8-1686F95A29B3}" srcOrd="3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62D1F18-98D8-4942-8DDE-A3F0287D55C6}">
      <dsp:nvSpPr>
        <dsp:cNvPr id="0" name=""/>
        <dsp:cNvSpPr/>
      </dsp:nvSpPr>
      <dsp:spPr>
        <a:xfrm>
          <a:off x="0" y="397769"/>
          <a:ext cx="8507288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B99BF5-7590-4589-993F-F1AE6A3AE5E0}">
      <dsp:nvSpPr>
        <dsp:cNvPr id="0" name=""/>
        <dsp:cNvSpPr/>
      </dsp:nvSpPr>
      <dsp:spPr>
        <a:xfrm>
          <a:off x="425364" y="67160"/>
          <a:ext cx="6167698" cy="433929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89" tIns="0" rIns="225089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 smtClean="0">
              <a:solidFill>
                <a:schemeClr val="tx1"/>
              </a:solidFill>
              <a:latin typeface="Bookman Old Style" pitchFamily="18" charset="0"/>
            </a:rPr>
            <a:t>Складання презентації за допомогою програми </a:t>
          </a:r>
          <a:r>
            <a:rPr lang="en-US" sz="1000" b="1" kern="1200" dirty="0" smtClean="0">
              <a:solidFill>
                <a:schemeClr val="tx1"/>
              </a:solidFill>
              <a:latin typeface="Bookman Old Style" pitchFamily="18" charset="0"/>
            </a:rPr>
            <a:t>Power Point Presentation </a:t>
          </a:r>
          <a:r>
            <a:rPr lang="uk-UA" sz="1000" kern="1200" dirty="0" smtClean="0">
              <a:solidFill>
                <a:schemeClr val="tx1"/>
              </a:solidFill>
              <a:latin typeface="Bookman Old Style" pitchFamily="18" charset="0"/>
            </a:rPr>
            <a:t>за 1 з обраних лекційних тем:</a:t>
          </a:r>
          <a:endParaRPr lang="ru-RU" sz="1000" kern="1200" dirty="0">
            <a:solidFill>
              <a:schemeClr val="tx1"/>
            </a:solidFill>
            <a:latin typeface="Bookman Old Style" pitchFamily="18" charset="0"/>
          </a:endParaRPr>
        </a:p>
      </dsp:txBody>
      <dsp:txXfrm>
        <a:off x="425364" y="67160"/>
        <a:ext cx="6167698" cy="433929"/>
      </dsp:txXfrm>
    </dsp:sp>
    <dsp:sp modelId="{048DBAAE-B954-4BA3-8792-06A9E67B3034}">
      <dsp:nvSpPr>
        <dsp:cNvPr id="0" name=""/>
        <dsp:cNvSpPr/>
      </dsp:nvSpPr>
      <dsp:spPr>
        <a:xfrm>
          <a:off x="0" y="942579"/>
          <a:ext cx="8507288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50000"/>
              <a:hueOff val="69232"/>
              <a:satOff val="-5057"/>
              <a:lumOff val="91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A51EAE-C783-4F35-8AC5-F350C61C4D3A}">
      <dsp:nvSpPr>
        <dsp:cNvPr id="0" name=""/>
        <dsp:cNvSpPr/>
      </dsp:nvSpPr>
      <dsp:spPr>
        <a:xfrm>
          <a:off x="425364" y="611969"/>
          <a:ext cx="6167698" cy="433929"/>
        </a:xfrm>
        <a:prstGeom prst="roundRect">
          <a:avLst/>
        </a:prstGeom>
        <a:solidFill>
          <a:schemeClr val="accent1">
            <a:shade val="50000"/>
            <a:hueOff val="69232"/>
            <a:satOff val="-5057"/>
            <a:lumOff val="919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89" tIns="0" rIns="225089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 smtClean="0">
              <a:solidFill>
                <a:schemeClr val="tx1"/>
              </a:solidFill>
              <a:latin typeface="Bookman Old Style" pitchFamily="18" charset="0"/>
            </a:rPr>
            <a:t>1. Зміст психологічної освіти</a:t>
          </a:r>
          <a:endParaRPr lang="ru-RU" sz="1000" kern="1200" dirty="0">
            <a:solidFill>
              <a:schemeClr val="tx1"/>
            </a:solidFill>
            <a:latin typeface="Bookman Old Style" pitchFamily="18" charset="0"/>
          </a:endParaRPr>
        </a:p>
      </dsp:txBody>
      <dsp:txXfrm>
        <a:off x="425364" y="611969"/>
        <a:ext cx="6167698" cy="433929"/>
      </dsp:txXfrm>
    </dsp:sp>
    <dsp:sp modelId="{2178863C-9B05-449E-86D0-68F1C45E059D}">
      <dsp:nvSpPr>
        <dsp:cNvPr id="0" name=""/>
        <dsp:cNvSpPr/>
      </dsp:nvSpPr>
      <dsp:spPr>
        <a:xfrm>
          <a:off x="0" y="1487388"/>
          <a:ext cx="8507288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50000"/>
              <a:hueOff val="138464"/>
              <a:satOff val="-10113"/>
              <a:lumOff val="183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2D3FC9-68F9-4989-AC29-77D8BDD01494}">
      <dsp:nvSpPr>
        <dsp:cNvPr id="0" name=""/>
        <dsp:cNvSpPr/>
      </dsp:nvSpPr>
      <dsp:spPr>
        <a:xfrm>
          <a:off x="425364" y="1156779"/>
          <a:ext cx="6167698" cy="433929"/>
        </a:xfrm>
        <a:prstGeom prst="roundRect">
          <a:avLst/>
        </a:prstGeom>
        <a:solidFill>
          <a:schemeClr val="accent1">
            <a:shade val="50000"/>
            <a:hueOff val="138464"/>
            <a:satOff val="-10113"/>
            <a:lumOff val="1839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89" tIns="0" rIns="225089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 smtClean="0">
              <a:solidFill>
                <a:schemeClr val="tx1"/>
              </a:solidFill>
              <a:latin typeface="Bookman Old Style" pitchFamily="18" charset="0"/>
            </a:rPr>
            <a:t>2 . Історія викладання психології в середній школі</a:t>
          </a:r>
          <a:endParaRPr lang="ru-RU" sz="1000" kern="1200" dirty="0">
            <a:solidFill>
              <a:schemeClr val="tx1"/>
            </a:solidFill>
            <a:latin typeface="Bookman Old Style" pitchFamily="18" charset="0"/>
          </a:endParaRPr>
        </a:p>
      </dsp:txBody>
      <dsp:txXfrm>
        <a:off x="425364" y="1156779"/>
        <a:ext cx="6167698" cy="433929"/>
      </dsp:txXfrm>
    </dsp:sp>
    <dsp:sp modelId="{DC43ED51-C262-40E2-8E07-7E9F2A46CFB1}">
      <dsp:nvSpPr>
        <dsp:cNvPr id="0" name=""/>
        <dsp:cNvSpPr/>
      </dsp:nvSpPr>
      <dsp:spPr>
        <a:xfrm>
          <a:off x="0" y="2032198"/>
          <a:ext cx="8507288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50000"/>
              <a:hueOff val="207697"/>
              <a:satOff val="-15170"/>
              <a:lumOff val="275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78C4D3-FF0C-42AB-9C6E-6095D6CFDBC5}">
      <dsp:nvSpPr>
        <dsp:cNvPr id="0" name=""/>
        <dsp:cNvSpPr/>
      </dsp:nvSpPr>
      <dsp:spPr>
        <a:xfrm>
          <a:off x="425364" y="1701588"/>
          <a:ext cx="6167698" cy="433929"/>
        </a:xfrm>
        <a:prstGeom prst="roundRect">
          <a:avLst/>
        </a:prstGeom>
        <a:solidFill>
          <a:schemeClr val="accent1">
            <a:shade val="50000"/>
            <a:hueOff val="207697"/>
            <a:satOff val="-15170"/>
            <a:lumOff val="27584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89" tIns="0" rIns="225089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 smtClean="0">
              <a:solidFill>
                <a:schemeClr val="tx1"/>
              </a:solidFill>
              <a:latin typeface="Bookman Old Style" pitchFamily="18" charset="0"/>
            </a:rPr>
            <a:t>3. Специфіка навчання психології в середніх навчальних закладах</a:t>
          </a:r>
          <a:endParaRPr lang="ru-RU" sz="1000" kern="1200" dirty="0">
            <a:solidFill>
              <a:schemeClr val="tx1"/>
            </a:solidFill>
            <a:latin typeface="Bookman Old Style" pitchFamily="18" charset="0"/>
          </a:endParaRPr>
        </a:p>
      </dsp:txBody>
      <dsp:txXfrm>
        <a:off x="425364" y="1701588"/>
        <a:ext cx="6167698" cy="433929"/>
      </dsp:txXfrm>
    </dsp:sp>
    <dsp:sp modelId="{F28C060A-F507-4D45-AC6D-8C46BD7B7DA1}">
      <dsp:nvSpPr>
        <dsp:cNvPr id="0" name=""/>
        <dsp:cNvSpPr/>
      </dsp:nvSpPr>
      <dsp:spPr>
        <a:xfrm>
          <a:off x="0" y="2577007"/>
          <a:ext cx="8507288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50000"/>
              <a:hueOff val="276929"/>
              <a:satOff val="-20226"/>
              <a:lumOff val="367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7EE1C2-14D6-4FF1-A223-DEBFFD75147D}">
      <dsp:nvSpPr>
        <dsp:cNvPr id="0" name=""/>
        <dsp:cNvSpPr/>
      </dsp:nvSpPr>
      <dsp:spPr>
        <a:xfrm>
          <a:off x="425364" y="2246398"/>
          <a:ext cx="6167698" cy="433929"/>
        </a:xfrm>
        <a:prstGeom prst="roundRect">
          <a:avLst/>
        </a:prstGeom>
        <a:solidFill>
          <a:schemeClr val="accent1">
            <a:shade val="50000"/>
            <a:hueOff val="276929"/>
            <a:satOff val="-20226"/>
            <a:lumOff val="36779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89" tIns="0" rIns="225089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 smtClean="0">
              <a:solidFill>
                <a:schemeClr val="tx1"/>
              </a:solidFill>
              <a:latin typeface="Bookman Old Style" pitchFamily="18" charset="0"/>
            </a:rPr>
            <a:t>4. Нормативно-правове забезпечення, цілі й принципи навчання психології</a:t>
          </a:r>
          <a:endParaRPr lang="ru-RU" sz="1000" kern="1200" dirty="0">
            <a:solidFill>
              <a:schemeClr val="tx1"/>
            </a:solidFill>
            <a:latin typeface="Bookman Old Style" pitchFamily="18" charset="0"/>
          </a:endParaRPr>
        </a:p>
      </dsp:txBody>
      <dsp:txXfrm>
        <a:off x="425364" y="2246398"/>
        <a:ext cx="6167698" cy="433929"/>
      </dsp:txXfrm>
    </dsp:sp>
    <dsp:sp modelId="{B3BD4968-1F05-47EF-974F-991AE89ABBEC}">
      <dsp:nvSpPr>
        <dsp:cNvPr id="0" name=""/>
        <dsp:cNvSpPr/>
      </dsp:nvSpPr>
      <dsp:spPr>
        <a:xfrm>
          <a:off x="0" y="3121817"/>
          <a:ext cx="8507288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50000"/>
              <a:hueOff val="346161"/>
              <a:satOff val="-25283"/>
              <a:lumOff val="4597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BCB532-E957-4224-B06E-BC244B00F220}">
      <dsp:nvSpPr>
        <dsp:cNvPr id="0" name=""/>
        <dsp:cNvSpPr/>
      </dsp:nvSpPr>
      <dsp:spPr>
        <a:xfrm>
          <a:off x="425364" y="2791208"/>
          <a:ext cx="6167698" cy="433929"/>
        </a:xfrm>
        <a:prstGeom prst="roundRect">
          <a:avLst/>
        </a:prstGeom>
        <a:solidFill>
          <a:schemeClr val="accent1">
            <a:shade val="50000"/>
            <a:hueOff val="346161"/>
            <a:satOff val="-25283"/>
            <a:lumOff val="45974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89" tIns="0" rIns="225089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 smtClean="0">
              <a:solidFill>
                <a:schemeClr val="tx1"/>
              </a:solidFill>
              <a:latin typeface="Bookman Old Style" pitchFamily="18" charset="0"/>
            </a:rPr>
            <a:t>5. Види та організація учбових занять з психології в школі та </a:t>
          </a:r>
          <a:endParaRPr lang="ru-RU" sz="1000" kern="1200" dirty="0">
            <a:solidFill>
              <a:schemeClr val="tx1"/>
            </a:solidFill>
            <a:latin typeface="Bookman Old Style" pitchFamily="18" charset="0"/>
          </a:endParaRPr>
        </a:p>
      </dsp:txBody>
      <dsp:txXfrm>
        <a:off x="425364" y="2791208"/>
        <a:ext cx="6167698" cy="433929"/>
      </dsp:txXfrm>
    </dsp:sp>
    <dsp:sp modelId="{0657D17A-DAF3-4BDE-B621-92697EE89AB6}">
      <dsp:nvSpPr>
        <dsp:cNvPr id="0" name=""/>
        <dsp:cNvSpPr/>
      </dsp:nvSpPr>
      <dsp:spPr>
        <a:xfrm>
          <a:off x="0" y="3666627"/>
          <a:ext cx="8507288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50000"/>
              <a:hueOff val="276929"/>
              <a:satOff val="-20226"/>
              <a:lumOff val="367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BD2A80-0174-48F0-AEF0-4CACD0F38081}">
      <dsp:nvSpPr>
        <dsp:cNvPr id="0" name=""/>
        <dsp:cNvSpPr/>
      </dsp:nvSpPr>
      <dsp:spPr>
        <a:xfrm>
          <a:off x="425364" y="3336017"/>
          <a:ext cx="6167698" cy="433929"/>
        </a:xfrm>
        <a:prstGeom prst="roundRect">
          <a:avLst/>
        </a:prstGeom>
        <a:solidFill>
          <a:schemeClr val="accent1">
            <a:shade val="50000"/>
            <a:hueOff val="276929"/>
            <a:satOff val="-20226"/>
            <a:lumOff val="36779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89" tIns="0" rIns="225089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 smtClean="0">
              <a:solidFill>
                <a:schemeClr val="tx1"/>
              </a:solidFill>
              <a:latin typeface="Bookman Old Style" pitchFamily="18" charset="0"/>
            </a:rPr>
            <a:t>методи навчання психології</a:t>
          </a:r>
          <a:endParaRPr lang="ru-RU" sz="1000" kern="1200" dirty="0">
            <a:solidFill>
              <a:schemeClr val="tx1"/>
            </a:solidFill>
            <a:latin typeface="Bookman Old Style" pitchFamily="18" charset="0"/>
          </a:endParaRPr>
        </a:p>
      </dsp:txBody>
      <dsp:txXfrm>
        <a:off x="425364" y="3336017"/>
        <a:ext cx="6167698" cy="433929"/>
      </dsp:txXfrm>
    </dsp:sp>
    <dsp:sp modelId="{4DC59121-4732-4B35-9E78-72BF12D047F9}">
      <dsp:nvSpPr>
        <dsp:cNvPr id="0" name=""/>
        <dsp:cNvSpPr/>
      </dsp:nvSpPr>
      <dsp:spPr>
        <a:xfrm>
          <a:off x="0" y="4211436"/>
          <a:ext cx="8507288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50000"/>
              <a:hueOff val="207697"/>
              <a:satOff val="-15170"/>
              <a:lumOff val="275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BEC890-764C-4612-BAD9-55D257D17E21}">
      <dsp:nvSpPr>
        <dsp:cNvPr id="0" name=""/>
        <dsp:cNvSpPr/>
      </dsp:nvSpPr>
      <dsp:spPr>
        <a:xfrm>
          <a:off x="425364" y="3880827"/>
          <a:ext cx="6167698" cy="433929"/>
        </a:xfrm>
        <a:prstGeom prst="roundRect">
          <a:avLst/>
        </a:prstGeom>
        <a:solidFill>
          <a:schemeClr val="accent1">
            <a:shade val="50000"/>
            <a:hueOff val="207697"/>
            <a:satOff val="-15170"/>
            <a:lumOff val="27584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89" tIns="0" rIns="225089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 smtClean="0">
              <a:solidFill>
                <a:schemeClr val="tx1"/>
              </a:solidFill>
              <a:latin typeface="Bookman Old Style" pitchFamily="18" charset="0"/>
            </a:rPr>
            <a:t>6.Перевірка та оцінка знань з психології</a:t>
          </a:r>
          <a:endParaRPr lang="ru-RU" sz="1000" kern="1200" dirty="0">
            <a:solidFill>
              <a:schemeClr val="tx1"/>
            </a:solidFill>
            <a:latin typeface="Bookman Old Style" pitchFamily="18" charset="0"/>
          </a:endParaRPr>
        </a:p>
      </dsp:txBody>
      <dsp:txXfrm>
        <a:off x="425364" y="3880827"/>
        <a:ext cx="6167698" cy="433929"/>
      </dsp:txXfrm>
    </dsp:sp>
    <dsp:sp modelId="{687EBAEF-D2DD-47D7-8D8D-12BEB8055E66}">
      <dsp:nvSpPr>
        <dsp:cNvPr id="0" name=""/>
        <dsp:cNvSpPr/>
      </dsp:nvSpPr>
      <dsp:spPr>
        <a:xfrm>
          <a:off x="0" y="4756246"/>
          <a:ext cx="8507288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50000"/>
              <a:hueOff val="138464"/>
              <a:satOff val="-10113"/>
              <a:lumOff val="183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5A1F4A-DFFE-4A58-83D6-BBABD80F4097}">
      <dsp:nvSpPr>
        <dsp:cNvPr id="0" name=""/>
        <dsp:cNvSpPr/>
      </dsp:nvSpPr>
      <dsp:spPr>
        <a:xfrm>
          <a:off x="425364" y="4425636"/>
          <a:ext cx="6167698" cy="433929"/>
        </a:xfrm>
        <a:prstGeom prst="roundRect">
          <a:avLst/>
        </a:prstGeom>
        <a:solidFill>
          <a:schemeClr val="accent1">
            <a:shade val="50000"/>
            <a:hueOff val="138464"/>
            <a:satOff val="-10113"/>
            <a:lumOff val="1839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89" tIns="0" rIns="225089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 smtClean="0">
              <a:solidFill>
                <a:schemeClr val="tx1"/>
              </a:solidFill>
              <a:latin typeface="Bookman Old Style" pitchFamily="18" charset="0"/>
            </a:rPr>
            <a:t>7. Розробка навчального курсу з психології в школі</a:t>
          </a:r>
          <a:endParaRPr lang="ru-RU" sz="1000" kern="1200" dirty="0">
            <a:solidFill>
              <a:schemeClr val="tx1"/>
            </a:solidFill>
            <a:latin typeface="Bookman Old Style" pitchFamily="18" charset="0"/>
          </a:endParaRPr>
        </a:p>
      </dsp:txBody>
      <dsp:txXfrm>
        <a:off x="425364" y="4425636"/>
        <a:ext cx="6167698" cy="433929"/>
      </dsp:txXfrm>
    </dsp:sp>
    <dsp:sp modelId="{5BE82EF5-FDFC-4583-B7E8-1686F95A29B3}">
      <dsp:nvSpPr>
        <dsp:cNvPr id="0" name=""/>
        <dsp:cNvSpPr/>
      </dsp:nvSpPr>
      <dsp:spPr>
        <a:xfrm>
          <a:off x="0" y="5301055"/>
          <a:ext cx="8507288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50000"/>
              <a:hueOff val="69232"/>
              <a:satOff val="-5057"/>
              <a:lumOff val="91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ADD91C-79DB-4593-AE71-A97668644E24}">
      <dsp:nvSpPr>
        <dsp:cNvPr id="0" name=""/>
        <dsp:cNvSpPr/>
      </dsp:nvSpPr>
      <dsp:spPr>
        <a:xfrm>
          <a:off x="425364" y="4970446"/>
          <a:ext cx="6167698" cy="433929"/>
        </a:xfrm>
        <a:prstGeom prst="roundRect">
          <a:avLst/>
        </a:prstGeom>
        <a:solidFill>
          <a:schemeClr val="accent1">
            <a:shade val="50000"/>
            <a:hueOff val="69232"/>
            <a:satOff val="-5057"/>
            <a:lumOff val="919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89" tIns="0" rIns="225089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 smtClean="0">
              <a:solidFill>
                <a:schemeClr val="tx1"/>
              </a:solidFill>
              <a:latin typeface="Bookman Old Style" pitchFamily="18" charset="0"/>
            </a:rPr>
            <a:t>8. Професійна підготовка та діяльність викладача психології в школі</a:t>
          </a:r>
          <a:endParaRPr lang="ru-RU" sz="1000" kern="1200" dirty="0">
            <a:solidFill>
              <a:schemeClr val="tx1"/>
            </a:solidFill>
            <a:latin typeface="Bookman Old Style" pitchFamily="18" charset="0"/>
          </a:endParaRPr>
        </a:p>
      </dsp:txBody>
      <dsp:txXfrm>
        <a:off x="425364" y="4970446"/>
        <a:ext cx="6167698" cy="4339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9C620A-2FF7-4BD7-B1C2-BE6C6E233797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89C2C4E-B7FC-407E-BAB2-F639FB027F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9C620A-2FF7-4BD7-B1C2-BE6C6E233797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9C2C4E-B7FC-407E-BAB2-F639FB027F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9C620A-2FF7-4BD7-B1C2-BE6C6E233797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9C2C4E-B7FC-407E-BAB2-F639FB027F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9C620A-2FF7-4BD7-B1C2-BE6C6E233797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9C2C4E-B7FC-407E-BAB2-F639FB027F2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9C620A-2FF7-4BD7-B1C2-BE6C6E233797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9C2C4E-B7FC-407E-BAB2-F639FB027F2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9C620A-2FF7-4BD7-B1C2-BE6C6E233797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9C2C4E-B7FC-407E-BAB2-F639FB027F2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9C620A-2FF7-4BD7-B1C2-BE6C6E233797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9C2C4E-B7FC-407E-BAB2-F639FB027F2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9C620A-2FF7-4BD7-B1C2-BE6C6E233797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9C2C4E-B7FC-407E-BAB2-F639FB027F2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9C620A-2FF7-4BD7-B1C2-BE6C6E233797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9C2C4E-B7FC-407E-BAB2-F639FB027F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B9C620A-2FF7-4BD7-B1C2-BE6C6E233797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9C2C4E-B7FC-407E-BAB2-F639FB027F2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9C620A-2FF7-4BD7-B1C2-BE6C6E233797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89C2C4E-B7FC-407E-BAB2-F639FB027F2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B9C620A-2FF7-4BD7-B1C2-BE6C6E233797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89C2C4E-B7FC-407E-BAB2-F639FB027F2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flogiston.ru/library" TargetMode="External"/><Relationship Id="rId13" Type="http://schemas.openxmlformats.org/officeDocument/2006/relationships/hyperlink" Target="http://azps.ru/handbook/" TargetMode="External"/><Relationship Id="rId3" Type="http://schemas.openxmlformats.org/officeDocument/2006/relationships/hyperlink" Target="http://www.gumer.info/bibliotek_Buks/Psihol/nemov3/02.php" TargetMode="External"/><Relationship Id="rId7" Type="http://schemas.openxmlformats.org/officeDocument/2006/relationships/hyperlink" Target="http://onu.edu.ua/uk/structure/institutes/imem/imem_zaoch/psych/course6/vikladpsy" TargetMode="External"/><Relationship Id="rId12" Type="http://schemas.openxmlformats.org/officeDocument/2006/relationships/hyperlink" Target="http://www.iqlib.ru/search/result.visp" TargetMode="External"/><Relationship Id="rId2" Type="http://schemas.openxmlformats.org/officeDocument/2006/relationships/hyperlink" Target="http://psyvsem.at.ua/publ/testy/metodika_quototnoshenie_rebenka_k_obucheniju_v_shkolequot/2-1-0-1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edlib.ru/Books/3/0471/" TargetMode="External"/><Relationship Id="rId11" Type="http://schemas.openxmlformats.org/officeDocument/2006/relationships/hyperlink" Target="http://www.koob.ru/practic_psychology/" TargetMode="External"/><Relationship Id="rId5" Type="http://schemas.openxmlformats.org/officeDocument/2006/relationships/hyperlink" Target="http://genbol.narod2.ru/metodika_prepodavaniya_psihologii/" TargetMode="External"/><Relationship Id="rId10" Type="http://schemas.openxmlformats.org/officeDocument/2006/relationships/hyperlink" Target="http://magazine.mospsy.ru/" TargetMode="External"/><Relationship Id="rId4" Type="http://schemas.openxmlformats.org/officeDocument/2006/relationships/hyperlink" Target="http://psy.1september.ru/article.php?ID=200301308" TargetMode="External"/><Relationship Id="rId9" Type="http://schemas.openxmlformats.org/officeDocument/2006/relationships/hyperlink" Target="http://psyperm.narod.ru/K7_6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Методика викладання психології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846640" cy="1761609"/>
          </a:xfrm>
        </p:spPr>
        <p:txBody>
          <a:bodyPr>
            <a:normAutofit/>
          </a:bodyPr>
          <a:lstStyle/>
          <a:p>
            <a:r>
              <a:rPr lang="uk-UA" sz="2000" dirty="0" smtClean="0">
                <a:latin typeface="Bookman Old Style" pitchFamily="18" charset="0"/>
              </a:rPr>
              <a:t>спеціальності  053 – «Психологія</a:t>
            </a:r>
            <a:r>
              <a:rPr lang="uk-UA" sz="2000" dirty="0" smtClean="0">
                <a:latin typeface="Bookman Old Style" pitchFamily="18" charset="0"/>
              </a:rPr>
              <a:t>»</a:t>
            </a:r>
            <a:r>
              <a:rPr lang="uk-UA" sz="2000" dirty="0" smtClean="0">
                <a:latin typeface="Bookman Old Style" pitchFamily="18" charset="0"/>
              </a:rPr>
              <a:t> </a:t>
            </a:r>
            <a:endParaRPr lang="ru-RU" sz="2000" dirty="0" smtClean="0">
              <a:latin typeface="Bookman Old Style" pitchFamily="18" charset="0"/>
            </a:endParaRPr>
          </a:p>
          <a:p>
            <a:r>
              <a:rPr lang="uk-UA" sz="2000" dirty="0" smtClean="0">
                <a:latin typeface="Bookman Old Style" pitchFamily="18" charset="0"/>
              </a:rPr>
              <a:t>освітньо-професійна програма «Психологія</a:t>
            </a:r>
            <a:r>
              <a:rPr lang="uk-UA" sz="2000" dirty="0" smtClean="0">
                <a:latin typeface="Bookman Old Style" pitchFamily="18" charset="0"/>
              </a:rPr>
              <a:t>»</a:t>
            </a:r>
          </a:p>
          <a:p>
            <a:r>
              <a:rPr lang="uk-UA" sz="2000" dirty="0" smtClean="0">
                <a:latin typeface="Bookman Old Style" pitchFamily="18" charset="0"/>
              </a:rPr>
              <a:t>Укладач</a:t>
            </a:r>
            <a:r>
              <a:rPr lang="uk-UA" sz="2000" b="1" dirty="0" smtClean="0">
                <a:latin typeface="Bookman Old Style" pitchFamily="18" charset="0"/>
              </a:rPr>
              <a:t> </a:t>
            </a:r>
            <a:r>
              <a:rPr lang="uk-UA" sz="2000" dirty="0" smtClean="0">
                <a:latin typeface="Bookman Old Style" pitchFamily="18" charset="0"/>
              </a:rPr>
              <a:t>Губа Н.О. завідувач кафедри психології, </a:t>
            </a:r>
            <a:r>
              <a:rPr lang="uk-UA" sz="2000" dirty="0" err="1" smtClean="0">
                <a:latin typeface="Bookman Old Style" pitchFamily="18" charset="0"/>
              </a:rPr>
              <a:t>к.психол.н</a:t>
            </a:r>
            <a:r>
              <a:rPr lang="uk-UA" sz="2000" dirty="0" smtClean="0">
                <a:latin typeface="Bookman Old Style" pitchFamily="18" charset="0"/>
              </a:rPr>
              <a:t>., доцент</a:t>
            </a:r>
            <a:endParaRPr lang="uk-UA" sz="2000" dirty="0" smtClean="0">
              <a:latin typeface="Bookman Old Style" pitchFamily="18" charset="0"/>
            </a:endParaRPr>
          </a:p>
          <a:p>
            <a:endParaRPr lang="ru-RU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indent="0">
              <a:buNone/>
            </a:pPr>
            <a:r>
              <a:rPr lang="uk-UA" dirty="0" smtClean="0"/>
              <a:t>1.</a:t>
            </a:r>
            <a:r>
              <a:rPr lang="uk-UA" u="sng" dirty="0" smtClean="0">
                <a:hlinkClick r:id="rId2"/>
              </a:rPr>
              <a:t>http://psyvsem.at.ua/publ/testy/metodika_quototnoshenie_rebenka_k_obucheniju_v_shkolequot/2-1-0-18</a:t>
            </a:r>
            <a:endParaRPr lang="ru-RU" dirty="0" smtClean="0"/>
          </a:p>
          <a:p>
            <a:pPr indent="0">
              <a:buNone/>
            </a:pPr>
            <a:r>
              <a:rPr lang="uk-UA" dirty="0" smtClean="0"/>
              <a:t>2. </a:t>
            </a:r>
            <a:r>
              <a:rPr lang="uk-UA" u="sng" dirty="0" smtClean="0">
                <a:hlinkClick r:id="rId3"/>
              </a:rPr>
              <a:t>http://www.gumer.info/bibliotek_Buks/Psihol/nemov3/02.php</a:t>
            </a:r>
            <a:endParaRPr lang="ru-RU" dirty="0" smtClean="0"/>
          </a:p>
          <a:p>
            <a:pPr indent="0">
              <a:buNone/>
            </a:pPr>
            <a:r>
              <a:rPr lang="uk-UA" dirty="0" smtClean="0"/>
              <a:t>3. </a:t>
            </a:r>
            <a:r>
              <a:rPr lang="uk-UA" u="sng" dirty="0" smtClean="0">
                <a:hlinkClick r:id="rId4"/>
              </a:rPr>
              <a:t>http://psy.1september.ru/article.php?ID=200301308</a:t>
            </a:r>
            <a:endParaRPr lang="ru-RU" dirty="0" smtClean="0"/>
          </a:p>
          <a:p>
            <a:pPr indent="0">
              <a:buNone/>
            </a:pPr>
            <a:r>
              <a:rPr lang="uk-UA" dirty="0" smtClean="0"/>
              <a:t>4. </a:t>
            </a:r>
            <a:r>
              <a:rPr lang="uk-UA" u="sng" dirty="0" smtClean="0">
                <a:hlinkClick r:id="rId5"/>
              </a:rPr>
              <a:t>http://genbol.narod2.ru/metodika_prepodavaniya_psihologii/</a:t>
            </a:r>
            <a:endParaRPr lang="ru-RU" dirty="0" smtClean="0"/>
          </a:p>
          <a:p>
            <a:pPr indent="0">
              <a:buNone/>
            </a:pPr>
            <a:r>
              <a:rPr lang="uk-UA" dirty="0" smtClean="0"/>
              <a:t>5. </a:t>
            </a:r>
            <a:r>
              <a:rPr lang="uk-UA" u="sng" dirty="0" smtClean="0">
                <a:hlinkClick r:id="rId6"/>
              </a:rPr>
              <a:t>http://www.pedlib.ru/Books/3/0471/</a:t>
            </a:r>
            <a:endParaRPr lang="ru-RU" dirty="0" smtClean="0"/>
          </a:p>
          <a:p>
            <a:pPr indent="0">
              <a:buNone/>
            </a:pPr>
            <a:r>
              <a:rPr lang="uk-UA" dirty="0" smtClean="0"/>
              <a:t>6. </a:t>
            </a:r>
            <a:r>
              <a:rPr lang="uk-UA" u="sng" dirty="0" smtClean="0">
                <a:hlinkClick r:id="rId7"/>
              </a:rPr>
              <a:t>http://onu.edu.ua/uk/structure/institutes/imem/imem_zaoch/psych/course6/vikladpsy</a:t>
            </a:r>
            <a:endParaRPr lang="ru-RU" dirty="0" smtClean="0"/>
          </a:p>
          <a:p>
            <a:pPr indent="0">
              <a:buNone/>
            </a:pPr>
            <a:r>
              <a:rPr lang="uk-UA" dirty="0" smtClean="0"/>
              <a:t>7. </a:t>
            </a:r>
            <a:r>
              <a:rPr lang="ru-RU" u="sng" dirty="0" smtClean="0">
                <a:hlinkClick r:id="rId8"/>
              </a:rPr>
              <a:t>http://flogiston.ru/library</a:t>
            </a:r>
            <a:r>
              <a:rPr lang="uk-UA" dirty="0" smtClean="0"/>
              <a:t>                                                                                                             </a:t>
            </a:r>
            <a:endParaRPr lang="ru-RU" dirty="0" smtClean="0"/>
          </a:p>
          <a:p>
            <a:pPr indent="0">
              <a:buNone/>
            </a:pPr>
            <a:r>
              <a:rPr lang="uk-UA" dirty="0" smtClean="0"/>
              <a:t>8. </a:t>
            </a:r>
            <a:r>
              <a:rPr lang="ru-RU" u="sng" dirty="0" err="1" smtClean="0">
                <a:hlinkClick r:id="rId9"/>
              </a:rPr>
              <a:t>http</a:t>
            </a:r>
            <a:r>
              <a:rPr lang="uk-UA" u="sng" dirty="0" smtClean="0">
                <a:hlinkClick r:id="rId9"/>
              </a:rPr>
              <a:t>://</a:t>
            </a:r>
            <a:r>
              <a:rPr lang="ru-RU" u="sng" dirty="0" err="1" smtClean="0">
                <a:hlinkClick r:id="rId9"/>
              </a:rPr>
              <a:t>psyperm</a:t>
            </a:r>
            <a:r>
              <a:rPr lang="uk-UA" u="sng" dirty="0" smtClean="0">
                <a:hlinkClick r:id="rId9"/>
              </a:rPr>
              <a:t>.</a:t>
            </a:r>
            <a:r>
              <a:rPr lang="ru-RU" u="sng" dirty="0" err="1" smtClean="0">
                <a:hlinkClick r:id="rId9"/>
              </a:rPr>
              <a:t>narod</a:t>
            </a:r>
            <a:r>
              <a:rPr lang="uk-UA" u="sng" dirty="0" smtClean="0">
                <a:hlinkClick r:id="rId9"/>
              </a:rPr>
              <a:t>.</a:t>
            </a:r>
            <a:r>
              <a:rPr lang="ru-RU" u="sng" dirty="0" err="1" smtClean="0">
                <a:hlinkClick r:id="rId9"/>
              </a:rPr>
              <a:t>ru</a:t>
            </a:r>
            <a:r>
              <a:rPr lang="uk-UA" u="sng" dirty="0" smtClean="0">
                <a:hlinkClick r:id="rId9"/>
              </a:rPr>
              <a:t>/</a:t>
            </a:r>
            <a:r>
              <a:rPr lang="ru-RU" u="sng" dirty="0" smtClean="0">
                <a:hlinkClick r:id="rId9"/>
              </a:rPr>
              <a:t>K</a:t>
            </a:r>
            <a:r>
              <a:rPr lang="uk-UA" u="sng" dirty="0" smtClean="0">
                <a:hlinkClick r:id="rId9"/>
              </a:rPr>
              <a:t>7_6.</a:t>
            </a:r>
            <a:r>
              <a:rPr lang="ru-RU" u="sng" dirty="0" err="1" smtClean="0">
                <a:hlinkClick r:id="rId9"/>
              </a:rPr>
              <a:t>htm</a:t>
            </a:r>
            <a:endParaRPr lang="ru-RU" dirty="0" smtClean="0"/>
          </a:p>
          <a:p>
            <a:pPr indent="0">
              <a:buNone/>
            </a:pPr>
            <a:r>
              <a:rPr lang="uk-UA" dirty="0" smtClean="0"/>
              <a:t>9. </a:t>
            </a:r>
            <a:r>
              <a:rPr lang="ru-RU" u="sng" dirty="0" err="1" smtClean="0">
                <a:hlinkClick r:id="rId10"/>
              </a:rPr>
              <a:t>http</a:t>
            </a:r>
            <a:r>
              <a:rPr lang="uk-UA" u="sng" dirty="0" smtClean="0">
                <a:hlinkClick r:id="rId10"/>
              </a:rPr>
              <a:t>://</a:t>
            </a:r>
            <a:r>
              <a:rPr lang="ru-RU" u="sng" dirty="0" err="1" smtClean="0">
                <a:hlinkClick r:id="rId10"/>
              </a:rPr>
              <a:t>magazine</a:t>
            </a:r>
            <a:r>
              <a:rPr lang="uk-UA" u="sng" dirty="0" smtClean="0">
                <a:hlinkClick r:id="rId10"/>
              </a:rPr>
              <a:t>.</a:t>
            </a:r>
            <a:r>
              <a:rPr lang="ru-RU" u="sng" dirty="0" err="1" smtClean="0">
                <a:hlinkClick r:id="rId10"/>
              </a:rPr>
              <a:t>mospsy</a:t>
            </a:r>
            <a:r>
              <a:rPr lang="uk-UA" u="sng" dirty="0" smtClean="0">
                <a:hlinkClick r:id="rId10"/>
              </a:rPr>
              <a:t>.</a:t>
            </a:r>
            <a:r>
              <a:rPr lang="ru-RU" u="sng" dirty="0" err="1" smtClean="0">
                <a:hlinkClick r:id="rId10"/>
              </a:rPr>
              <a:t>ru</a:t>
            </a:r>
            <a:r>
              <a:rPr lang="uk-UA" u="sng" dirty="0" smtClean="0">
                <a:hlinkClick r:id="rId10"/>
              </a:rPr>
              <a:t>/</a:t>
            </a:r>
            <a:endParaRPr lang="ru-RU" dirty="0" smtClean="0"/>
          </a:p>
          <a:p>
            <a:pPr indent="0">
              <a:buNone/>
            </a:pPr>
            <a:r>
              <a:rPr lang="uk-UA" dirty="0" smtClean="0"/>
              <a:t>10. </a:t>
            </a:r>
            <a:r>
              <a:rPr lang="ru-RU" u="sng" dirty="0" err="1" smtClean="0">
                <a:hlinkClick r:id="rId11"/>
              </a:rPr>
              <a:t>http</a:t>
            </a:r>
            <a:r>
              <a:rPr lang="uk-UA" u="sng" dirty="0" smtClean="0">
                <a:hlinkClick r:id="rId11"/>
              </a:rPr>
              <a:t>://</a:t>
            </a:r>
            <a:r>
              <a:rPr lang="ru-RU" u="sng" dirty="0" err="1" smtClean="0">
                <a:hlinkClick r:id="rId11"/>
              </a:rPr>
              <a:t>www</a:t>
            </a:r>
            <a:r>
              <a:rPr lang="uk-UA" u="sng" dirty="0" smtClean="0">
                <a:hlinkClick r:id="rId11"/>
              </a:rPr>
              <a:t>.</a:t>
            </a:r>
            <a:r>
              <a:rPr lang="ru-RU" u="sng" dirty="0" err="1" smtClean="0">
                <a:hlinkClick r:id="rId11"/>
              </a:rPr>
              <a:t>koob</a:t>
            </a:r>
            <a:r>
              <a:rPr lang="uk-UA" u="sng" dirty="0" smtClean="0">
                <a:hlinkClick r:id="rId11"/>
              </a:rPr>
              <a:t>.</a:t>
            </a:r>
            <a:r>
              <a:rPr lang="ru-RU" u="sng" dirty="0" err="1" smtClean="0">
                <a:hlinkClick r:id="rId11"/>
              </a:rPr>
              <a:t>ru</a:t>
            </a:r>
            <a:r>
              <a:rPr lang="uk-UA" u="sng" dirty="0" smtClean="0">
                <a:hlinkClick r:id="rId11"/>
              </a:rPr>
              <a:t>/</a:t>
            </a:r>
            <a:r>
              <a:rPr lang="ru-RU" u="sng" dirty="0" err="1" smtClean="0">
                <a:hlinkClick r:id="rId11"/>
              </a:rPr>
              <a:t>practic</a:t>
            </a:r>
            <a:r>
              <a:rPr lang="uk-UA" u="sng" dirty="0" smtClean="0">
                <a:hlinkClick r:id="rId11"/>
              </a:rPr>
              <a:t>_</a:t>
            </a:r>
            <a:r>
              <a:rPr lang="ru-RU" u="sng" dirty="0" err="1" smtClean="0">
                <a:hlinkClick r:id="rId11"/>
              </a:rPr>
              <a:t>psychology</a:t>
            </a:r>
            <a:r>
              <a:rPr lang="uk-UA" u="sng" dirty="0" smtClean="0">
                <a:hlinkClick r:id="rId11"/>
              </a:rPr>
              <a:t>/</a:t>
            </a:r>
            <a:endParaRPr lang="ru-RU" dirty="0" smtClean="0"/>
          </a:p>
          <a:p>
            <a:pPr indent="0">
              <a:buNone/>
            </a:pPr>
            <a:r>
              <a:rPr lang="uk-UA" dirty="0" smtClean="0"/>
              <a:t>11. </a:t>
            </a:r>
            <a:r>
              <a:rPr lang="ru-RU" u="sng" dirty="0" err="1" smtClean="0">
                <a:hlinkClick r:id="rId12"/>
              </a:rPr>
              <a:t>http</a:t>
            </a:r>
            <a:r>
              <a:rPr lang="uk-UA" u="sng" dirty="0" smtClean="0">
                <a:hlinkClick r:id="rId12"/>
              </a:rPr>
              <a:t>://</a:t>
            </a:r>
            <a:r>
              <a:rPr lang="ru-RU" u="sng" dirty="0" err="1" smtClean="0">
                <a:hlinkClick r:id="rId12"/>
              </a:rPr>
              <a:t>www</a:t>
            </a:r>
            <a:r>
              <a:rPr lang="uk-UA" u="sng" dirty="0" smtClean="0">
                <a:hlinkClick r:id="rId12"/>
              </a:rPr>
              <a:t>.</a:t>
            </a:r>
            <a:r>
              <a:rPr lang="ru-RU" u="sng" dirty="0" err="1" smtClean="0">
                <a:hlinkClick r:id="rId12"/>
              </a:rPr>
              <a:t>iqlib</a:t>
            </a:r>
            <a:r>
              <a:rPr lang="uk-UA" u="sng" dirty="0" smtClean="0">
                <a:hlinkClick r:id="rId12"/>
              </a:rPr>
              <a:t>.</a:t>
            </a:r>
            <a:r>
              <a:rPr lang="ru-RU" u="sng" dirty="0" err="1" smtClean="0">
                <a:hlinkClick r:id="rId12"/>
              </a:rPr>
              <a:t>ru</a:t>
            </a:r>
            <a:r>
              <a:rPr lang="uk-UA" u="sng" dirty="0" smtClean="0">
                <a:hlinkClick r:id="rId12"/>
              </a:rPr>
              <a:t>/</a:t>
            </a:r>
            <a:r>
              <a:rPr lang="ru-RU" u="sng" dirty="0" err="1" smtClean="0">
                <a:hlinkClick r:id="rId12"/>
              </a:rPr>
              <a:t>search</a:t>
            </a:r>
            <a:r>
              <a:rPr lang="uk-UA" u="sng" dirty="0" smtClean="0">
                <a:hlinkClick r:id="rId12"/>
              </a:rPr>
              <a:t>/</a:t>
            </a:r>
            <a:r>
              <a:rPr lang="ru-RU" u="sng" dirty="0" err="1" smtClean="0">
                <a:hlinkClick r:id="rId12"/>
              </a:rPr>
              <a:t>result</a:t>
            </a:r>
            <a:r>
              <a:rPr lang="uk-UA" u="sng" dirty="0" smtClean="0">
                <a:hlinkClick r:id="rId12"/>
              </a:rPr>
              <a:t>.</a:t>
            </a:r>
            <a:r>
              <a:rPr lang="ru-RU" u="sng" dirty="0" err="1" smtClean="0">
                <a:hlinkClick r:id="rId12"/>
              </a:rPr>
              <a:t>visp</a:t>
            </a:r>
            <a:endParaRPr lang="ru-RU" dirty="0" smtClean="0"/>
          </a:p>
          <a:p>
            <a:pPr indent="0">
              <a:buNone/>
            </a:pPr>
            <a:r>
              <a:rPr lang="uk-UA" dirty="0" smtClean="0"/>
              <a:t>12. </a:t>
            </a:r>
            <a:r>
              <a:rPr lang="ru-RU" u="sng" dirty="0" err="1" smtClean="0">
                <a:hlinkClick r:id="rId13"/>
              </a:rPr>
              <a:t>http</a:t>
            </a:r>
            <a:r>
              <a:rPr lang="uk-UA" u="sng" dirty="0" smtClean="0">
                <a:hlinkClick r:id="rId13"/>
              </a:rPr>
              <a:t>://</a:t>
            </a:r>
            <a:r>
              <a:rPr lang="ru-RU" u="sng" dirty="0" err="1" smtClean="0">
                <a:hlinkClick r:id="rId13"/>
              </a:rPr>
              <a:t>azps</a:t>
            </a:r>
            <a:r>
              <a:rPr lang="uk-UA" u="sng" dirty="0" smtClean="0">
                <a:hlinkClick r:id="rId13"/>
              </a:rPr>
              <a:t>.</a:t>
            </a:r>
            <a:r>
              <a:rPr lang="ru-RU" u="sng" dirty="0" err="1" smtClean="0">
                <a:hlinkClick r:id="rId13"/>
              </a:rPr>
              <a:t>ru</a:t>
            </a:r>
            <a:r>
              <a:rPr lang="uk-UA" u="sng" dirty="0" smtClean="0">
                <a:hlinkClick r:id="rId13"/>
              </a:rPr>
              <a:t>/</a:t>
            </a:r>
            <a:r>
              <a:rPr lang="ru-RU" u="sng" dirty="0" err="1" smtClean="0">
                <a:hlinkClick r:id="rId13"/>
              </a:rPr>
              <a:t>handbook</a:t>
            </a:r>
            <a:r>
              <a:rPr lang="uk-UA" u="sng" dirty="0" smtClean="0">
                <a:hlinkClick r:id="rId13"/>
              </a:rPr>
              <a:t>/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Інформаційні ресурси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uk-UA" sz="2100" b="1" dirty="0" smtClean="0">
                <a:latin typeface="Bookman Old Style" pitchFamily="18" charset="0"/>
              </a:rPr>
              <a:t>  Мета </a:t>
            </a:r>
            <a:r>
              <a:rPr lang="uk-UA" sz="2100" b="1" dirty="0" smtClean="0">
                <a:latin typeface="Bookman Old Style" pitchFamily="18" charset="0"/>
              </a:rPr>
              <a:t>курсу </a:t>
            </a:r>
            <a:r>
              <a:rPr lang="uk-UA" sz="2100" dirty="0" smtClean="0">
                <a:latin typeface="Bookman Old Style" pitchFamily="18" charset="0"/>
              </a:rPr>
              <a:t>засвоєння студентами – бакалаврами знань, умінь та навичок викладання психології в середньому навчальному закладі</a:t>
            </a:r>
            <a:endParaRPr lang="ru-RU" sz="21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uk-UA" sz="2100" dirty="0" smtClean="0">
                <a:latin typeface="Bookman Old Style" pitchFamily="18" charset="0"/>
              </a:rPr>
              <a:t> 	</a:t>
            </a:r>
            <a:r>
              <a:rPr lang="uk-UA" sz="2100" b="1" dirty="0" smtClean="0">
                <a:latin typeface="Bookman Old Style" pitchFamily="18" charset="0"/>
              </a:rPr>
              <a:t>Завдання</a:t>
            </a:r>
            <a:r>
              <a:rPr lang="uk-UA" sz="2100" dirty="0" smtClean="0">
                <a:latin typeface="Bookman Old Style" pitchFamily="18" charset="0"/>
              </a:rPr>
              <a:t>:</a:t>
            </a:r>
            <a:endParaRPr lang="ru-RU" sz="21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uk-UA" sz="2100" dirty="0" smtClean="0">
                <a:latin typeface="Bookman Old Style" pitchFamily="18" charset="0"/>
              </a:rPr>
              <a:t>	1</a:t>
            </a:r>
            <a:r>
              <a:rPr lang="uk-UA" sz="2100" dirty="0" smtClean="0">
                <a:latin typeface="Bookman Old Style" pitchFamily="18" charset="0"/>
              </a:rPr>
              <a:t>) ознайомитися з сутністю та особливостями викладацької діяльності у середніх навчальних закладах</a:t>
            </a:r>
            <a:endParaRPr lang="ru-RU" sz="21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uk-UA" sz="2100" dirty="0" smtClean="0">
                <a:latin typeface="Bookman Old Style" pitchFamily="18" charset="0"/>
              </a:rPr>
              <a:t>	2</a:t>
            </a:r>
            <a:r>
              <a:rPr lang="uk-UA" sz="2100" dirty="0" smtClean="0">
                <a:latin typeface="Bookman Old Style" pitchFamily="18" charset="0"/>
              </a:rPr>
              <a:t>) отримати данні щодо специфіки викладання психології на початковому, середньому та старшому рівні шкільної системи освіти</a:t>
            </a:r>
            <a:endParaRPr lang="ru-RU" sz="21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uk-UA" sz="2100" dirty="0" smtClean="0">
                <a:latin typeface="Bookman Old Style" pitchFamily="18" charset="0"/>
              </a:rPr>
              <a:t>	3</a:t>
            </a:r>
            <a:r>
              <a:rPr lang="uk-UA" sz="2100" dirty="0" smtClean="0">
                <a:latin typeface="Bookman Old Style" pitchFamily="18" charset="0"/>
              </a:rPr>
              <a:t>) оволодіти основними методами викладання психології в середньому навчальному закладі та вміти використовувати Їх на практиці</a:t>
            </a:r>
            <a:endParaRPr lang="ru-RU" sz="2100" dirty="0" smtClean="0">
              <a:latin typeface="Bookman Old Style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Мета та завдання навчальної дисципліни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uk-UA" sz="2000" dirty="0" smtClean="0">
                <a:latin typeface="Bookman Old Style" pitchFamily="18" charset="0"/>
              </a:rPr>
              <a:t>	специфіку </a:t>
            </a:r>
            <a:r>
              <a:rPr lang="uk-UA" sz="2000" dirty="0" smtClean="0">
                <a:latin typeface="Bookman Old Style" pitchFamily="18" charset="0"/>
              </a:rPr>
              <a:t>психологічного знання, особливості його засвоєння, історії викладання психології у середніх навчальних закладах, специфіки курсу викладання психології у школах США та Європи, основних типів програм навчання психології в школі, навчального та виховного процесу в школі, цілей та принципів навчання психології на різних етапах шкільної освіти, форм організації учбових занять з психології в школі, методів викладання з психології в школі, видів учбових робіт з психології в школі</a:t>
            </a:r>
            <a:endParaRPr lang="ru-RU" sz="2000" dirty="0">
              <a:latin typeface="Bookman Old Style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100" dirty="0" smtClean="0"/>
              <a:t/>
            </a:r>
            <a:br>
              <a:rPr lang="uk-UA" sz="3100" dirty="0" smtClean="0"/>
            </a:br>
            <a:r>
              <a:rPr lang="uk-UA" sz="3100" dirty="0" smtClean="0"/>
              <a:t/>
            </a:r>
            <a:br>
              <a:rPr lang="uk-UA" sz="3100" dirty="0" smtClean="0"/>
            </a:br>
            <a:r>
              <a:rPr lang="uk-UA" sz="3100" dirty="0" smtClean="0"/>
              <a:t>У </a:t>
            </a:r>
            <a:r>
              <a:rPr lang="uk-UA" sz="3100" dirty="0" smtClean="0"/>
              <a:t>результаті вивчення навчальної дисципліни студент </a:t>
            </a:r>
            <a:r>
              <a:rPr lang="uk-UA" sz="3100" dirty="0" smtClean="0"/>
              <a:t>повинен знати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2000" dirty="0" smtClean="0">
                <a:latin typeface="Bookman Old Style" pitchFamily="18" charset="0"/>
              </a:rPr>
              <a:t>відбирати зміст курсу викладання психології в школі, постановка учбових цілей, розробляти робочу програму курсу викладання психології в школі, підготовка шкільного тематичного плану занять, планування учбових занять та самостійної роботи учнів. Розробка формату проведення курсу психології в школі. Розробка формату проведення курсу психології в школі. Розробка системи критеріїв оцінки ЗВН учнів з психологічної дисципліни. Підбір та варіювання методами викладання психології в школі. Складання опитувального листа для оцінки курсу психології в школі</a:t>
            </a:r>
            <a:endParaRPr lang="ru-RU" sz="2000" dirty="0">
              <a:latin typeface="Bookman Old Style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>
                <a:latin typeface="Bookman Old Style" pitchFamily="18" charset="0"/>
              </a:rPr>
              <a:t>У результаті вивчення навчальної дисципліни студент </a:t>
            </a:r>
            <a:r>
              <a:rPr lang="uk-UA" sz="3200" dirty="0" smtClean="0">
                <a:latin typeface="Bookman Old Style" pitchFamily="18" charset="0"/>
              </a:rPr>
              <a:t>повинен вміти</a:t>
            </a:r>
            <a:endParaRPr lang="ru-RU" sz="32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uk-UA" sz="2400" dirty="0" smtClean="0"/>
          </a:p>
          <a:p>
            <a:pPr algn="ctr">
              <a:buNone/>
            </a:pPr>
            <a:r>
              <a:rPr lang="uk-UA" sz="2400" dirty="0" smtClean="0"/>
              <a:t>передумовами </a:t>
            </a:r>
            <a:r>
              <a:rPr lang="uk-UA" sz="2400" dirty="0" smtClean="0"/>
              <a:t>успішного оволодіння «Методикою викладання психології в школі» є яка започаткує цей курс вивчення таких навчальних дисциплін, як «Педагогіка», «Педагогічна психологія», «</a:t>
            </a:r>
            <a:r>
              <a:rPr lang="uk-UA" sz="2400" dirty="0" err="1" smtClean="0"/>
              <a:t>Психологія</a:t>
            </a:r>
            <a:r>
              <a:rPr lang="uk-UA" sz="2400" dirty="0" smtClean="0"/>
              <a:t> праці», «Вікова психологія»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Міждисциплінарні зв’язки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uk-UA" sz="1800" b="1" dirty="0" smtClean="0">
                <a:latin typeface="Bookman Old Style" pitchFamily="18" charset="0"/>
              </a:rPr>
              <a:t>Змістовий модуль І. Історія викладання психології. Організаційні принципи викладання </a:t>
            </a:r>
            <a:r>
              <a:rPr lang="uk-UA" sz="1800" b="1" dirty="0" smtClean="0">
                <a:latin typeface="Bookman Old Style" pitchFamily="18" charset="0"/>
              </a:rPr>
              <a:t>психології </a:t>
            </a:r>
            <a:r>
              <a:rPr lang="uk-UA" sz="1800" b="1" dirty="0" smtClean="0">
                <a:latin typeface="Bookman Old Style" pitchFamily="18" charset="0"/>
              </a:rPr>
              <a:t>в </a:t>
            </a:r>
            <a:r>
              <a:rPr lang="uk-UA" sz="1800" b="1" dirty="0" smtClean="0">
                <a:latin typeface="Bookman Old Style" pitchFamily="18" charset="0"/>
              </a:rPr>
              <a:t>школі</a:t>
            </a:r>
          </a:p>
          <a:p>
            <a:pPr indent="0" algn="just">
              <a:spcBef>
                <a:spcPts val="0"/>
              </a:spcBef>
              <a:buNone/>
            </a:pPr>
            <a:endParaRPr lang="uk-UA" sz="1800" b="1" dirty="0" smtClean="0">
              <a:latin typeface="Bookman Old Style" pitchFamily="18" charset="0"/>
            </a:endParaRPr>
          </a:p>
          <a:p>
            <a:pPr indent="0" algn="just">
              <a:spcBef>
                <a:spcPts val="0"/>
              </a:spcBef>
              <a:buNone/>
            </a:pPr>
            <a:endParaRPr lang="uk-UA" sz="1800" b="1" dirty="0" smtClean="0">
              <a:latin typeface="Bookman Old Style" pitchFamily="18" charset="0"/>
            </a:endParaRPr>
          </a:p>
          <a:p>
            <a:pPr indent="0" algn="just">
              <a:spcBef>
                <a:spcPts val="0"/>
              </a:spcBef>
              <a:buNone/>
            </a:pPr>
            <a:r>
              <a:rPr lang="uk-UA" sz="1800" dirty="0" smtClean="0">
                <a:latin typeface="Bookman Old Style" pitchFamily="18" charset="0"/>
              </a:rPr>
              <a:t>Тема </a:t>
            </a:r>
            <a:r>
              <a:rPr lang="uk-UA" sz="1800" dirty="0" smtClean="0">
                <a:latin typeface="Bookman Old Style" pitchFamily="18" charset="0"/>
              </a:rPr>
              <a:t>1. Зміст психологічної </a:t>
            </a:r>
            <a:r>
              <a:rPr lang="uk-UA" sz="1800" dirty="0" smtClean="0">
                <a:latin typeface="Bookman Old Style" pitchFamily="18" charset="0"/>
              </a:rPr>
              <a:t>освіти</a:t>
            </a:r>
          </a:p>
          <a:p>
            <a:pPr indent="0" algn="just">
              <a:spcBef>
                <a:spcPts val="0"/>
              </a:spcBef>
              <a:buNone/>
            </a:pPr>
            <a:r>
              <a:rPr lang="uk-UA" sz="1800" dirty="0" smtClean="0">
                <a:latin typeface="Bookman Old Style" pitchFamily="18" charset="0"/>
              </a:rPr>
              <a:t>Тема 2 . Історія викладання психології в середній </a:t>
            </a:r>
            <a:r>
              <a:rPr lang="uk-UA" sz="1800" dirty="0" smtClean="0">
                <a:latin typeface="Bookman Old Style" pitchFamily="18" charset="0"/>
              </a:rPr>
              <a:t>школі</a:t>
            </a:r>
          </a:p>
          <a:p>
            <a:pPr indent="0" algn="just">
              <a:spcBef>
                <a:spcPts val="0"/>
              </a:spcBef>
              <a:buNone/>
            </a:pPr>
            <a:r>
              <a:rPr lang="uk-UA" sz="1800" dirty="0" smtClean="0">
                <a:latin typeface="Bookman Old Style" pitchFamily="18" charset="0"/>
              </a:rPr>
              <a:t>Тема 3. Специфіка навчання психології в середніх навчальних </a:t>
            </a:r>
            <a:r>
              <a:rPr lang="uk-UA" sz="1800" dirty="0" smtClean="0">
                <a:latin typeface="Bookman Old Style" pitchFamily="18" charset="0"/>
              </a:rPr>
              <a:t>закладах</a:t>
            </a:r>
          </a:p>
          <a:p>
            <a:pPr indent="0" algn="just">
              <a:spcBef>
                <a:spcPts val="0"/>
              </a:spcBef>
              <a:buNone/>
            </a:pPr>
            <a:r>
              <a:rPr lang="uk-UA" sz="1800" dirty="0" smtClean="0">
                <a:latin typeface="Bookman Old Style" pitchFamily="18" charset="0"/>
              </a:rPr>
              <a:t>Тема 4. Нормативно-правове забезпечення, цілі й принципи навчання психології</a:t>
            </a:r>
            <a:endParaRPr lang="ru-RU" sz="1800" dirty="0">
              <a:latin typeface="Bookman Old Style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lvl="0" algn="ctr"/>
            <a:r>
              <a:rPr lang="uk-UA" dirty="0" smtClean="0"/>
              <a:t>Програма навчальної дисципліни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uk-UA" sz="2000" b="1" dirty="0" smtClean="0">
                <a:latin typeface="Bookman Old Style" pitchFamily="18" charset="0"/>
              </a:rPr>
              <a:t> Змістовий модуль ІІ. Методологічна та професійна підготовка викладача психології в школі</a:t>
            </a:r>
          </a:p>
          <a:p>
            <a:pPr algn="ctr">
              <a:buNone/>
            </a:pPr>
            <a:endParaRPr lang="uk-UA" sz="2000" b="1" dirty="0" smtClean="0">
              <a:latin typeface="Bookman Old Style" pitchFamily="18" charset="0"/>
            </a:endParaRPr>
          </a:p>
          <a:p>
            <a:pPr indent="0">
              <a:buNone/>
            </a:pPr>
            <a:r>
              <a:rPr lang="uk-UA" sz="1800" dirty="0" smtClean="0">
                <a:latin typeface="Bookman Old Style" pitchFamily="18" charset="0"/>
              </a:rPr>
              <a:t>Тема 5. Види та організація учбових занять з психології в школі та методи навчання психології</a:t>
            </a:r>
          </a:p>
          <a:p>
            <a:pPr indent="0">
              <a:buNone/>
            </a:pPr>
            <a:r>
              <a:rPr lang="uk-UA" sz="1800" dirty="0" smtClean="0">
                <a:latin typeface="Bookman Old Style" pitchFamily="18" charset="0"/>
              </a:rPr>
              <a:t>Тема 6.Перевірка та оцінка знань з психології</a:t>
            </a:r>
          </a:p>
          <a:p>
            <a:pPr indent="0">
              <a:buNone/>
            </a:pPr>
            <a:r>
              <a:rPr lang="uk-UA" sz="1800" dirty="0" smtClean="0">
                <a:latin typeface="Bookman Old Style" pitchFamily="18" charset="0"/>
              </a:rPr>
              <a:t>Тема 7. Розробка навчального курсу з психології в школі</a:t>
            </a:r>
          </a:p>
          <a:p>
            <a:pPr indent="0">
              <a:buNone/>
            </a:pPr>
            <a:r>
              <a:rPr lang="uk-UA" sz="1800" dirty="0" smtClean="0">
                <a:latin typeface="Bookman Old Style" pitchFamily="18" charset="0"/>
              </a:rPr>
              <a:t>Тема 8. Професійна підготовка та діяльність викладача психології в школі</a:t>
            </a:r>
            <a:endParaRPr lang="uk-UA" sz="1800" dirty="0" smtClean="0">
              <a:latin typeface="Bookman Old Style" pitchFamily="18" charset="0"/>
            </a:endParaRPr>
          </a:p>
          <a:p>
            <a:pPr>
              <a:buNone/>
            </a:pPr>
            <a:endParaRPr lang="ru-RU" sz="2000" dirty="0">
              <a:latin typeface="Bookman Old Style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Програма навчальної дисципліни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96752"/>
          <a:ext cx="8507288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Індивідуальні завдання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indent="0">
              <a:buNone/>
            </a:pPr>
            <a:r>
              <a:rPr lang="uk-UA" sz="1400" dirty="0" smtClean="0">
                <a:latin typeface="Bookman Old Style" pitchFamily="18" charset="0"/>
              </a:rPr>
              <a:t>1. </a:t>
            </a:r>
            <a:r>
              <a:rPr lang="ru-RU" sz="1400" dirty="0" smtClean="0">
                <a:latin typeface="Bookman Old Style" pitchFamily="18" charset="0"/>
              </a:rPr>
              <a:t>Бадмаев Б. Ц. Методика преподавания психологии. — М.: </a:t>
            </a:r>
            <a:r>
              <a:rPr lang="ru-RU" sz="1400" dirty="0" err="1" smtClean="0">
                <a:latin typeface="Bookman Old Style" pitchFamily="18" charset="0"/>
              </a:rPr>
              <a:t>Владос</a:t>
            </a:r>
            <a:r>
              <a:rPr lang="ru-RU" sz="1400" dirty="0" smtClean="0">
                <a:latin typeface="Bookman Old Style" pitchFamily="18" charset="0"/>
              </a:rPr>
              <a:t>, 1999.</a:t>
            </a:r>
            <a:endParaRPr lang="ru-RU" sz="1400" b="1" i="1" dirty="0" smtClean="0">
              <a:latin typeface="Bookman Old Style" pitchFamily="18" charset="0"/>
            </a:endParaRPr>
          </a:p>
          <a:p>
            <a:pPr indent="0">
              <a:buNone/>
            </a:pPr>
            <a:r>
              <a:rPr lang="ru-RU" sz="1400" dirty="0" smtClean="0">
                <a:latin typeface="Bookman Old Style" pitchFamily="18" charset="0"/>
              </a:rPr>
              <a:t>2. </a:t>
            </a:r>
            <a:r>
              <a:rPr lang="ru-RU" sz="1400" dirty="0" err="1" smtClean="0">
                <a:latin typeface="Bookman Old Style" pitchFamily="18" charset="0"/>
              </a:rPr>
              <a:t>Гинецинский</a:t>
            </a:r>
            <a:r>
              <a:rPr lang="ru-RU" sz="1400" dirty="0" smtClean="0">
                <a:latin typeface="Bookman Old Style" pitchFamily="18" charset="0"/>
              </a:rPr>
              <a:t> В. И. Введение в методику преподавания психологии: Курс лекций. — Л.: ЛГУ, 1983.									           </a:t>
            </a:r>
            <a:r>
              <a:rPr lang="uk-UA" sz="1400" dirty="0" smtClean="0">
                <a:latin typeface="Bookman Old Style" pitchFamily="18" charset="0"/>
              </a:rPr>
              <a:t>3. </a:t>
            </a:r>
            <a:r>
              <a:rPr lang="ru-RU" sz="1400" dirty="0" err="1" smtClean="0">
                <a:latin typeface="Bookman Old Style" pitchFamily="18" charset="0"/>
              </a:rPr>
              <a:t>Карандашев</a:t>
            </a:r>
            <a:r>
              <a:rPr lang="ru-RU" sz="1400" dirty="0" smtClean="0">
                <a:latin typeface="Bookman Old Style" pitchFamily="18" charset="0"/>
              </a:rPr>
              <a:t> В. Н. Методика преподавания психологии: Учебное пособие</a:t>
            </a:r>
          </a:p>
          <a:p>
            <a:pPr indent="0">
              <a:buNone/>
            </a:pPr>
            <a:r>
              <a:rPr lang="ru-RU" sz="1400" dirty="0" smtClean="0">
                <a:latin typeface="Bookman Old Style" pitchFamily="18" charset="0"/>
              </a:rPr>
              <a:t>. —— СПб.: Питер, 2005. — 250 с</a:t>
            </a:r>
          </a:p>
          <a:p>
            <a:pPr indent="0">
              <a:buNone/>
            </a:pPr>
            <a:r>
              <a:rPr lang="uk-UA" sz="1400" dirty="0" smtClean="0">
                <a:latin typeface="Bookman Old Style" pitchFamily="18" charset="0"/>
              </a:rPr>
              <a:t>4. Климов Е. А Психологія: </a:t>
            </a:r>
            <a:r>
              <a:rPr lang="uk-UA" sz="1400" dirty="0" err="1" smtClean="0">
                <a:latin typeface="Bookman Old Style" pitchFamily="18" charset="0"/>
              </a:rPr>
              <a:t>Учебник</a:t>
            </a:r>
            <a:r>
              <a:rPr lang="uk-UA" sz="1400" dirty="0" smtClean="0">
                <a:latin typeface="Bookman Old Style" pitchFamily="18" charset="0"/>
              </a:rPr>
              <a:t> для </a:t>
            </a:r>
            <a:r>
              <a:rPr lang="uk-UA" sz="1400" dirty="0" err="1" smtClean="0">
                <a:latin typeface="Bookman Old Style" pitchFamily="18" charset="0"/>
              </a:rPr>
              <a:t>средней</a:t>
            </a:r>
            <a:r>
              <a:rPr lang="uk-UA" sz="1400" dirty="0" smtClean="0">
                <a:latin typeface="Bookman Old Style" pitchFamily="18" charset="0"/>
              </a:rPr>
              <a:t> </a:t>
            </a:r>
            <a:r>
              <a:rPr lang="uk-UA" sz="1400" dirty="0" err="1" smtClean="0">
                <a:latin typeface="Bookman Old Style" pitchFamily="18" charset="0"/>
              </a:rPr>
              <a:t>шко</a:t>
            </a:r>
            <a:r>
              <a:rPr lang="ru-RU" sz="1400" dirty="0" err="1" smtClean="0">
                <a:latin typeface="Bookman Old Style" pitchFamily="18" charset="0"/>
              </a:rPr>
              <a:t>лы</a:t>
            </a:r>
            <a:r>
              <a:rPr lang="ru-RU" sz="1400" dirty="0" smtClean="0">
                <a:latin typeface="Bookman Old Style" pitchFamily="18" charset="0"/>
              </a:rPr>
              <a:t>. – М.: Культура и спорт, ЮНИТИ, 1997.</a:t>
            </a:r>
            <a:r>
              <a:rPr lang="uk-UA" sz="1400" dirty="0" smtClean="0">
                <a:latin typeface="Bookman Old Style" pitchFamily="18" charset="0"/>
              </a:rPr>
              <a:t> </a:t>
            </a:r>
            <a:endParaRPr lang="ru-RU" sz="1400" dirty="0" smtClean="0">
              <a:latin typeface="Bookman Old Style" pitchFamily="18" charset="0"/>
            </a:endParaRPr>
          </a:p>
          <a:p>
            <a:pPr indent="0">
              <a:buNone/>
            </a:pPr>
            <a:r>
              <a:rPr lang="uk-UA" sz="1400" dirty="0" smtClean="0">
                <a:latin typeface="Bookman Old Style" pitchFamily="18" charset="0"/>
              </a:rPr>
              <a:t>5. </a:t>
            </a:r>
            <a:r>
              <a:rPr lang="ru-RU" sz="1400" dirty="0" err="1" smtClean="0">
                <a:latin typeface="Bookman Old Style" pitchFamily="18" charset="0"/>
              </a:rPr>
              <a:t>Ляудис</a:t>
            </a:r>
            <a:r>
              <a:rPr lang="ru-RU" sz="1400" dirty="0" smtClean="0">
                <a:latin typeface="Bookman Old Style" pitchFamily="18" charset="0"/>
              </a:rPr>
              <a:t> В. Я. Методика преподавания психологии. — М.: Изд-во МГУ, 1989.</a:t>
            </a:r>
          </a:p>
          <a:p>
            <a:pPr indent="0">
              <a:buNone/>
            </a:pPr>
            <a:r>
              <a:rPr lang="ru-RU" sz="1400" dirty="0" smtClean="0">
                <a:latin typeface="Bookman Old Style" pitchFamily="18" charset="0"/>
              </a:rPr>
              <a:t>6. </a:t>
            </a:r>
            <a:r>
              <a:rPr lang="ru-RU" sz="1400" dirty="0" err="1" smtClean="0">
                <a:latin typeface="Bookman Old Style" pitchFamily="18" charset="0"/>
              </a:rPr>
              <a:t>Махмутов</a:t>
            </a:r>
            <a:r>
              <a:rPr lang="ru-RU" sz="1400" dirty="0" smtClean="0">
                <a:latin typeface="Bookman Old Style" pitchFamily="18" charset="0"/>
              </a:rPr>
              <a:t> М. И. Современный урок. — 2-е изд. — М., 1985.</a:t>
            </a:r>
          </a:p>
          <a:p>
            <a:pPr indent="0">
              <a:buNone/>
            </a:pPr>
            <a:r>
              <a:rPr lang="ru-RU" sz="1400" dirty="0" smtClean="0">
                <a:latin typeface="Bookman Old Style" pitchFamily="18" charset="0"/>
              </a:rPr>
              <a:t>7. Педагогика: Учебник для студентов педагогических вузов и педагогических колледжей / Под ред. П. И. </a:t>
            </a:r>
            <a:r>
              <a:rPr lang="ru-RU" sz="1400" dirty="0" err="1" smtClean="0">
                <a:latin typeface="Bookman Old Style" pitchFamily="18" charset="0"/>
              </a:rPr>
              <a:t>Пидкасистого</a:t>
            </a:r>
            <a:r>
              <a:rPr lang="ru-RU" sz="1400" dirty="0" smtClean="0">
                <a:latin typeface="Bookman Old Style" pitchFamily="18" charset="0"/>
              </a:rPr>
              <a:t>. — М.: Педагогическое общество России, 2002. - 608 с.</a:t>
            </a:r>
          </a:p>
          <a:p>
            <a:pPr indent="0">
              <a:buNone/>
            </a:pPr>
            <a:r>
              <a:rPr lang="ru-RU" sz="1400" dirty="0" smtClean="0">
                <a:latin typeface="Bookman Old Style" pitchFamily="18" charset="0"/>
              </a:rPr>
              <a:t>8. Попова М. В. Психология как учебный предмет в школе: Учебное методическое пособие. - М.: ВЛАДОС, 2000. - 288 с.</a:t>
            </a:r>
          </a:p>
          <a:p>
            <a:pPr indent="0">
              <a:buNone/>
            </a:pPr>
            <a:r>
              <a:rPr lang="ru-RU" sz="1400" dirty="0" smtClean="0">
                <a:latin typeface="Bookman Old Style" pitchFamily="18" charset="0"/>
              </a:rPr>
              <a:t>9. Хуторской А. В. Современная дидактика: Учебник для вузов. — СПб.: Питер, 2001. - 544 с.</a:t>
            </a:r>
            <a:endParaRPr lang="ru-RU" sz="1400" dirty="0">
              <a:latin typeface="Bookman Old Style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Рекомендована література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</TotalTime>
  <Words>502</Words>
  <Application>Microsoft Office PowerPoint</Application>
  <PresentationFormat>Экран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Методика викладання психології</vt:lpstr>
      <vt:lpstr>Мета та завдання навчальної дисципліни</vt:lpstr>
      <vt:lpstr>  У результаті вивчення навчальної дисципліни студент повинен знати  </vt:lpstr>
      <vt:lpstr>У результаті вивчення навчальної дисципліни студент повинен вміти</vt:lpstr>
      <vt:lpstr>Міждисциплінарні зв’язки</vt:lpstr>
      <vt:lpstr>Програма навчальної дисципліни </vt:lpstr>
      <vt:lpstr>Програма навчальної дисципліни</vt:lpstr>
      <vt:lpstr>Індивідуальні завдання</vt:lpstr>
      <vt:lpstr>Рекомендована література</vt:lpstr>
      <vt:lpstr>Інформаційні ресурси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викладання психології</dc:title>
  <dc:creator>userznu</dc:creator>
  <cp:lastModifiedBy>userznu</cp:lastModifiedBy>
  <cp:revision>2</cp:revision>
  <dcterms:created xsi:type="dcterms:W3CDTF">2020-08-26T04:34:44Z</dcterms:created>
  <dcterms:modified xsi:type="dcterms:W3CDTF">2020-08-26T04:53:57Z</dcterms:modified>
</cp:coreProperties>
</file>