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udio/unknown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76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5" r:id="rId3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37FBD"/>
    <a:srgbClr val="FF3300"/>
    <a:srgbClr val="00FF00"/>
    <a:srgbClr val="CDE7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990" autoAdjust="0"/>
  </p:normalViewPr>
  <p:slideViewPr>
    <p:cSldViewPr>
      <p:cViewPr>
        <p:scale>
          <a:sx n="80" d="100"/>
          <a:sy n="80" d="100"/>
        </p:scale>
        <p:origin x="-1146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775E7-9191-45EA-8E21-AE15EF295E0A}" type="doc">
      <dgm:prSet loTypeId="urn:microsoft.com/office/officeart/2005/8/layout/hierarchy3" loCatId="hierarchy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AF1A460-16DF-47A6-A254-FFF958138745}">
      <dgm:prSet phldrT="[Текст]"/>
      <dgm:spPr/>
      <dgm:t>
        <a:bodyPr/>
        <a:lstStyle/>
        <a:p>
          <a:r>
            <a:rPr lang="uk-UA" dirty="0" smtClean="0"/>
            <a:t>Повноваження сільського, селищного, міського голови припиняються достроково у разі:</a:t>
          </a:r>
          <a:endParaRPr lang="uk-UA" dirty="0"/>
        </a:p>
      </dgm:t>
    </dgm:pt>
    <dgm:pt modelId="{C05A4192-5627-44B0-9B29-85A768CCF265}" type="parTrans" cxnId="{6CE761D8-C339-4440-B790-9A2A0A9DC49B}">
      <dgm:prSet/>
      <dgm:spPr/>
      <dgm:t>
        <a:bodyPr/>
        <a:lstStyle/>
        <a:p>
          <a:endParaRPr lang="uk-UA"/>
        </a:p>
      </dgm:t>
    </dgm:pt>
    <dgm:pt modelId="{7BB2E837-BE02-4BC9-8589-6968F1B230B4}" type="sibTrans" cxnId="{6CE761D8-C339-4440-B790-9A2A0A9DC49B}">
      <dgm:prSet/>
      <dgm:spPr/>
      <dgm:t>
        <a:bodyPr/>
        <a:lstStyle/>
        <a:p>
          <a:endParaRPr lang="uk-UA"/>
        </a:p>
      </dgm:t>
    </dgm:pt>
    <dgm:pt modelId="{D5BEA690-E9DC-4C85-BC07-664F203B024C}">
      <dgm:prSet phldrT="[Текст]"/>
      <dgm:spPr/>
      <dgm:t>
        <a:bodyPr/>
        <a:lstStyle/>
        <a:p>
          <a:r>
            <a:rPr lang="uk-UA" dirty="0" smtClean="0"/>
            <a:t>Його звернення з особистою заявою</a:t>
          </a:r>
          <a:endParaRPr lang="uk-UA" dirty="0"/>
        </a:p>
      </dgm:t>
    </dgm:pt>
    <dgm:pt modelId="{4F20426B-BF0A-4034-9A3D-3881B7D0D5BF}" type="parTrans" cxnId="{97BAC4A7-D778-4705-842E-D60F3D6B8FE0}">
      <dgm:prSet/>
      <dgm:spPr/>
      <dgm:t>
        <a:bodyPr/>
        <a:lstStyle/>
        <a:p>
          <a:endParaRPr lang="uk-UA"/>
        </a:p>
      </dgm:t>
    </dgm:pt>
    <dgm:pt modelId="{B82BCFDB-EC61-4701-8030-3589773FA432}" type="sibTrans" cxnId="{97BAC4A7-D778-4705-842E-D60F3D6B8FE0}">
      <dgm:prSet/>
      <dgm:spPr/>
      <dgm:t>
        <a:bodyPr/>
        <a:lstStyle/>
        <a:p>
          <a:endParaRPr lang="uk-UA"/>
        </a:p>
      </dgm:t>
    </dgm:pt>
    <dgm:pt modelId="{26ED6233-CDB6-4838-B8F5-225B046C0953}">
      <dgm:prSet phldrT="[Текст]"/>
      <dgm:spPr/>
      <dgm:t>
        <a:bodyPr/>
        <a:lstStyle/>
        <a:p>
          <a:r>
            <a:rPr lang="uk-UA" dirty="0" smtClean="0"/>
            <a:t>Припинення його громадянства</a:t>
          </a:r>
          <a:endParaRPr lang="uk-UA" dirty="0"/>
        </a:p>
      </dgm:t>
    </dgm:pt>
    <dgm:pt modelId="{967731C6-DFBB-448A-BAA7-A4622A3CE8B2}" type="parTrans" cxnId="{B066D818-35FC-4FF2-B426-32FD869661F4}">
      <dgm:prSet/>
      <dgm:spPr/>
      <dgm:t>
        <a:bodyPr/>
        <a:lstStyle/>
        <a:p>
          <a:endParaRPr lang="uk-UA"/>
        </a:p>
      </dgm:t>
    </dgm:pt>
    <dgm:pt modelId="{3B01CCB3-A213-42BC-8515-A799744B6C18}" type="sibTrans" cxnId="{B066D818-35FC-4FF2-B426-32FD869661F4}">
      <dgm:prSet/>
      <dgm:spPr/>
      <dgm:t>
        <a:bodyPr/>
        <a:lstStyle/>
        <a:p>
          <a:endParaRPr lang="uk-UA"/>
        </a:p>
      </dgm:t>
    </dgm:pt>
    <dgm:pt modelId="{6B7DA4B8-2A7E-433A-8F4D-0AF799E9FFF0}">
      <dgm:prSet phldrT="[Текст]"/>
      <dgm:spPr/>
      <dgm:t>
        <a:bodyPr/>
        <a:lstStyle/>
        <a:p>
          <a:r>
            <a:rPr lang="uk-UA" dirty="0" smtClean="0"/>
            <a:t>Рішення суду про притягнення за корупційне правопорушення</a:t>
          </a:r>
          <a:endParaRPr lang="uk-UA" dirty="0"/>
        </a:p>
      </dgm:t>
    </dgm:pt>
    <dgm:pt modelId="{80198355-61CE-4A97-9B8F-1F7C3C98196C}" type="parTrans" cxnId="{EBDBFA74-4ED6-487C-8BC9-4C5DA4DE50BE}">
      <dgm:prSet/>
      <dgm:spPr/>
      <dgm:t>
        <a:bodyPr/>
        <a:lstStyle/>
        <a:p>
          <a:endParaRPr lang="uk-UA"/>
        </a:p>
      </dgm:t>
    </dgm:pt>
    <dgm:pt modelId="{33A78092-546D-4E87-8C07-B95721A18C02}" type="sibTrans" cxnId="{EBDBFA74-4ED6-487C-8BC9-4C5DA4DE50BE}">
      <dgm:prSet/>
      <dgm:spPr/>
      <dgm:t>
        <a:bodyPr/>
        <a:lstStyle/>
        <a:p>
          <a:endParaRPr lang="uk-UA"/>
        </a:p>
      </dgm:t>
    </dgm:pt>
    <dgm:pt modelId="{D8FD14CE-C460-4BFA-BE40-12453C1281B8}">
      <dgm:prSet phldrT="[Текст]"/>
      <dgm:spPr/>
      <dgm:t>
        <a:bodyPr/>
        <a:lstStyle/>
        <a:p>
          <a:r>
            <a:rPr lang="uk-UA" dirty="0" smtClean="0"/>
            <a:t>набрання законної сили обвинувального вироку</a:t>
          </a:r>
          <a:endParaRPr lang="uk-UA" dirty="0"/>
        </a:p>
      </dgm:t>
    </dgm:pt>
    <dgm:pt modelId="{1C5C1794-AE44-4EF1-B92B-2E99EDFCFF4A}" type="parTrans" cxnId="{2DF411B3-3C0C-40C3-BDB9-575AADD25243}">
      <dgm:prSet/>
      <dgm:spPr/>
      <dgm:t>
        <a:bodyPr/>
        <a:lstStyle/>
        <a:p>
          <a:endParaRPr lang="uk-UA"/>
        </a:p>
      </dgm:t>
    </dgm:pt>
    <dgm:pt modelId="{EAC280EB-E979-4343-B0AB-557B4A894614}" type="sibTrans" cxnId="{2DF411B3-3C0C-40C3-BDB9-575AADD25243}">
      <dgm:prSet/>
      <dgm:spPr/>
      <dgm:t>
        <a:bodyPr/>
        <a:lstStyle/>
        <a:p>
          <a:endParaRPr lang="uk-UA"/>
        </a:p>
      </dgm:t>
    </dgm:pt>
    <dgm:pt modelId="{46874F05-A098-46CA-A5CF-BA957A1857E9}">
      <dgm:prSet phldrT="[Текст]"/>
      <dgm:spPr/>
      <dgm:t>
        <a:bodyPr/>
        <a:lstStyle/>
        <a:p>
          <a:r>
            <a:rPr lang="uk-UA" dirty="0" smtClean="0"/>
            <a:t>Порушення вимог сумісності</a:t>
          </a:r>
          <a:endParaRPr lang="uk-UA" dirty="0"/>
        </a:p>
      </dgm:t>
    </dgm:pt>
    <dgm:pt modelId="{809CA09A-C858-4209-A349-2280A05BB4DE}" type="parTrans" cxnId="{007097DA-9E41-49C6-966D-580FA59E561D}">
      <dgm:prSet/>
      <dgm:spPr/>
      <dgm:t>
        <a:bodyPr/>
        <a:lstStyle/>
        <a:p>
          <a:endParaRPr lang="uk-UA"/>
        </a:p>
      </dgm:t>
    </dgm:pt>
    <dgm:pt modelId="{75317140-AC0B-4C6D-9729-640FF07E3077}" type="sibTrans" cxnId="{007097DA-9E41-49C6-966D-580FA59E561D}">
      <dgm:prSet/>
      <dgm:spPr/>
      <dgm:t>
        <a:bodyPr/>
        <a:lstStyle/>
        <a:p>
          <a:endParaRPr lang="uk-UA"/>
        </a:p>
      </dgm:t>
    </dgm:pt>
    <dgm:pt modelId="{38564AAA-3D3C-4E19-9508-80449E2F860C}">
      <dgm:prSet phldrT="[Текст]"/>
      <dgm:spPr/>
      <dgm:t>
        <a:bodyPr/>
        <a:lstStyle/>
        <a:p>
          <a:r>
            <a:rPr lang="uk-UA" dirty="0" smtClean="0"/>
            <a:t>Визнання недієздатним</a:t>
          </a:r>
          <a:endParaRPr lang="uk-UA" dirty="0"/>
        </a:p>
      </dgm:t>
    </dgm:pt>
    <dgm:pt modelId="{BAD52EC5-257E-47B8-AFB2-FC756F698B70}" type="parTrans" cxnId="{6611826D-3DF5-4DE9-8FC5-C695C5A83849}">
      <dgm:prSet/>
      <dgm:spPr/>
      <dgm:t>
        <a:bodyPr/>
        <a:lstStyle/>
        <a:p>
          <a:endParaRPr lang="uk-UA"/>
        </a:p>
      </dgm:t>
    </dgm:pt>
    <dgm:pt modelId="{28F79E8B-614F-40E4-9CB6-B0C3AECD0032}" type="sibTrans" cxnId="{6611826D-3DF5-4DE9-8FC5-C695C5A83849}">
      <dgm:prSet/>
      <dgm:spPr/>
      <dgm:t>
        <a:bodyPr/>
        <a:lstStyle/>
        <a:p>
          <a:endParaRPr lang="uk-UA"/>
        </a:p>
      </dgm:t>
    </dgm:pt>
    <dgm:pt modelId="{4DF2179D-A3E8-4B4D-A395-3BC7CBD881EF}">
      <dgm:prSet phldrT="[Текст]"/>
      <dgm:spPr/>
      <dgm:t>
        <a:bodyPr/>
        <a:lstStyle/>
        <a:p>
          <a:r>
            <a:rPr lang="uk-UA" dirty="0" smtClean="0"/>
            <a:t>смерті</a:t>
          </a:r>
          <a:endParaRPr lang="uk-UA" dirty="0"/>
        </a:p>
      </dgm:t>
    </dgm:pt>
    <dgm:pt modelId="{B71BD2E2-C92F-4F9B-A638-718AF06C2D93}" type="parTrans" cxnId="{93CE5F80-3935-4116-8627-B563FCFAB89E}">
      <dgm:prSet/>
      <dgm:spPr/>
      <dgm:t>
        <a:bodyPr/>
        <a:lstStyle/>
        <a:p>
          <a:endParaRPr lang="uk-UA"/>
        </a:p>
      </dgm:t>
    </dgm:pt>
    <dgm:pt modelId="{F0B5D0E3-6276-40D8-90AC-E4ACB72D20AD}" type="sibTrans" cxnId="{93CE5F80-3935-4116-8627-B563FCFAB89E}">
      <dgm:prSet/>
      <dgm:spPr/>
      <dgm:t>
        <a:bodyPr/>
        <a:lstStyle/>
        <a:p>
          <a:endParaRPr lang="uk-UA"/>
        </a:p>
      </dgm:t>
    </dgm:pt>
    <dgm:pt modelId="{7B36B759-5100-4E51-B1C1-17F54D99679D}" type="pres">
      <dgm:prSet presAssocID="{2C0775E7-9191-45EA-8E21-AE15EF295E0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41983B-2F73-4E7B-B46A-A10784CA5A02}" type="pres">
      <dgm:prSet presAssocID="{AAF1A460-16DF-47A6-A254-FFF958138745}" presName="root" presStyleCnt="0"/>
      <dgm:spPr/>
    </dgm:pt>
    <dgm:pt modelId="{D8B4CE18-7DCE-4DF8-AF7E-49928E3657A4}" type="pres">
      <dgm:prSet presAssocID="{AAF1A460-16DF-47A6-A254-FFF958138745}" presName="rootComposite" presStyleCnt="0"/>
      <dgm:spPr/>
    </dgm:pt>
    <dgm:pt modelId="{392E6163-BC41-4EF6-9E6E-8E3ABD46865B}" type="pres">
      <dgm:prSet presAssocID="{AAF1A460-16DF-47A6-A254-FFF958138745}" presName="rootText" presStyleLbl="node1" presStyleIdx="0" presStyleCnt="1" custScaleX="336842" custLinFactNeighborX="24454" custLinFactNeighborY="-430"/>
      <dgm:spPr/>
      <dgm:t>
        <a:bodyPr/>
        <a:lstStyle/>
        <a:p>
          <a:endParaRPr lang="uk-UA"/>
        </a:p>
      </dgm:t>
    </dgm:pt>
    <dgm:pt modelId="{5E398F13-819A-4A45-BA9B-1458A2E1B389}" type="pres">
      <dgm:prSet presAssocID="{AAF1A460-16DF-47A6-A254-FFF958138745}" presName="rootConnector" presStyleLbl="node1" presStyleIdx="0" presStyleCnt="1"/>
      <dgm:spPr/>
      <dgm:t>
        <a:bodyPr/>
        <a:lstStyle/>
        <a:p>
          <a:endParaRPr lang="ru-RU"/>
        </a:p>
      </dgm:t>
    </dgm:pt>
    <dgm:pt modelId="{C2CED1BC-B9A9-4728-84A8-A82A3B99995B}" type="pres">
      <dgm:prSet presAssocID="{AAF1A460-16DF-47A6-A254-FFF958138745}" presName="childShape" presStyleCnt="0"/>
      <dgm:spPr/>
    </dgm:pt>
    <dgm:pt modelId="{0C69DEEE-E5BE-4AED-8A9A-655590F98CE3}" type="pres">
      <dgm:prSet presAssocID="{4F20426B-BF0A-4034-9A3D-3881B7D0D5BF}" presName="Name13" presStyleLbl="parChTrans1D2" presStyleIdx="0" presStyleCnt="7"/>
      <dgm:spPr/>
      <dgm:t>
        <a:bodyPr/>
        <a:lstStyle/>
        <a:p>
          <a:endParaRPr lang="ru-RU"/>
        </a:p>
      </dgm:t>
    </dgm:pt>
    <dgm:pt modelId="{C9E54476-1D6A-42D2-98CA-2F0E71F987A9}" type="pres">
      <dgm:prSet presAssocID="{D5BEA690-E9DC-4C85-BC07-664F203B024C}" presName="childText" presStyleLbl="bgAcc1" presStyleIdx="0" presStyleCnt="7" custScaleX="3479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C6DFF6E-3567-4587-90CB-E9CBF09D8957}" type="pres">
      <dgm:prSet presAssocID="{967731C6-DFBB-448A-BAA7-A4622A3CE8B2}" presName="Name13" presStyleLbl="parChTrans1D2" presStyleIdx="1" presStyleCnt="7"/>
      <dgm:spPr/>
      <dgm:t>
        <a:bodyPr/>
        <a:lstStyle/>
        <a:p>
          <a:endParaRPr lang="ru-RU"/>
        </a:p>
      </dgm:t>
    </dgm:pt>
    <dgm:pt modelId="{0A485A5E-83D7-4D35-8044-F295066F1BE2}" type="pres">
      <dgm:prSet presAssocID="{26ED6233-CDB6-4838-B8F5-225B046C0953}" presName="childText" presStyleLbl="bgAcc1" presStyleIdx="1" presStyleCnt="7" custScaleX="34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D26E38-0698-4C22-ABA3-1BA839EB01C9}" type="pres">
      <dgm:prSet presAssocID="{80198355-61CE-4A97-9B8F-1F7C3C98196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E8677220-AF6D-4B82-BD23-7111D0764BB7}" type="pres">
      <dgm:prSet presAssocID="{6B7DA4B8-2A7E-433A-8F4D-0AF799E9FFF0}" presName="childText" presStyleLbl="bgAcc1" presStyleIdx="2" presStyleCnt="7" custScaleX="3479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4E263E-66B1-4D7E-A06B-1209DC7D4A55}" type="pres">
      <dgm:prSet presAssocID="{809CA09A-C858-4209-A349-2280A05BB4DE}" presName="Name13" presStyleLbl="parChTrans1D2" presStyleIdx="3" presStyleCnt="7"/>
      <dgm:spPr/>
      <dgm:t>
        <a:bodyPr/>
        <a:lstStyle/>
        <a:p>
          <a:endParaRPr lang="ru-RU"/>
        </a:p>
      </dgm:t>
    </dgm:pt>
    <dgm:pt modelId="{2C5ED7A6-A322-4C19-8C30-C20A723B9101}" type="pres">
      <dgm:prSet presAssocID="{46874F05-A098-46CA-A5CF-BA957A1857E9}" presName="childText" presStyleLbl="bgAcc1" presStyleIdx="3" presStyleCnt="7" custScaleX="34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14C22-6D84-4CBF-84EA-3BE3D8F0F849}" type="pres">
      <dgm:prSet presAssocID="{BAD52EC5-257E-47B8-AFB2-FC756F698B70}" presName="Name13" presStyleLbl="parChTrans1D2" presStyleIdx="4" presStyleCnt="7"/>
      <dgm:spPr/>
      <dgm:t>
        <a:bodyPr/>
        <a:lstStyle/>
        <a:p>
          <a:endParaRPr lang="ru-RU"/>
        </a:p>
      </dgm:t>
    </dgm:pt>
    <dgm:pt modelId="{F329E834-9D77-4C0F-B085-BB0978955A8E}" type="pres">
      <dgm:prSet presAssocID="{38564AAA-3D3C-4E19-9508-80449E2F860C}" presName="childText" presStyleLbl="bgAcc1" presStyleIdx="4" presStyleCnt="7" custScaleX="34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7041B-5D39-4229-B65D-B9D051FA534A}" type="pres">
      <dgm:prSet presAssocID="{1C5C1794-AE44-4EF1-B92B-2E99EDFCFF4A}" presName="Name13" presStyleLbl="parChTrans1D2" presStyleIdx="5" presStyleCnt="7"/>
      <dgm:spPr/>
      <dgm:t>
        <a:bodyPr/>
        <a:lstStyle/>
        <a:p>
          <a:endParaRPr lang="ru-RU"/>
        </a:p>
      </dgm:t>
    </dgm:pt>
    <dgm:pt modelId="{E707234A-2587-4861-8A2E-4413D42776BC}" type="pres">
      <dgm:prSet presAssocID="{D8FD14CE-C460-4BFA-BE40-12453C1281B8}" presName="childText" presStyleLbl="bgAcc1" presStyleIdx="5" presStyleCnt="7" custScaleX="347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81708-6C3B-41BD-8037-EDC0C65F4F4F}" type="pres">
      <dgm:prSet presAssocID="{B71BD2E2-C92F-4F9B-A638-718AF06C2D93}" presName="Name13" presStyleLbl="parChTrans1D2" presStyleIdx="6" presStyleCnt="7"/>
      <dgm:spPr/>
      <dgm:t>
        <a:bodyPr/>
        <a:lstStyle/>
        <a:p>
          <a:endParaRPr lang="ru-RU"/>
        </a:p>
      </dgm:t>
    </dgm:pt>
    <dgm:pt modelId="{34C70D57-D0E1-41E0-A77F-B8221C993A79}" type="pres">
      <dgm:prSet presAssocID="{4DF2179D-A3E8-4B4D-A395-3BC7CBD881EF}" presName="childText" presStyleLbl="bgAcc1" presStyleIdx="6" presStyleCnt="7" custScaleX="347940" custScaleY="45043" custLinFactNeighborX="-5249" custLinFactNeighborY="4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AFE488B-FB01-4253-B874-C09FE5C34F67}" type="presOf" srcId="{26ED6233-CDB6-4838-B8F5-225B046C0953}" destId="{0A485A5E-83D7-4D35-8044-F295066F1BE2}" srcOrd="0" destOrd="0" presId="urn:microsoft.com/office/officeart/2005/8/layout/hierarchy3"/>
    <dgm:cxn modelId="{BFC35FEC-300F-4DE9-8F4D-6F98C67CC8AC}" type="presOf" srcId="{809CA09A-C858-4209-A349-2280A05BB4DE}" destId="{EA4E263E-66B1-4D7E-A06B-1209DC7D4A55}" srcOrd="0" destOrd="0" presId="urn:microsoft.com/office/officeart/2005/8/layout/hierarchy3"/>
    <dgm:cxn modelId="{93CE5F80-3935-4116-8627-B563FCFAB89E}" srcId="{AAF1A460-16DF-47A6-A254-FFF958138745}" destId="{4DF2179D-A3E8-4B4D-A395-3BC7CBD881EF}" srcOrd="6" destOrd="0" parTransId="{B71BD2E2-C92F-4F9B-A638-718AF06C2D93}" sibTransId="{F0B5D0E3-6276-40D8-90AC-E4ACB72D20AD}"/>
    <dgm:cxn modelId="{6DCE8450-F6D6-4A26-BFBA-5B0A960AD882}" type="presOf" srcId="{38564AAA-3D3C-4E19-9508-80449E2F860C}" destId="{F329E834-9D77-4C0F-B085-BB0978955A8E}" srcOrd="0" destOrd="0" presId="urn:microsoft.com/office/officeart/2005/8/layout/hierarchy3"/>
    <dgm:cxn modelId="{2DF411B3-3C0C-40C3-BDB9-575AADD25243}" srcId="{AAF1A460-16DF-47A6-A254-FFF958138745}" destId="{D8FD14CE-C460-4BFA-BE40-12453C1281B8}" srcOrd="5" destOrd="0" parTransId="{1C5C1794-AE44-4EF1-B92B-2E99EDFCFF4A}" sibTransId="{EAC280EB-E979-4343-B0AB-557B4A894614}"/>
    <dgm:cxn modelId="{F7E19D49-AB6D-46F9-80FA-01180FA6D288}" type="presOf" srcId="{D8FD14CE-C460-4BFA-BE40-12453C1281B8}" destId="{E707234A-2587-4861-8A2E-4413D42776BC}" srcOrd="0" destOrd="0" presId="urn:microsoft.com/office/officeart/2005/8/layout/hierarchy3"/>
    <dgm:cxn modelId="{007097DA-9E41-49C6-966D-580FA59E561D}" srcId="{AAF1A460-16DF-47A6-A254-FFF958138745}" destId="{46874F05-A098-46CA-A5CF-BA957A1857E9}" srcOrd="3" destOrd="0" parTransId="{809CA09A-C858-4209-A349-2280A05BB4DE}" sibTransId="{75317140-AC0B-4C6D-9729-640FF07E3077}"/>
    <dgm:cxn modelId="{55AF080F-E3F1-4C99-9F6F-F87AF69458C9}" type="presOf" srcId="{6B7DA4B8-2A7E-433A-8F4D-0AF799E9FFF0}" destId="{E8677220-AF6D-4B82-BD23-7111D0764BB7}" srcOrd="0" destOrd="0" presId="urn:microsoft.com/office/officeart/2005/8/layout/hierarchy3"/>
    <dgm:cxn modelId="{EBC62997-2BA7-4818-BC41-06FAD06AD7DC}" type="presOf" srcId="{1C5C1794-AE44-4EF1-B92B-2E99EDFCFF4A}" destId="{2257041B-5D39-4229-B65D-B9D051FA534A}" srcOrd="0" destOrd="0" presId="urn:microsoft.com/office/officeart/2005/8/layout/hierarchy3"/>
    <dgm:cxn modelId="{DC0D5460-B61B-4C0D-9F84-BC65CC625884}" type="presOf" srcId="{46874F05-A098-46CA-A5CF-BA957A1857E9}" destId="{2C5ED7A6-A322-4C19-8C30-C20A723B9101}" srcOrd="0" destOrd="0" presId="urn:microsoft.com/office/officeart/2005/8/layout/hierarchy3"/>
    <dgm:cxn modelId="{EF3D0DD5-482A-4143-9BD7-9E064E3D2B30}" type="presOf" srcId="{D5BEA690-E9DC-4C85-BC07-664F203B024C}" destId="{C9E54476-1D6A-42D2-98CA-2F0E71F987A9}" srcOrd="0" destOrd="0" presId="urn:microsoft.com/office/officeart/2005/8/layout/hierarchy3"/>
    <dgm:cxn modelId="{22FC7366-2F34-4329-A10F-7D4CCEF025A9}" type="presOf" srcId="{2C0775E7-9191-45EA-8E21-AE15EF295E0A}" destId="{7B36B759-5100-4E51-B1C1-17F54D99679D}" srcOrd="0" destOrd="0" presId="urn:microsoft.com/office/officeart/2005/8/layout/hierarchy3"/>
    <dgm:cxn modelId="{97BAC4A7-D778-4705-842E-D60F3D6B8FE0}" srcId="{AAF1A460-16DF-47A6-A254-FFF958138745}" destId="{D5BEA690-E9DC-4C85-BC07-664F203B024C}" srcOrd="0" destOrd="0" parTransId="{4F20426B-BF0A-4034-9A3D-3881B7D0D5BF}" sibTransId="{B82BCFDB-EC61-4701-8030-3589773FA432}"/>
    <dgm:cxn modelId="{6CE761D8-C339-4440-B790-9A2A0A9DC49B}" srcId="{2C0775E7-9191-45EA-8E21-AE15EF295E0A}" destId="{AAF1A460-16DF-47A6-A254-FFF958138745}" srcOrd="0" destOrd="0" parTransId="{C05A4192-5627-44B0-9B29-85A768CCF265}" sibTransId="{7BB2E837-BE02-4BC9-8589-6968F1B230B4}"/>
    <dgm:cxn modelId="{F72E33E0-C25C-445D-9BAD-2B6216509E67}" type="presOf" srcId="{AAF1A460-16DF-47A6-A254-FFF958138745}" destId="{5E398F13-819A-4A45-BA9B-1458A2E1B389}" srcOrd="1" destOrd="0" presId="urn:microsoft.com/office/officeart/2005/8/layout/hierarchy3"/>
    <dgm:cxn modelId="{DDDEB145-D05C-4ABF-8F8A-2502F1E996BB}" type="presOf" srcId="{4DF2179D-A3E8-4B4D-A395-3BC7CBD881EF}" destId="{34C70D57-D0E1-41E0-A77F-B8221C993A79}" srcOrd="0" destOrd="0" presId="urn:microsoft.com/office/officeart/2005/8/layout/hierarchy3"/>
    <dgm:cxn modelId="{C159FAAE-E0E0-49D2-B241-F218B242E07A}" type="presOf" srcId="{AAF1A460-16DF-47A6-A254-FFF958138745}" destId="{392E6163-BC41-4EF6-9E6E-8E3ABD46865B}" srcOrd="0" destOrd="0" presId="urn:microsoft.com/office/officeart/2005/8/layout/hierarchy3"/>
    <dgm:cxn modelId="{6611826D-3DF5-4DE9-8FC5-C695C5A83849}" srcId="{AAF1A460-16DF-47A6-A254-FFF958138745}" destId="{38564AAA-3D3C-4E19-9508-80449E2F860C}" srcOrd="4" destOrd="0" parTransId="{BAD52EC5-257E-47B8-AFB2-FC756F698B70}" sibTransId="{28F79E8B-614F-40E4-9CB6-B0C3AECD0032}"/>
    <dgm:cxn modelId="{069B6C78-9ABA-4799-9E5A-013B826E40E4}" type="presOf" srcId="{80198355-61CE-4A97-9B8F-1F7C3C98196C}" destId="{BAD26E38-0698-4C22-ABA3-1BA839EB01C9}" srcOrd="0" destOrd="0" presId="urn:microsoft.com/office/officeart/2005/8/layout/hierarchy3"/>
    <dgm:cxn modelId="{EBDBFA74-4ED6-487C-8BC9-4C5DA4DE50BE}" srcId="{AAF1A460-16DF-47A6-A254-FFF958138745}" destId="{6B7DA4B8-2A7E-433A-8F4D-0AF799E9FFF0}" srcOrd="2" destOrd="0" parTransId="{80198355-61CE-4A97-9B8F-1F7C3C98196C}" sibTransId="{33A78092-546D-4E87-8C07-B95721A18C02}"/>
    <dgm:cxn modelId="{D90247EF-1AAB-4B97-8F70-BAA381EBCEDB}" type="presOf" srcId="{BAD52EC5-257E-47B8-AFB2-FC756F698B70}" destId="{45614C22-6D84-4CBF-84EA-3BE3D8F0F849}" srcOrd="0" destOrd="0" presId="urn:microsoft.com/office/officeart/2005/8/layout/hierarchy3"/>
    <dgm:cxn modelId="{D03A2220-4148-40F9-B095-679C3B09832E}" type="presOf" srcId="{B71BD2E2-C92F-4F9B-A638-718AF06C2D93}" destId="{0E281708-6C3B-41BD-8037-EDC0C65F4F4F}" srcOrd="0" destOrd="0" presId="urn:microsoft.com/office/officeart/2005/8/layout/hierarchy3"/>
    <dgm:cxn modelId="{5CE1FE2D-B3C7-44AD-8461-BE134631408E}" type="presOf" srcId="{967731C6-DFBB-448A-BAA7-A4622A3CE8B2}" destId="{1C6DFF6E-3567-4587-90CB-E9CBF09D8957}" srcOrd="0" destOrd="0" presId="urn:microsoft.com/office/officeart/2005/8/layout/hierarchy3"/>
    <dgm:cxn modelId="{B066D818-35FC-4FF2-B426-32FD869661F4}" srcId="{AAF1A460-16DF-47A6-A254-FFF958138745}" destId="{26ED6233-CDB6-4838-B8F5-225B046C0953}" srcOrd="1" destOrd="0" parTransId="{967731C6-DFBB-448A-BAA7-A4622A3CE8B2}" sibTransId="{3B01CCB3-A213-42BC-8515-A799744B6C18}"/>
    <dgm:cxn modelId="{ECC0D1E4-64C1-40D0-A062-A8C5D95434B6}" type="presOf" srcId="{4F20426B-BF0A-4034-9A3D-3881B7D0D5BF}" destId="{0C69DEEE-E5BE-4AED-8A9A-655590F98CE3}" srcOrd="0" destOrd="0" presId="urn:microsoft.com/office/officeart/2005/8/layout/hierarchy3"/>
    <dgm:cxn modelId="{248BC634-3158-4DB0-ADC8-E4DA86EF44BE}" type="presParOf" srcId="{7B36B759-5100-4E51-B1C1-17F54D99679D}" destId="{F141983B-2F73-4E7B-B46A-A10784CA5A02}" srcOrd="0" destOrd="0" presId="urn:microsoft.com/office/officeart/2005/8/layout/hierarchy3"/>
    <dgm:cxn modelId="{0F41201F-F16E-43C1-8A26-D90454C33C17}" type="presParOf" srcId="{F141983B-2F73-4E7B-B46A-A10784CA5A02}" destId="{D8B4CE18-7DCE-4DF8-AF7E-49928E3657A4}" srcOrd="0" destOrd="0" presId="urn:microsoft.com/office/officeart/2005/8/layout/hierarchy3"/>
    <dgm:cxn modelId="{B4F84F63-49D8-4FB2-83AD-1683A24E51CE}" type="presParOf" srcId="{D8B4CE18-7DCE-4DF8-AF7E-49928E3657A4}" destId="{392E6163-BC41-4EF6-9E6E-8E3ABD46865B}" srcOrd="0" destOrd="0" presId="urn:microsoft.com/office/officeart/2005/8/layout/hierarchy3"/>
    <dgm:cxn modelId="{2CBC3E65-9284-42CF-AE28-AD3AA42F7030}" type="presParOf" srcId="{D8B4CE18-7DCE-4DF8-AF7E-49928E3657A4}" destId="{5E398F13-819A-4A45-BA9B-1458A2E1B389}" srcOrd="1" destOrd="0" presId="urn:microsoft.com/office/officeart/2005/8/layout/hierarchy3"/>
    <dgm:cxn modelId="{CDA821A9-4330-46DC-8C07-82D498FB2355}" type="presParOf" srcId="{F141983B-2F73-4E7B-B46A-A10784CA5A02}" destId="{C2CED1BC-B9A9-4728-84A8-A82A3B99995B}" srcOrd="1" destOrd="0" presId="urn:microsoft.com/office/officeart/2005/8/layout/hierarchy3"/>
    <dgm:cxn modelId="{26AAD9EA-0789-4449-B035-6986100508AB}" type="presParOf" srcId="{C2CED1BC-B9A9-4728-84A8-A82A3B99995B}" destId="{0C69DEEE-E5BE-4AED-8A9A-655590F98CE3}" srcOrd="0" destOrd="0" presId="urn:microsoft.com/office/officeart/2005/8/layout/hierarchy3"/>
    <dgm:cxn modelId="{11CCB754-139D-4478-B95E-55EFD35B22F0}" type="presParOf" srcId="{C2CED1BC-B9A9-4728-84A8-A82A3B99995B}" destId="{C9E54476-1D6A-42D2-98CA-2F0E71F987A9}" srcOrd="1" destOrd="0" presId="urn:microsoft.com/office/officeart/2005/8/layout/hierarchy3"/>
    <dgm:cxn modelId="{11B2885B-4765-4FB6-9E8C-F0FC24C7E2E8}" type="presParOf" srcId="{C2CED1BC-B9A9-4728-84A8-A82A3B99995B}" destId="{1C6DFF6E-3567-4587-90CB-E9CBF09D8957}" srcOrd="2" destOrd="0" presId="urn:microsoft.com/office/officeart/2005/8/layout/hierarchy3"/>
    <dgm:cxn modelId="{E62E545C-7F7E-46AB-BFD4-0A59216C6714}" type="presParOf" srcId="{C2CED1BC-B9A9-4728-84A8-A82A3B99995B}" destId="{0A485A5E-83D7-4D35-8044-F295066F1BE2}" srcOrd="3" destOrd="0" presId="urn:microsoft.com/office/officeart/2005/8/layout/hierarchy3"/>
    <dgm:cxn modelId="{19E07001-7608-43B5-8471-C51174BF24E5}" type="presParOf" srcId="{C2CED1BC-B9A9-4728-84A8-A82A3B99995B}" destId="{BAD26E38-0698-4C22-ABA3-1BA839EB01C9}" srcOrd="4" destOrd="0" presId="urn:microsoft.com/office/officeart/2005/8/layout/hierarchy3"/>
    <dgm:cxn modelId="{8E98BB3F-5600-4FF5-A0AF-CB44AD9EEFD5}" type="presParOf" srcId="{C2CED1BC-B9A9-4728-84A8-A82A3B99995B}" destId="{E8677220-AF6D-4B82-BD23-7111D0764BB7}" srcOrd="5" destOrd="0" presId="urn:microsoft.com/office/officeart/2005/8/layout/hierarchy3"/>
    <dgm:cxn modelId="{735613B0-92C2-4A44-A018-18190433DA9D}" type="presParOf" srcId="{C2CED1BC-B9A9-4728-84A8-A82A3B99995B}" destId="{EA4E263E-66B1-4D7E-A06B-1209DC7D4A55}" srcOrd="6" destOrd="0" presId="urn:microsoft.com/office/officeart/2005/8/layout/hierarchy3"/>
    <dgm:cxn modelId="{678C79DC-D39D-480E-866D-9AF363BD13F5}" type="presParOf" srcId="{C2CED1BC-B9A9-4728-84A8-A82A3B99995B}" destId="{2C5ED7A6-A322-4C19-8C30-C20A723B9101}" srcOrd="7" destOrd="0" presId="urn:microsoft.com/office/officeart/2005/8/layout/hierarchy3"/>
    <dgm:cxn modelId="{5E134B2A-F7F3-4EB7-B32A-C0FB277245C9}" type="presParOf" srcId="{C2CED1BC-B9A9-4728-84A8-A82A3B99995B}" destId="{45614C22-6D84-4CBF-84EA-3BE3D8F0F849}" srcOrd="8" destOrd="0" presId="urn:microsoft.com/office/officeart/2005/8/layout/hierarchy3"/>
    <dgm:cxn modelId="{EE55C244-C4AF-4972-B689-A0710E5DFCB6}" type="presParOf" srcId="{C2CED1BC-B9A9-4728-84A8-A82A3B99995B}" destId="{F329E834-9D77-4C0F-B085-BB0978955A8E}" srcOrd="9" destOrd="0" presId="urn:microsoft.com/office/officeart/2005/8/layout/hierarchy3"/>
    <dgm:cxn modelId="{40BEA042-FCFA-49F9-BBA2-D13505015A10}" type="presParOf" srcId="{C2CED1BC-B9A9-4728-84A8-A82A3B99995B}" destId="{2257041B-5D39-4229-B65D-B9D051FA534A}" srcOrd="10" destOrd="0" presId="urn:microsoft.com/office/officeart/2005/8/layout/hierarchy3"/>
    <dgm:cxn modelId="{20E4337E-D01C-4456-A7AE-BEB3D1B0739F}" type="presParOf" srcId="{C2CED1BC-B9A9-4728-84A8-A82A3B99995B}" destId="{E707234A-2587-4861-8A2E-4413D42776BC}" srcOrd="11" destOrd="0" presId="urn:microsoft.com/office/officeart/2005/8/layout/hierarchy3"/>
    <dgm:cxn modelId="{DE60F21D-C8E5-40E6-BF15-07B9BEDD76DE}" type="presParOf" srcId="{C2CED1BC-B9A9-4728-84A8-A82A3B99995B}" destId="{0E281708-6C3B-41BD-8037-EDC0C65F4F4F}" srcOrd="12" destOrd="0" presId="urn:microsoft.com/office/officeart/2005/8/layout/hierarchy3"/>
    <dgm:cxn modelId="{46E030D4-B2EB-4AD9-8C94-042DAE3C5627}" type="presParOf" srcId="{C2CED1BC-B9A9-4728-84A8-A82A3B99995B}" destId="{34C70D57-D0E1-41E0-A77F-B8221C993A79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ACCA7-EA08-496F-9E98-298E5D18DE10}" type="doc">
      <dgm:prSet loTypeId="urn:microsoft.com/office/officeart/2005/8/layout/radial4" loCatId="relationship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uk-UA"/>
        </a:p>
      </dgm:t>
    </dgm:pt>
    <dgm:pt modelId="{5F537063-257F-439D-AF59-F3FFC0B80932}">
      <dgm:prSet phldrT="[Текст]" custT="1"/>
      <dgm:spPr/>
      <dgm:t>
        <a:bodyPr/>
        <a:lstStyle/>
        <a:p>
          <a:r>
            <a:rPr lang="uk-UA" sz="2000" smtClean="0">
              <a:solidFill>
                <a:schemeClr val="tx1">
                  <a:lumMod val="50000"/>
                </a:schemeClr>
              </a:solidFill>
            </a:rPr>
            <a:t>Підстави, засвідчені офіційними документами, без прийняття рішення відповідної ради</a:t>
          </a:r>
          <a:endParaRPr lang="uk-UA" sz="2000" dirty="0">
            <a:solidFill>
              <a:schemeClr val="tx1">
                <a:lumMod val="50000"/>
              </a:schemeClr>
            </a:solidFill>
          </a:endParaRPr>
        </a:p>
      </dgm:t>
    </dgm:pt>
    <dgm:pt modelId="{AAF4FB9B-0F15-4DEE-9094-8FFE5045BF32}" type="parTrans" cxnId="{8844C552-2FD3-4493-8FEF-E319177CAF40}">
      <dgm:prSet/>
      <dgm:spPr/>
      <dgm:t>
        <a:bodyPr/>
        <a:lstStyle/>
        <a:p>
          <a:endParaRPr lang="uk-UA"/>
        </a:p>
      </dgm:t>
    </dgm:pt>
    <dgm:pt modelId="{97C46695-B88A-4B63-BD7C-D910FBEE3105}" type="sibTrans" cxnId="{8844C552-2FD3-4493-8FEF-E319177CAF40}">
      <dgm:prSet/>
      <dgm:spPr/>
      <dgm:t>
        <a:bodyPr/>
        <a:lstStyle/>
        <a:p>
          <a:endParaRPr lang="uk-UA"/>
        </a:p>
      </dgm:t>
    </dgm:pt>
    <dgm:pt modelId="{E0E1A7A6-5F19-4863-9552-2CD5B1AC0E52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Відкликання виборцями у встановленому порядку</a:t>
          </a:r>
          <a:endParaRPr lang="uk-UA" sz="1600" dirty="0">
            <a:solidFill>
              <a:schemeClr val="tx1">
                <a:lumMod val="50000"/>
              </a:schemeClr>
            </a:solidFill>
          </a:endParaRPr>
        </a:p>
      </dgm:t>
    </dgm:pt>
    <dgm:pt modelId="{A588D560-B05F-4973-9CD4-9EEE129558D5}" type="parTrans" cxnId="{306148B4-1C65-4682-8962-306667A87510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FFDAFC07-8BEB-4E84-9F4D-07B1331E52EC}" type="sibTrans" cxnId="{306148B4-1C65-4682-8962-306667A87510}">
      <dgm:prSet/>
      <dgm:spPr/>
      <dgm:t>
        <a:bodyPr/>
        <a:lstStyle/>
        <a:p>
          <a:endParaRPr lang="uk-UA"/>
        </a:p>
      </dgm:t>
    </dgm:pt>
    <dgm:pt modelId="{0AECE9D4-13D4-4851-987E-C282BD0B34F3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Припинення громадянства</a:t>
          </a:r>
          <a:endParaRPr lang="uk-UA" sz="1600" dirty="0">
            <a:solidFill>
              <a:schemeClr val="tx1">
                <a:lumMod val="50000"/>
              </a:schemeClr>
            </a:solidFill>
          </a:endParaRPr>
        </a:p>
      </dgm:t>
    </dgm:pt>
    <dgm:pt modelId="{74243866-5154-44B4-8D9B-706660C64996}" type="parTrans" cxnId="{4C5F063E-39C6-4382-852C-FF0A23F4EF6B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91239357-B9AE-47FB-B674-78C55256CB6E}" type="sibTrans" cxnId="{4C5F063E-39C6-4382-852C-FF0A23F4EF6B}">
      <dgm:prSet/>
      <dgm:spPr/>
      <dgm:t>
        <a:bodyPr/>
        <a:lstStyle/>
        <a:p>
          <a:endParaRPr lang="uk-UA"/>
        </a:p>
      </dgm:t>
    </dgm:pt>
    <dgm:pt modelId="{C69EE375-8738-4C3B-AA07-BAD14B584FA4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Виїзд на постійне місце проживання за кордон</a:t>
          </a:r>
          <a:endParaRPr lang="uk-UA" sz="1600" dirty="0">
            <a:solidFill>
              <a:schemeClr val="tx1">
                <a:lumMod val="50000"/>
              </a:schemeClr>
            </a:solidFill>
          </a:endParaRPr>
        </a:p>
      </dgm:t>
    </dgm:pt>
    <dgm:pt modelId="{02E20FAF-5703-48A9-94BA-0A796ABDE8EB}" type="parTrans" cxnId="{E7D361F2-EC4F-4FC9-A769-3E80386B2C34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8CEC9DCE-B04C-4CA1-A3F1-D75FA507BDC7}" type="sibTrans" cxnId="{E7D361F2-EC4F-4FC9-A769-3E80386B2C34}">
      <dgm:prSet/>
      <dgm:spPr/>
      <dgm:t>
        <a:bodyPr/>
        <a:lstStyle/>
        <a:p>
          <a:endParaRPr lang="uk-UA"/>
        </a:p>
      </dgm:t>
    </dgm:pt>
    <dgm:pt modelId="{8E51449C-6951-44EE-92F3-D77D0E585943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Зайняття посади, не сумісною з виконанням депутатських повноважень</a:t>
          </a:r>
        </a:p>
      </dgm:t>
    </dgm:pt>
    <dgm:pt modelId="{2A7DE64C-542F-444B-A0BB-729329A19475}" type="parTrans" cxnId="{7CB1FB64-481A-4F26-B611-BFD799DF4EB3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C73B222B-9D96-43E5-9BDF-A7599566E1A1}" type="sibTrans" cxnId="{7CB1FB64-481A-4F26-B611-BFD799DF4EB3}">
      <dgm:prSet/>
      <dgm:spPr/>
      <dgm:t>
        <a:bodyPr/>
        <a:lstStyle/>
        <a:p>
          <a:endParaRPr lang="uk-UA"/>
        </a:p>
      </dgm:t>
    </dgm:pt>
    <dgm:pt modelId="{C0AB2FC9-C2E5-4065-8626-FB3F63A0080A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Обрання депутатом іншої місцевої ради</a:t>
          </a:r>
        </a:p>
      </dgm:t>
    </dgm:pt>
    <dgm:pt modelId="{63AC4C86-935C-4C99-9577-33CA7DE7BFED}" type="parTrans" cxnId="{F7EF784F-09C9-4BF7-A03B-FCCC4FD8E6CF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5EB81944-FA9C-4498-890D-8DC96C2BBE2E}" type="sibTrans" cxnId="{F7EF784F-09C9-4BF7-A03B-FCCC4FD8E6CF}">
      <dgm:prSet/>
      <dgm:spPr/>
      <dgm:t>
        <a:bodyPr/>
        <a:lstStyle/>
        <a:p>
          <a:endParaRPr lang="uk-UA"/>
        </a:p>
      </dgm:t>
    </dgm:pt>
    <dgm:pt modelId="{7E667720-CC7E-437B-9CE5-DDBB45AFDF32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Визнання його судом безвісно відсутнім або недієздатним</a:t>
          </a:r>
        </a:p>
      </dgm:t>
    </dgm:pt>
    <dgm:pt modelId="{333BD29F-1A58-482C-8D3B-39154E51B37E}" type="parTrans" cxnId="{061E7036-A768-44D0-B5F5-FB82E800F601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942C4A44-4600-4428-8938-5A6D94765482}" type="sibTrans" cxnId="{061E7036-A768-44D0-B5F5-FB82E800F601}">
      <dgm:prSet/>
      <dgm:spPr/>
      <dgm:t>
        <a:bodyPr/>
        <a:lstStyle/>
        <a:p>
          <a:endParaRPr lang="uk-UA"/>
        </a:p>
      </dgm:t>
    </dgm:pt>
    <dgm:pt modelId="{632D55FF-02FC-4E96-8187-FFB38A4983AD}">
      <dgm:prSet phldrT="[Текст]" custT="1"/>
      <dgm:spPr/>
      <dgm:t>
        <a:bodyPr/>
        <a:lstStyle/>
        <a:p>
          <a:r>
            <a:rPr lang="uk-UA" sz="1600" smtClean="0">
              <a:solidFill>
                <a:schemeClr val="tx1">
                  <a:lumMod val="50000"/>
                </a:schemeClr>
              </a:solidFill>
            </a:rPr>
            <a:t>Смерті депутата</a:t>
          </a:r>
          <a:endParaRPr lang="uk-UA" sz="1600" dirty="0" smtClean="0">
            <a:solidFill>
              <a:schemeClr val="tx1">
                <a:lumMod val="50000"/>
              </a:schemeClr>
            </a:solidFill>
          </a:endParaRPr>
        </a:p>
      </dgm:t>
    </dgm:pt>
    <dgm:pt modelId="{1446F47C-8E77-411D-A834-CAE7F2E025A7}" type="parTrans" cxnId="{214A239A-9A1F-4FBD-A3E8-BCFA58C5B049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D76A7A2D-F9DA-45DC-A37E-04771F5D2263}" type="sibTrans" cxnId="{214A239A-9A1F-4FBD-A3E8-BCFA58C5B049}">
      <dgm:prSet/>
      <dgm:spPr/>
      <dgm:t>
        <a:bodyPr/>
        <a:lstStyle/>
        <a:p>
          <a:endParaRPr lang="uk-UA"/>
        </a:p>
      </dgm:t>
    </dgm:pt>
    <dgm:pt modelId="{9AD4B03D-6F24-4481-94B8-702A06BD02EC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Набрання сили обвинувального вироку, </a:t>
          </a:r>
          <a:r>
            <a:rPr lang="uk-UA" sz="1600" dirty="0" err="1" smtClean="0">
              <a:solidFill>
                <a:schemeClr val="tx1">
                  <a:lumMod val="50000"/>
                </a:schemeClr>
              </a:solidFill>
            </a:rPr>
            <a:t>передбачаючого</a:t>
          </a:r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 позбавлення волі</a:t>
          </a:r>
        </a:p>
      </dgm:t>
    </dgm:pt>
    <dgm:pt modelId="{98C4E7AF-D882-4039-A36F-7448CE4D02B1}" type="parTrans" cxnId="{E1873820-23AC-4D00-9B62-9B9965659D56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FED2B620-49EC-49F4-8270-D2CC4E14E0C7}" type="sibTrans" cxnId="{E1873820-23AC-4D00-9B62-9B9965659D56}">
      <dgm:prSet/>
      <dgm:spPr/>
      <dgm:t>
        <a:bodyPr/>
        <a:lstStyle/>
        <a:p>
          <a:endParaRPr lang="uk-UA"/>
        </a:p>
      </dgm:t>
    </dgm:pt>
    <dgm:pt modelId="{51B2E641-6EFF-46B3-92CC-6B53DC2335BF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>
                  <a:lumMod val="50000"/>
                </a:schemeClr>
              </a:solidFill>
            </a:rPr>
            <a:t>Притягнення до відповідальності за корупційне правопорушення</a:t>
          </a:r>
        </a:p>
      </dgm:t>
    </dgm:pt>
    <dgm:pt modelId="{0F7ABA2F-1593-4356-893D-053BF01DB217}" type="parTrans" cxnId="{C09C30C2-35FB-4CB2-952B-C956F80A1205}">
      <dgm:prSet/>
      <dgm:spPr/>
      <dgm:t>
        <a:bodyPr/>
        <a:lstStyle/>
        <a:p>
          <a:endParaRPr lang="uk-UA">
            <a:solidFill>
              <a:schemeClr val="tx1">
                <a:lumMod val="50000"/>
              </a:schemeClr>
            </a:solidFill>
          </a:endParaRPr>
        </a:p>
      </dgm:t>
    </dgm:pt>
    <dgm:pt modelId="{475214F4-F8B4-4049-A5B4-D32206FFB461}" type="sibTrans" cxnId="{C09C30C2-35FB-4CB2-952B-C956F80A1205}">
      <dgm:prSet/>
      <dgm:spPr/>
      <dgm:t>
        <a:bodyPr/>
        <a:lstStyle/>
        <a:p>
          <a:endParaRPr lang="uk-UA"/>
        </a:p>
      </dgm:t>
    </dgm:pt>
    <dgm:pt modelId="{53E2DC3B-9AEA-4902-988C-7E6EBF2460D2}" type="pres">
      <dgm:prSet presAssocID="{CB6ACCA7-EA08-496F-9E98-298E5D18DE1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B1494956-2D0D-4F8F-8072-8C144CB39575}" type="pres">
      <dgm:prSet presAssocID="{5F537063-257F-439D-AF59-F3FFC0B80932}" presName="centerShape" presStyleLbl="node0" presStyleIdx="0" presStyleCnt="1" custScaleX="230908" custLinFactNeighborX="-2006" custLinFactNeighborY="-20762"/>
      <dgm:spPr/>
      <dgm:t>
        <a:bodyPr/>
        <a:lstStyle/>
        <a:p>
          <a:endParaRPr lang="uk-UA"/>
        </a:p>
      </dgm:t>
    </dgm:pt>
    <dgm:pt modelId="{C48ABC3B-6F4D-4FC0-98C3-6AB6B03C7EC8}" type="pres">
      <dgm:prSet presAssocID="{A588D560-B05F-4973-9CD4-9EEE129558D5}" presName="parTrans" presStyleLbl="bgSibTrans2D1" presStyleIdx="0" presStyleCnt="9"/>
      <dgm:spPr/>
      <dgm:t>
        <a:bodyPr/>
        <a:lstStyle/>
        <a:p>
          <a:endParaRPr lang="uk-UA"/>
        </a:p>
      </dgm:t>
    </dgm:pt>
    <dgm:pt modelId="{4D1A878B-6BD6-40F4-9803-96243145A01B}" type="pres">
      <dgm:prSet presAssocID="{E0E1A7A6-5F19-4863-9552-2CD5B1AC0E52}" presName="node" presStyleLbl="node1" presStyleIdx="0" presStyleCnt="9" custScaleX="215147" custScaleY="127268" custRadScaleRad="7232" custRadScaleInc="-23230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1CA79F-D4BB-4641-AB0D-5025CD6886BA}" type="pres">
      <dgm:prSet presAssocID="{74243866-5154-44B4-8D9B-706660C64996}" presName="parTrans" presStyleLbl="bgSibTrans2D1" presStyleIdx="1" presStyleCnt="9"/>
      <dgm:spPr/>
      <dgm:t>
        <a:bodyPr/>
        <a:lstStyle/>
        <a:p>
          <a:endParaRPr lang="uk-UA"/>
        </a:p>
      </dgm:t>
    </dgm:pt>
    <dgm:pt modelId="{66F5A2D5-424D-405D-851A-7B61F0B28CD4}" type="pres">
      <dgm:prSet presAssocID="{0AECE9D4-13D4-4851-987E-C282BD0B34F3}" presName="node" presStyleLbl="node1" presStyleIdx="1" presStyleCnt="9" custScaleX="195410" custScaleY="127268" custRadScaleRad="82365" custRadScaleInc="-13574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7C5B16-CD77-4BEC-9BA8-DCBDC00AA257}" type="pres">
      <dgm:prSet presAssocID="{02E20FAF-5703-48A9-94BA-0A796ABDE8EB}" presName="parTrans" presStyleLbl="bgSibTrans2D1" presStyleIdx="2" presStyleCnt="9"/>
      <dgm:spPr/>
      <dgm:t>
        <a:bodyPr/>
        <a:lstStyle/>
        <a:p>
          <a:endParaRPr lang="uk-UA"/>
        </a:p>
      </dgm:t>
    </dgm:pt>
    <dgm:pt modelId="{C7AAA38C-9369-4D62-AF5F-A40D8EE37DFF}" type="pres">
      <dgm:prSet presAssocID="{C69EE375-8738-4C3B-AA07-BAD14B584FA4}" presName="node" presStyleLbl="node1" presStyleIdx="2" presStyleCnt="9" custScaleX="171163" custScaleY="127268" custRadScaleRad="96782" custRadScaleInc="-1190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309407-99DE-4851-B820-51E9384034A0}" type="pres">
      <dgm:prSet presAssocID="{2A7DE64C-542F-444B-A0BB-729329A19475}" presName="parTrans" presStyleLbl="bgSibTrans2D1" presStyleIdx="3" presStyleCnt="9"/>
      <dgm:spPr/>
      <dgm:t>
        <a:bodyPr/>
        <a:lstStyle/>
        <a:p>
          <a:endParaRPr lang="uk-UA"/>
        </a:p>
      </dgm:t>
    </dgm:pt>
    <dgm:pt modelId="{2C573847-1684-45F1-805F-90E9D59520A2}" type="pres">
      <dgm:prSet presAssocID="{8E51449C-6951-44EE-92F3-D77D0E585943}" presName="node" presStyleLbl="node1" presStyleIdx="3" presStyleCnt="9" custScaleX="183284" custScaleY="127268" custRadScaleRad="114884" custRadScaleInc="-12208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8666957-CDB4-47A0-AD5F-A02BA4F0CB03}" type="pres">
      <dgm:prSet presAssocID="{63AC4C86-935C-4C99-9577-33CA7DE7BFED}" presName="parTrans" presStyleLbl="bgSibTrans2D1" presStyleIdx="4" presStyleCnt="9"/>
      <dgm:spPr/>
      <dgm:t>
        <a:bodyPr/>
        <a:lstStyle/>
        <a:p>
          <a:endParaRPr lang="uk-UA"/>
        </a:p>
      </dgm:t>
    </dgm:pt>
    <dgm:pt modelId="{2B5765C7-AC2D-4A85-9052-ECD523131B2A}" type="pres">
      <dgm:prSet presAssocID="{C0AB2FC9-C2E5-4065-8626-FB3F63A0080A}" presName="node" presStyleLbl="node1" presStyleIdx="4" presStyleCnt="9" custScaleX="180346" custScaleY="127268" custRadScaleRad="106702" custRadScaleInc="-665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334DDA-5FC3-4721-B684-427B84E01763}" type="pres">
      <dgm:prSet presAssocID="{333BD29F-1A58-482C-8D3B-39154E51B37E}" presName="parTrans" presStyleLbl="bgSibTrans2D1" presStyleIdx="5" presStyleCnt="9"/>
      <dgm:spPr/>
      <dgm:t>
        <a:bodyPr/>
        <a:lstStyle/>
        <a:p>
          <a:endParaRPr lang="uk-UA"/>
        </a:p>
      </dgm:t>
    </dgm:pt>
    <dgm:pt modelId="{736A5C37-FABE-48EE-A1CC-7192EC7358A0}" type="pres">
      <dgm:prSet presAssocID="{7E667720-CC7E-437B-9CE5-DDBB45AFDF32}" presName="node" presStyleLbl="node1" presStyleIdx="5" presStyleCnt="9" custScaleX="178785" custScaleY="127268" custRadScaleRad="110599" custRadScaleInc="-1032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0BCFF5-7F75-4B34-B836-C344C1ACD964}" type="pres">
      <dgm:prSet presAssocID="{1446F47C-8E77-411D-A834-CAE7F2E025A7}" presName="parTrans" presStyleLbl="bgSibTrans2D1" presStyleIdx="6" presStyleCnt="9"/>
      <dgm:spPr/>
      <dgm:t>
        <a:bodyPr/>
        <a:lstStyle/>
        <a:p>
          <a:endParaRPr lang="uk-UA"/>
        </a:p>
      </dgm:t>
    </dgm:pt>
    <dgm:pt modelId="{5C6366B0-8973-4F8C-8C0C-F2EAAD5E7C33}" type="pres">
      <dgm:prSet presAssocID="{632D55FF-02FC-4E96-8187-FFB38A4983AD}" presName="node" presStyleLbl="node1" presStyleIdx="6" presStyleCnt="9" custScaleX="166662" custScaleY="127268" custRadScaleRad="107752" custRadScaleInc="3070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99FD019-557E-428A-A0E5-1F6E772662E2}" type="pres">
      <dgm:prSet presAssocID="{98C4E7AF-D882-4039-A36F-7448CE4D02B1}" presName="parTrans" presStyleLbl="bgSibTrans2D1" presStyleIdx="7" presStyleCnt="9"/>
      <dgm:spPr/>
      <dgm:t>
        <a:bodyPr/>
        <a:lstStyle/>
        <a:p>
          <a:endParaRPr lang="uk-UA"/>
        </a:p>
      </dgm:t>
    </dgm:pt>
    <dgm:pt modelId="{C1711CAD-FDD9-4A39-87BE-ED769364B3F3}" type="pres">
      <dgm:prSet presAssocID="{9AD4B03D-6F24-4481-94B8-702A06BD02EC}" presName="node" presStyleLbl="node1" presStyleIdx="7" presStyleCnt="9" custScaleX="180345" custScaleY="127268" custRadScaleRad="89180" custRadScaleInc="1571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077CEA-B2C0-4BB0-88B0-780F6B482A44}" type="pres">
      <dgm:prSet presAssocID="{0F7ABA2F-1593-4356-893D-053BF01DB217}" presName="parTrans" presStyleLbl="bgSibTrans2D1" presStyleIdx="8" presStyleCnt="9"/>
      <dgm:spPr/>
      <dgm:t>
        <a:bodyPr/>
        <a:lstStyle/>
        <a:p>
          <a:endParaRPr lang="uk-UA"/>
        </a:p>
      </dgm:t>
    </dgm:pt>
    <dgm:pt modelId="{4A5C8932-BA61-4104-87D5-AC6933C7D33C}" type="pres">
      <dgm:prSet presAssocID="{51B2E641-6EFF-46B3-92CC-6B53DC2335BF}" presName="node" presStyleLbl="node1" presStyleIdx="8" presStyleCnt="9" custScaleX="204587" custScaleY="127268" custRadScaleRad="79334" custRadScaleInc="3610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774FC9E-A2C2-45B9-BDB6-ECB6D12E47A3}" type="presOf" srcId="{A588D560-B05F-4973-9CD4-9EEE129558D5}" destId="{C48ABC3B-6F4D-4FC0-98C3-6AB6B03C7EC8}" srcOrd="0" destOrd="0" presId="urn:microsoft.com/office/officeart/2005/8/layout/radial4"/>
    <dgm:cxn modelId="{C09C30C2-35FB-4CB2-952B-C956F80A1205}" srcId="{5F537063-257F-439D-AF59-F3FFC0B80932}" destId="{51B2E641-6EFF-46B3-92CC-6B53DC2335BF}" srcOrd="8" destOrd="0" parTransId="{0F7ABA2F-1593-4356-893D-053BF01DB217}" sibTransId="{475214F4-F8B4-4049-A5B4-D32206FFB461}"/>
    <dgm:cxn modelId="{5951C9EF-6F1C-4266-B1FA-9BA3B8640953}" type="presOf" srcId="{51B2E641-6EFF-46B3-92CC-6B53DC2335BF}" destId="{4A5C8932-BA61-4104-87D5-AC6933C7D33C}" srcOrd="0" destOrd="0" presId="urn:microsoft.com/office/officeart/2005/8/layout/radial4"/>
    <dgm:cxn modelId="{0DBFA6FF-4B40-4E58-8F5E-52D5384B7929}" type="presOf" srcId="{1446F47C-8E77-411D-A834-CAE7F2E025A7}" destId="{BE0BCFF5-7F75-4B34-B836-C344C1ACD964}" srcOrd="0" destOrd="0" presId="urn:microsoft.com/office/officeart/2005/8/layout/radial4"/>
    <dgm:cxn modelId="{4C5F063E-39C6-4382-852C-FF0A23F4EF6B}" srcId="{5F537063-257F-439D-AF59-F3FFC0B80932}" destId="{0AECE9D4-13D4-4851-987E-C282BD0B34F3}" srcOrd="1" destOrd="0" parTransId="{74243866-5154-44B4-8D9B-706660C64996}" sibTransId="{91239357-B9AE-47FB-B674-78C55256CB6E}"/>
    <dgm:cxn modelId="{E1873820-23AC-4D00-9B62-9B9965659D56}" srcId="{5F537063-257F-439D-AF59-F3FFC0B80932}" destId="{9AD4B03D-6F24-4481-94B8-702A06BD02EC}" srcOrd="7" destOrd="0" parTransId="{98C4E7AF-D882-4039-A36F-7448CE4D02B1}" sibTransId="{FED2B620-49EC-49F4-8270-D2CC4E14E0C7}"/>
    <dgm:cxn modelId="{F961A53F-1080-43EF-8CA5-41FFADA33389}" type="presOf" srcId="{8E51449C-6951-44EE-92F3-D77D0E585943}" destId="{2C573847-1684-45F1-805F-90E9D59520A2}" srcOrd="0" destOrd="0" presId="urn:microsoft.com/office/officeart/2005/8/layout/radial4"/>
    <dgm:cxn modelId="{7CB1FB64-481A-4F26-B611-BFD799DF4EB3}" srcId="{5F537063-257F-439D-AF59-F3FFC0B80932}" destId="{8E51449C-6951-44EE-92F3-D77D0E585943}" srcOrd="3" destOrd="0" parTransId="{2A7DE64C-542F-444B-A0BB-729329A19475}" sibTransId="{C73B222B-9D96-43E5-9BDF-A7599566E1A1}"/>
    <dgm:cxn modelId="{1262465B-A066-400D-A307-D1E83A865E35}" type="presOf" srcId="{98C4E7AF-D882-4039-A36F-7448CE4D02B1}" destId="{199FD019-557E-428A-A0E5-1F6E772662E2}" srcOrd="0" destOrd="0" presId="urn:microsoft.com/office/officeart/2005/8/layout/radial4"/>
    <dgm:cxn modelId="{6FF5731E-A628-493D-98EB-8E1095F21492}" type="presOf" srcId="{0AECE9D4-13D4-4851-987E-C282BD0B34F3}" destId="{66F5A2D5-424D-405D-851A-7B61F0B28CD4}" srcOrd="0" destOrd="0" presId="urn:microsoft.com/office/officeart/2005/8/layout/radial4"/>
    <dgm:cxn modelId="{3ABF2B57-3EDF-4EE3-BD01-382142F97CDE}" type="presOf" srcId="{C0AB2FC9-C2E5-4065-8626-FB3F63A0080A}" destId="{2B5765C7-AC2D-4A85-9052-ECD523131B2A}" srcOrd="0" destOrd="0" presId="urn:microsoft.com/office/officeart/2005/8/layout/radial4"/>
    <dgm:cxn modelId="{B7FC059D-3A0A-4BC0-BF65-607AA114D47A}" type="presOf" srcId="{E0E1A7A6-5F19-4863-9552-2CD5B1AC0E52}" destId="{4D1A878B-6BD6-40F4-9803-96243145A01B}" srcOrd="0" destOrd="0" presId="urn:microsoft.com/office/officeart/2005/8/layout/radial4"/>
    <dgm:cxn modelId="{E7D361F2-EC4F-4FC9-A769-3E80386B2C34}" srcId="{5F537063-257F-439D-AF59-F3FFC0B80932}" destId="{C69EE375-8738-4C3B-AA07-BAD14B584FA4}" srcOrd="2" destOrd="0" parTransId="{02E20FAF-5703-48A9-94BA-0A796ABDE8EB}" sibTransId="{8CEC9DCE-B04C-4CA1-A3F1-D75FA507BDC7}"/>
    <dgm:cxn modelId="{306148B4-1C65-4682-8962-306667A87510}" srcId="{5F537063-257F-439D-AF59-F3FFC0B80932}" destId="{E0E1A7A6-5F19-4863-9552-2CD5B1AC0E52}" srcOrd="0" destOrd="0" parTransId="{A588D560-B05F-4973-9CD4-9EEE129558D5}" sibTransId="{FFDAFC07-8BEB-4E84-9F4D-07B1331E52EC}"/>
    <dgm:cxn modelId="{24B0FDFB-0C4A-40D0-BA59-F525ABBCD633}" type="presOf" srcId="{63AC4C86-935C-4C99-9577-33CA7DE7BFED}" destId="{98666957-CDB4-47A0-AD5F-A02BA4F0CB03}" srcOrd="0" destOrd="0" presId="urn:microsoft.com/office/officeart/2005/8/layout/radial4"/>
    <dgm:cxn modelId="{EAE2D978-D76A-4EC4-8782-B917308D6DE8}" type="presOf" srcId="{632D55FF-02FC-4E96-8187-FFB38A4983AD}" destId="{5C6366B0-8973-4F8C-8C0C-F2EAAD5E7C33}" srcOrd="0" destOrd="0" presId="urn:microsoft.com/office/officeart/2005/8/layout/radial4"/>
    <dgm:cxn modelId="{D32A32E0-4F50-4926-B3FF-45B7FA71AE43}" type="presOf" srcId="{9AD4B03D-6F24-4481-94B8-702A06BD02EC}" destId="{C1711CAD-FDD9-4A39-87BE-ED769364B3F3}" srcOrd="0" destOrd="0" presId="urn:microsoft.com/office/officeart/2005/8/layout/radial4"/>
    <dgm:cxn modelId="{03C4EE8F-7367-49DA-B1E1-ED721ED85851}" type="presOf" srcId="{74243866-5154-44B4-8D9B-706660C64996}" destId="{661CA79F-D4BB-4641-AB0D-5025CD6886BA}" srcOrd="0" destOrd="0" presId="urn:microsoft.com/office/officeart/2005/8/layout/radial4"/>
    <dgm:cxn modelId="{6C781D86-8A4C-4798-BC93-AF0DBF2868FD}" type="presOf" srcId="{2A7DE64C-542F-444B-A0BB-729329A19475}" destId="{BE309407-99DE-4851-B820-51E9384034A0}" srcOrd="0" destOrd="0" presId="urn:microsoft.com/office/officeart/2005/8/layout/radial4"/>
    <dgm:cxn modelId="{2E280ECF-DF60-41B1-B044-A2DEBFCC0E73}" type="presOf" srcId="{C69EE375-8738-4C3B-AA07-BAD14B584FA4}" destId="{C7AAA38C-9369-4D62-AF5F-A40D8EE37DFF}" srcOrd="0" destOrd="0" presId="urn:microsoft.com/office/officeart/2005/8/layout/radial4"/>
    <dgm:cxn modelId="{214A239A-9A1F-4FBD-A3E8-BCFA58C5B049}" srcId="{5F537063-257F-439D-AF59-F3FFC0B80932}" destId="{632D55FF-02FC-4E96-8187-FFB38A4983AD}" srcOrd="6" destOrd="0" parTransId="{1446F47C-8E77-411D-A834-CAE7F2E025A7}" sibTransId="{D76A7A2D-F9DA-45DC-A37E-04771F5D2263}"/>
    <dgm:cxn modelId="{8810A015-914D-478A-B728-DA0745003F74}" type="presOf" srcId="{0F7ABA2F-1593-4356-893D-053BF01DB217}" destId="{F0077CEA-B2C0-4BB0-88B0-780F6B482A44}" srcOrd="0" destOrd="0" presId="urn:microsoft.com/office/officeart/2005/8/layout/radial4"/>
    <dgm:cxn modelId="{BE588D29-1530-4706-997D-C2D275D5160C}" type="presOf" srcId="{7E667720-CC7E-437B-9CE5-DDBB45AFDF32}" destId="{736A5C37-FABE-48EE-A1CC-7192EC7358A0}" srcOrd="0" destOrd="0" presId="urn:microsoft.com/office/officeart/2005/8/layout/radial4"/>
    <dgm:cxn modelId="{061E7036-A768-44D0-B5F5-FB82E800F601}" srcId="{5F537063-257F-439D-AF59-F3FFC0B80932}" destId="{7E667720-CC7E-437B-9CE5-DDBB45AFDF32}" srcOrd="5" destOrd="0" parTransId="{333BD29F-1A58-482C-8D3B-39154E51B37E}" sibTransId="{942C4A44-4600-4428-8938-5A6D94765482}"/>
    <dgm:cxn modelId="{C5FC0AB9-6182-487D-B966-7E2F005E4CD2}" type="presOf" srcId="{5F537063-257F-439D-AF59-F3FFC0B80932}" destId="{B1494956-2D0D-4F8F-8072-8C144CB39575}" srcOrd="0" destOrd="0" presId="urn:microsoft.com/office/officeart/2005/8/layout/radial4"/>
    <dgm:cxn modelId="{8844C552-2FD3-4493-8FEF-E319177CAF40}" srcId="{CB6ACCA7-EA08-496F-9E98-298E5D18DE10}" destId="{5F537063-257F-439D-AF59-F3FFC0B80932}" srcOrd="0" destOrd="0" parTransId="{AAF4FB9B-0F15-4DEE-9094-8FFE5045BF32}" sibTransId="{97C46695-B88A-4B63-BD7C-D910FBEE3105}"/>
    <dgm:cxn modelId="{F7EF784F-09C9-4BF7-A03B-FCCC4FD8E6CF}" srcId="{5F537063-257F-439D-AF59-F3FFC0B80932}" destId="{C0AB2FC9-C2E5-4065-8626-FB3F63A0080A}" srcOrd="4" destOrd="0" parTransId="{63AC4C86-935C-4C99-9577-33CA7DE7BFED}" sibTransId="{5EB81944-FA9C-4498-890D-8DC96C2BBE2E}"/>
    <dgm:cxn modelId="{39935E9C-CEB9-4066-844D-888F8FD03946}" type="presOf" srcId="{333BD29F-1A58-482C-8D3B-39154E51B37E}" destId="{E7334DDA-5FC3-4721-B684-427B84E01763}" srcOrd="0" destOrd="0" presId="urn:microsoft.com/office/officeart/2005/8/layout/radial4"/>
    <dgm:cxn modelId="{177F7F85-50AB-4D3C-91CA-A62EB2158B63}" type="presOf" srcId="{CB6ACCA7-EA08-496F-9E98-298E5D18DE10}" destId="{53E2DC3B-9AEA-4902-988C-7E6EBF2460D2}" srcOrd="0" destOrd="0" presId="urn:microsoft.com/office/officeart/2005/8/layout/radial4"/>
    <dgm:cxn modelId="{648783B1-FB50-42DE-AF58-835837EFA300}" type="presOf" srcId="{02E20FAF-5703-48A9-94BA-0A796ABDE8EB}" destId="{1E7C5B16-CD77-4BEC-9BA8-DCBDC00AA257}" srcOrd="0" destOrd="0" presId="urn:microsoft.com/office/officeart/2005/8/layout/radial4"/>
    <dgm:cxn modelId="{7648AB99-AB3B-41AB-8AF0-94D072FA5BF8}" type="presParOf" srcId="{53E2DC3B-9AEA-4902-988C-7E6EBF2460D2}" destId="{B1494956-2D0D-4F8F-8072-8C144CB39575}" srcOrd="0" destOrd="0" presId="urn:microsoft.com/office/officeart/2005/8/layout/radial4"/>
    <dgm:cxn modelId="{8C4C8F03-16CB-4D02-A54C-7BFAE8816930}" type="presParOf" srcId="{53E2DC3B-9AEA-4902-988C-7E6EBF2460D2}" destId="{C48ABC3B-6F4D-4FC0-98C3-6AB6B03C7EC8}" srcOrd="1" destOrd="0" presId="urn:microsoft.com/office/officeart/2005/8/layout/radial4"/>
    <dgm:cxn modelId="{C6FB11AE-0FB9-4E9A-9066-672E602AA41A}" type="presParOf" srcId="{53E2DC3B-9AEA-4902-988C-7E6EBF2460D2}" destId="{4D1A878B-6BD6-40F4-9803-96243145A01B}" srcOrd="2" destOrd="0" presId="urn:microsoft.com/office/officeart/2005/8/layout/radial4"/>
    <dgm:cxn modelId="{4F92EE1A-C227-4692-B2D2-733527440222}" type="presParOf" srcId="{53E2DC3B-9AEA-4902-988C-7E6EBF2460D2}" destId="{661CA79F-D4BB-4641-AB0D-5025CD6886BA}" srcOrd="3" destOrd="0" presId="urn:microsoft.com/office/officeart/2005/8/layout/radial4"/>
    <dgm:cxn modelId="{D699660A-AB57-4AC9-AABE-E32ECF27AD0C}" type="presParOf" srcId="{53E2DC3B-9AEA-4902-988C-7E6EBF2460D2}" destId="{66F5A2D5-424D-405D-851A-7B61F0B28CD4}" srcOrd="4" destOrd="0" presId="urn:microsoft.com/office/officeart/2005/8/layout/radial4"/>
    <dgm:cxn modelId="{B233D15B-42B3-4F3D-B613-EF6E2D38B650}" type="presParOf" srcId="{53E2DC3B-9AEA-4902-988C-7E6EBF2460D2}" destId="{1E7C5B16-CD77-4BEC-9BA8-DCBDC00AA257}" srcOrd="5" destOrd="0" presId="urn:microsoft.com/office/officeart/2005/8/layout/radial4"/>
    <dgm:cxn modelId="{CCA1AD49-A5D0-421D-95C7-6D37364E52EE}" type="presParOf" srcId="{53E2DC3B-9AEA-4902-988C-7E6EBF2460D2}" destId="{C7AAA38C-9369-4D62-AF5F-A40D8EE37DFF}" srcOrd="6" destOrd="0" presId="urn:microsoft.com/office/officeart/2005/8/layout/radial4"/>
    <dgm:cxn modelId="{82BC1D2A-87E7-425B-9E8C-AEABC9435E33}" type="presParOf" srcId="{53E2DC3B-9AEA-4902-988C-7E6EBF2460D2}" destId="{BE309407-99DE-4851-B820-51E9384034A0}" srcOrd="7" destOrd="0" presId="urn:microsoft.com/office/officeart/2005/8/layout/radial4"/>
    <dgm:cxn modelId="{8DA4BE59-A01E-4AF2-AA26-0560FD5162FA}" type="presParOf" srcId="{53E2DC3B-9AEA-4902-988C-7E6EBF2460D2}" destId="{2C573847-1684-45F1-805F-90E9D59520A2}" srcOrd="8" destOrd="0" presId="urn:microsoft.com/office/officeart/2005/8/layout/radial4"/>
    <dgm:cxn modelId="{372A58F1-2616-4F58-9387-F2CCC18FBF50}" type="presParOf" srcId="{53E2DC3B-9AEA-4902-988C-7E6EBF2460D2}" destId="{98666957-CDB4-47A0-AD5F-A02BA4F0CB03}" srcOrd="9" destOrd="0" presId="urn:microsoft.com/office/officeart/2005/8/layout/radial4"/>
    <dgm:cxn modelId="{C709B63C-5124-41A7-A877-FA35B8EEC6DB}" type="presParOf" srcId="{53E2DC3B-9AEA-4902-988C-7E6EBF2460D2}" destId="{2B5765C7-AC2D-4A85-9052-ECD523131B2A}" srcOrd="10" destOrd="0" presId="urn:microsoft.com/office/officeart/2005/8/layout/radial4"/>
    <dgm:cxn modelId="{4F2FFE7F-F7FA-4CB9-A914-AE96A45EAD87}" type="presParOf" srcId="{53E2DC3B-9AEA-4902-988C-7E6EBF2460D2}" destId="{E7334DDA-5FC3-4721-B684-427B84E01763}" srcOrd="11" destOrd="0" presId="urn:microsoft.com/office/officeart/2005/8/layout/radial4"/>
    <dgm:cxn modelId="{C011F52B-2FBA-48A1-A3D0-71AA03C8EE0D}" type="presParOf" srcId="{53E2DC3B-9AEA-4902-988C-7E6EBF2460D2}" destId="{736A5C37-FABE-48EE-A1CC-7192EC7358A0}" srcOrd="12" destOrd="0" presId="urn:microsoft.com/office/officeart/2005/8/layout/radial4"/>
    <dgm:cxn modelId="{52C38222-1A6F-4F0B-A0BD-6758AED150F7}" type="presParOf" srcId="{53E2DC3B-9AEA-4902-988C-7E6EBF2460D2}" destId="{BE0BCFF5-7F75-4B34-B836-C344C1ACD964}" srcOrd="13" destOrd="0" presId="urn:microsoft.com/office/officeart/2005/8/layout/radial4"/>
    <dgm:cxn modelId="{33A04CFF-7F3C-45A2-90CA-9626CCA03018}" type="presParOf" srcId="{53E2DC3B-9AEA-4902-988C-7E6EBF2460D2}" destId="{5C6366B0-8973-4F8C-8C0C-F2EAAD5E7C33}" srcOrd="14" destOrd="0" presId="urn:microsoft.com/office/officeart/2005/8/layout/radial4"/>
    <dgm:cxn modelId="{430E380E-7483-432A-B6E5-0E2D291AE5F5}" type="presParOf" srcId="{53E2DC3B-9AEA-4902-988C-7E6EBF2460D2}" destId="{199FD019-557E-428A-A0E5-1F6E772662E2}" srcOrd="15" destOrd="0" presId="urn:microsoft.com/office/officeart/2005/8/layout/radial4"/>
    <dgm:cxn modelId="{BAB62ECF-E871-45EC-B45B-8D2C34578280}" type="presParOf" srcId="{53E2DC3B-9AEA-4902-988C-7E6EBF2460D2}" destId="{C1711CAD-FDD9-4A39-87BE-ED769364B3F3}" srcOrd="16" destOrd="0" presId="urn:microsoft.com/office/officeart/2005/8/layout/radial4"/>
    <dgm:cxn modelId="{D59148D8-33A2-4152-AB57-E9EA865A9564}" type="presParOf" srcId="{53E2DC3B-9AEA-4902-988C-7E6EBF2460D2}" destId="{F0077CEA-B2C0-4BB0-88B0-780F6B482A44}" srcOrd="17" destOrd="0" presId="urn:microsoft.com/office/officeart/2005/8/layout/radial4"/>
    <dgm:cxn modelId="{296F418A-30E5-434A-BBD6-70D0C4860C7C}" type="presParOf" srcId="{53E2DC3B-9AEA-4902-988C-7E6EBF2460D2}" destId="{4A5C8932-BA61-4104-87D5-AC6933C7D33C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02915-FA64-4208-B2B4-2312816201AB}" type="doc">
      <dgm:prSet loTypeId="urn:microsoft.com/office/officeart/2005/8/layout/hierarchy3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uk-UA"/>
        </a:p>
      </dgm:t>
    </dgm:pt>
    <dgm:pt modelId="{A6EC0BCE-5C3D-49AE-A5EF-50278E8E3FFB}">
      <dgm:prSet phldrT="[Текст]" custT="1"/>
      <dgm:spPr/>
      <dgm:t>
        <a:bodyPr/>
        <a:lstStyle/>
        <a:p>
          <a:r>
            <a:rPr lang="uk-UA" sz="1600" dirty="0" smtClean="0">
              <a:solidFill>
                <a:srgbClr val="000000"/>
              </a:solidFill>
              <a:latin typeface="Courier New" pitchFamily="49" charset="0"/>
              <a:cs typeface="Courier New" pitchFamily="49" charset="0"/>
            </a:rPr>
            <a:t>Депутат місцевої ради, обраний: </a:t>
          </a:r>
          <a:endParaRPr lang="uk-UA" sz="1600" dirty="0"/>
        </a:p>
      </dgm:t>
    </dgm:pt>
    <dgm:pt modelId="{22225F92-C452-4FC8-8EF6-91282C916EF8}" type="parTrans" cxnId="{898E227F-A7D4-45AD-9A46-1D6C0C6D220B}">
      <dgm:prSet/>
      <dgm:spPr/>
      <dgm:t>
        <a:bodyPr/>
        <a:lstStyle/>
        <a:p>
          <a:endParaRPr lang="uk-UA"/>
        </a:p>
      </dgm:t>
    </dgm:pt>
    <dgm:pt modelId="{C38C81FF-7880-49DC-832E-44F0DFDE4BE2}" type="sibTrans" cxnId="{898E227F-A7D4-45AD-9A46-1D6C0C6D220B}">
      <dgm:prSet/>
      <dgm:spPr/>
      <dgm:t>
        <a:bodyPr/>
        <a:lstStyle/>
        <a:p>
          <a:endParaRPr lang="uk-UA"/>
        </a:p>
      </dgm:t>
    </dgm:pt>
    <dgm:pt modelId="{79F3E689-AA8F-493A-A01B-C657E9176D21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секретарем сільської, </a:t>
          </a:r>
          <a:b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селищної, міської ради</a:t>
          </a:r>
          <a:endParaRPr lang="uk-UA" sz="1600" dirty="0"/>
        </a:p>
      </dgm:t>
    </dgm:pt>
    <dgm:pt modelId="{99710C1E-00B5-45B4-9BE8-2566C9906EFC}" type="parTrans" cxnId="{40A1932F-9382-4C52-AC7A-0BFAEAF0AC88}">
      <dgm:prSet/>
      <dgm:spPr/>
      <dgm:t>
        <a:bodyPr/>
        <a:lstStyle/>
        <a:p>
          <a:endParaRPr lang="uk-UA"/>
        </a:p>
      </dgm:t>
    </dgm:pt>
    <dgm:pt modelId="{53D06E79-093A-4241-B65D-F7BF2C2EF531}" type="sibTrans" cxnId="{40A1932F-9382-4C52-AC7A-0BFAEAF0AC88}">
      <dgm:prSet/>
      <dgm:spPr/>
      <dgm:t>
        <a:bodyPr/>
        <a:lstStyle/>
        <a:p>
          <a:endParaRPr lang="uk-UA"/>
        </a:p>
      </dgm:t>
    </dgm:pt>
    <dgm:pt modelId="{3F151900-90A8-47FA-B05D-3F1D78325E58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Головою районної, </a:t>
          </a:r>
          <a:b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обласної, районної у місті ради </a:t>
          </a:r>
          <a:endParaRPr lang="uk-UA" sz="1600" dirty="0"/>
        </a:p>
      </dgm:t>
    </dgm:pt>
    <dgm:pt modelId="{4CB6C347-F989-4F96-A738-1A641DD75C84}" type="parTrans" cxnId="{3B45871D-9DBE-494E-B072-60DA24A32FC9}">
      <dgm:prSet/>
      <dgm:spPr/>
      <dgm:t>
        <a:bodyPr/>
        <a:lstStyle/>
        <a:p>
          <a:endParaRPr lang="uk-UA"/>
        </a:p>
      </dgm:t>
    </dgm:pt>
    <dgm:pt modelId="{CC118E28-E26E-49B7-8AE7-0E280528DAAB}" type="sibTrans" cxnId="{3B45871D-9DBE-494E-B072-60DA24A32FC9}">
      <dgm:prSet/>
      <dgm:spPr/>
      <dgm:t>
        <a:bodyPr/>
        <a:lstStyle/>
        <a:p>
          <a:endParaRPr lang="uk-UA"/>
        </a:p>
      </dgm:t>
    </dgm:pt>
    <dgm:pt modelId="{E1B5AE21-E313-4F82-A52A-4E7326B074B5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заступником голови районної, </a:t>
          </a:r>
          <a:br>
            <a:rPr kumimoji="0" lang="uk-UA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ourier New" pitchFamily="49" charset="0"/>
              <a:cs typeface="Courier New" pitchFamily="49" charset="0"/>
            </a:rPr>
            <a:t>обласної, районної у місті ради</a:t>
          </a:r>
          <a:endParaRPr lang="uk-UA" sz="1600" dirty="0"/>
        </a:p>
      </dgm:t>
    </dgm:pt>
    <dgm:pt modelId="{57EE73F8-D4DD-4396-9771-BE82D318B8FC}" type="parTrans" cxnId="{047F2384-0DE7-40A4-A4CB-951A6270E381}">
      <dgm:prSet/>
      <dgm:spPr/>
      <dgm:t>
        <a:bodyPr/>
        <a:lstStyle/>
        <a:p>
          <a:endParaRPr lang="uk-UA"/>
        </a:p>
      </dgm:t>
    </dgm:pt>
    <dgm:pt modelId="{CF319C6F-4941-4D8B-8510-93D5AD7319E0}" type="sibTrans" cxnId="{047F2384-0DE7-40A4-A4CB-951A6270E381}">
      <dgm:prSet/>
      <dgm:spPr/>
      <dgm:t>
        <a:bodyPr/>
        <a:lstStyle/>
        <a:p>
          <a:endParaRPr lang="uk-UA"/>
        </a:p>
      </dgm:t>
    </dgm:pt>
    <dgm:pt modelId="{AD96297A-4625-4911-99FF-648BE1B0DAD1}" type="pres">
      <dgm:prSet presAssocID="{AEF02915-FA64-4208-B2B4-231281620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1326E3-29A5-43A7-8AE8-FD3E3993B493}" type="pres">
      <dgm:prSet presAssocID="{A6EC0BCE-5C3D-49AE-A5EF-50278E8E3FFB}" presName="root" presStyleCnt="0"/>
      <dgm:spPr/>
    </dgm:pt>
    <dgm:pt modelId="{99E7AC00-DE97-450E-AFA7-0F6E342277C0}" type="pres">
      <dgm:prSet presAssocID="{A6EC0BCE-5C3D-49AE-A5EF-50278E8E3FFB}" presName="rootComposite" presStyleCnt="0"/>
      <dgm:spPr/>
    </dgm:pt>
    <dgm:pt modelId="{B948A433-F8F6-40A6-9BE2-F22FBEE50753}" type="pres">
      <dgm:prSet presAssocID="{A6EC0BCE-5C3D-49AE-A5EF-50278E8E3FFB}" presName="rootText" presStyleLbl="node1" presStyleIdx="0" presStyleCnt="1" custScaleY="42444"/>
      <dgm:spPr/>
      <dgm:t>
        <a:bodyPr/>
        <a:lstStyle/>
        <a:p>
          <a:endParaRPr lang="uk-UA"/>
        </a:p>
      </dgm:t>
    </dgm:pt>
    <dgm:pt modelId="{67B45D3C-C88E-43E5-81B8-85E338175A4B}" type="pres">
      <dgm:prSet presAssocID="{A6EC0BCE-5C3D-49AE-A5EF-50278E8E3FFB}" presName="rootConnector" presStyleLbl="node1" presStyleIdx="0" presStyleCnt="1"/>
      <dgm:spPr/>
      <dgm:t>
        <a:bodyPr/>
        <a:lstStyle/>
        <a:p>
          <a:endParaRPr lang="uk-UA"/>
        </a:p>
      </dgm:t>
    </dgm:pt>
    <dgm:pt modelId="{573196EE-E197-461C-98F7-C2400D2196ED}" type="pres">
      <dgm:prSet presAssocID="{A6EC0BCE-5C3D-49AE-A5EF-50278E8E3FFB}" presName="childShape" presStyleCnt="0"/>
      <dgm:spPr/>
    </dgm:pt>
    <dgm:pt modelId="{FB6FDCD1-7F7F-40BF-A390-D5716F034955}" type="pres">
      <dgm:prSet presAssocID="{99710C1E-00B5-45B4-9BE8-2566C9906EFC}" presName="Name13" presStyleLbl="parChTrans1D2" presStyleIdx="0" presStyleCnt="3"/>
      <dgm:spPr/>
      <dgm:t>
        <a:bodyPr/>
        <a:lstStyle/>
        <a:p>
          <a:endParaRPr lang="uk-UA"/>
        </a:p>
      </dgm:t>
    </dgm:pt>
    <dgm:pt modelId="{72C2C5A7-941A-4048-845F-BE558000886E}" type="pres">
      <dgm:prSet presAssocID="{79F3E689-AA8F-493A-A01B-C657E9176D21}" presName="childText" presStyleLbl="bgAcc1" presStyleIdx="0" presStyleCnt="3" custScaleX="12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FF6F6-F0C0-425D-9DAD-3A7F900D8812}" type="pres">
      <dgm:prSet presAssocID="{4CB6C347-F989-4F96-A738-1A641DD75C84}" presName="Name13" presStyleLbl="parChTrans1D2" presStyleIdx="1" presStyleCnt="3"/>
      <dgm:spPr/>
      <dgm:t>
        <a:bodyPr/>
        <a:lstStyle/>
        <a:p>
          <a:endParaRPr lang="uk-UA"/>
        </a:p>
      </dgm:t>
    </dgm:pt>
    <dgm:pt modelId="{AFFD6764-1E97-4849-8C9F-99086EB65810}" type="pres">
      <dgm:prSet presAssocID="{3F151900-90A8-47FA-B05D-3F1D78325E58}" presName="childText" presStyleLbl="bgAcc1" presStyleIdx="1" presStyleCnt="3" custScaleX="12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CC35E-2C55-45FE-A1B8-A11DFCBAB5C1}" type="pres">
      <dgm:prSet presAssocID="{57EE73F8-D4DD-4396-9771-BE82D318B8FC}" presName="Name13" presStyleLbl="parChTrans1D2" presStyleIdx="2" presStyleCnt="3"/>
      <dgm:spPr/>
      <dgm:t>
        <a:bodyPr/>
        <a:lstStyle/>
        <a:p>
          <a:endParaRPr lang="uk-UA"/>
        </a:p>
      </dgm:t>
    </dgm:pt>
    <dgm:pt modelId="{EBDB82A6-AC7D-4973-BA54-81FD742D672B}" type="pres">
      <dgm:prSet presAssocID="{E1B5AE21-E313-4F82-A52A-4E7326B074B5}" presName="childText" presStyleLbl="bgAcc1" presStyleIdx="2" presStyleCnt="3" custScaleX="12455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01F5EA3-D14E-46C5-8980-DE2521A07583}" type="presOf" srcId="{3F151900-90A8-47FA-B05D-3F1D78325E58}" destId="{AFFD6764-1E97-4849-8C9F-99086EB65810}" srcOrd="0" destOrd="0" presId="urn:microsoft.com/office/officeart/2005/8/layout/hierarchy3"/>
    <dgm:cxn modelId="{3B45871D-9DBE-494E-B072-60DA24A32FC9}" srcId="{A6EC0BCE-5C3D-49AE-A5EF-50278E8E3FFB}" destId="{3F151900-90A8-47FA-B05D-3F1D78325E58}" srcOrd="1" destOrd="0" parTransId="{4CB6C347-F989-4F96-A738-1A641DD75C84}" sibTransId="{CC118E28-E26E-49B7-8AE7-0E280528DAAB}"/>
    <dgm:cxn modelId="{704D60A1-62F6-4C3A-BA0B-9D299905810A}" type="presOf" srcId="{A6EC0BCE-5C3D-49AE-A5EF-50278E8E3FFB}" destId="{67B45D3C-C88E-43E5-81B8-85E338175A4B}" srcOrd="1" destOrd="0" presId="urn:microsoft.com/office/officeart/2005/8/layout/hierarchy3"/>
    <dgm:cxn modelId="{B7C1BD62-8319-4010-9F6E-9932EA39CA84}" type="presOf" srcId="{A6EC0BCE-5C3D-49AE-A5EF-50278E8E3FFB}" destId="{B948A433-F8F6-40A6-9BE2-F22FBEE50753}" srcOrd="0" destOrd="0" presId="urn:microsoft.com/office/officeart/2005/8/layout/hierarchy3"/>
    <dgm:cxn modelId="{C762C429-6E19-41C8-B9C4-0607F20BE593}" type="presOf" srcId="{AEF02915-FA64-4208-B2B4-2312816201AB}" destId="{AD96297A-4625-4911-99FF-648BE1B0DAD1}" srcOrd="0" destOrd="0" presId="urn:microsoft.com/office/officeart/2005/8/layout/hierarchy3"/>
    <dgm:cxn modelId="{815B0246-4CDC-453E-A4F1-089DADB25BA4}" type="presOf" srcId="{79F3E689-AA8F-493A-A01B-C657E9176D21}" destId="{72C2C5A7-941A-4048-845F-BE558000886E}" srcOrd="0" destOrd="0" presId="urn:microsoft.com/office/officeart/2005/8/layout/hierarchy3"/>
    <dgm:cxn modelId="{40A1932F-9382-4C52-AC7A-0BFAEAF0AC88}" srcId="{A6EC0BCE-5C3D-49AE-A5EF-50278E8E3FFB}" destId="{79F3E689-AA8F-493A-A01B-C657E9176D21}" srcOrd="0" destOrd="0" parTransId="{99710C1E-00B5-45B4-9BE8-2566C9906EFC}" sibTransId="{53D06E79-093A-4241-B65D-F7BF2C2EF531}"/>
    <dgm:cxn modelId="{898E227F-A7D4-45AD-9A46-1D6C0C6D220B}" srcId="{AEF02915-FA64-4208-B2B4-2312816201AB}" destId="{A6EC0BCE-5C3D-49AE-A5EF-50278E8E3FFB}" srcOrd="0" destOrd="0" parTransId="{22225F92-C452-4FC8-8EF6-91282C916EF8}" sibTransId="{C38C81FF-7880-49DC-832E-44F0DFDE4BE2}"/>
    <dgm:cxn modelId="{50F958C8-9081-419B-BBD5-2A7B87691F0F}" type="presOf" srcId="{E1B5AE21-E313-4F82-A52A-4E7326B074B5}" destId="{EBDB82A6-AC7D-4973-BA54-81FD742D672B}" srcOrd="0" destOrd="0" presId="urn:microsoft.com/office/officeart/2005/8/layout/hierarchy3"/>
    <dgm:cxn modelId="{97603EF4-BD68-4C18-A9F2-31432C3A1202}" type="presOf" srcId="{99710C1E-00B5-45B4-9BE8-2566C9906EFC}" destId="{FB6FDCD1-7F7F-40BF-A390-D5716F034955}" srcOrd="0" destOrd="0" presId="urn:microsoft.com/office/officeart/2005/8/layout/hierarchy3"/>
    <dgm:cxn modelId="{E1372E71-CA8E-45AD-BF9A-11BCE4CE959B}" type="presOf" srcId="{4CB6C347-F989-4F96-A738-1A641DD75C84}" destId="{C70FF6F6-F0C0-425D-9DAD-3A7F900D8812}" srcOrd="0" destOrd="0" presId="urn:microsoft.com/office/officeart/2005/8/layout/hierarchy3"/>
    <dgm:cxn modelId="{4AE0A359-B925-4C5F-9273-2E17AE72E606}" type="presOf" srcId="{57EE73F8-D4DD-4396-9771-BE82D318B8FC}" destId="{2ABCC35E-2C55-45FE-A1B8-A11DFCBAB5C1}" srcOrd="0" destOrd="0" presId="urn:microsoft.com/office/officeart/2005/8/layout/hierarchy3"/>
    <dgm:cxn modelId="{047F2384-0DE7-40A4-A4CB-951A6270E381}" srcId="{A6EC0BCE-5C3D-49AE-A5EF-50278E8E3FFB}" destId="{E1B5AE21-E313-4F82-A52A-4E7326B074B5}" srcOrd="2" destOrd="0" parTransId="{57EE73F8-D4DD-4396-9771-BE82D318B8FC}" sibTransId="{CF319C6F-4941-4D8B-8510-93D5AD7319E0}"/>
    <dgm:cxn modelId="{57F56D51-90C8-4F6B-B6E2-7B13C0AB9C96}" type="presParOf" srcId="{AD96297A-4625-4911-99FF-648BE1B0DAD1}" destId="{821326E3-29A5-43A7-8AE8-FD3E3993B493}" srcOrd="0" destOrd="0" presId="urn:microsoft.com/office/officeart/2005/8/layout/hierarchy3"/>
    <dgm:cxn modelId="{62A79C40-6BAA-46B0-9A67-7950261AC289}" type="presParOf" srcId="{821326E3-29A5-43A7-8AE8-FD3E3993B493}" destId="{99E7AC00-DE97-450E-AFA7-0F6E342277C0}" srcOrd="0" destOrd="0" presId="urn:microsoft.com/office/officeart/2005/8/layout/hierarchy3"/>
    <dgm:cxn modelId="{B79D0F84-C905-4D6A-9647-67F562DCAB6A}" type="presParOf" srcId="{99E7AC00-DE97-450E-AFA7-0F6E342277C0}" destId="{B948A433-F8F6-40A6-9BE2-F22FBEE50753}" srcOrd="0" destOrd="0" presId="urn:microsoft.com/office/officeart/2005/8/layout/hierarchy3"/>
    <dgm:cxn modelId="{A9AC6958-0634-4DB0-A4EF-88E071800969}" type="presParOf" srcId="{99E7AC00-DE97-450E-AFA7-0F6E342277C0}" destId="{67B45D3C-C88E-43E5-81B8-85E338175A4B}" srcOrd="1" destOrd="0" presId="urn:microsoft.com/office/officeart/2005/8/layout/hierarchy3"/>
    <dgm:cxn modelId="{80A1E61A-787A-4BF7-9BA1-CEE34CC407C3}" type="presParOf" srcId="{821326E3-29A5-43A7-8AE8-FD3E3993B493}" destId="{573196EE-E197-461C-98F7-C2400D2196ED}" srcOrd="1" destOrd="0" presId="urn:microsoft.com/office/officeart/2005/8/layout/hierarchy3"/>
    <dgm:cxn modelId="{CE3EC651-434A-4005-B10B-99018CC331EC}" type="presParOf" srcId="{573196EE-E197-461C-98F7-C2400D2196ED}" destId="{FB6FDCD1-7F7F-40BF-A390-D5716F034955}" srcOrd="0" destOrd="0" presId="urn:microsoft.com/office/officeart/2005/8/layout/hierarchy3"/>
    <dgm:cxn modelId="{6D1026F5-7469-405B-A584-CA11345AA052}" type="presParOf" srcId="{573196EE-E197-461C-98F7-C2400D2196ED}" destId="{72C2C5A7-941A-4048-845F-BE558000886E}" srcOrd="1" destOrd="0" presId="urn:microsoft.com/office/officeart/2005/8/layout/hierarchy3"/>
    <dgm:cxn modelId="{5354F6A0-DA2E-4C69-8700-D5AC56E927C1}" type="presParOf" srcId="{573196EE-E197-461C-98F7-C2400D2196ED}" destId="{C70FF6F6-F0C0-425D-9DAD-3A7F900D8812}" srcOrd="2" destOrd="0" presId="urn:microsoft.com/office/officeart/2005/8/layout/hierarchy3"/>
    <dgm:cxn modelId="{F196FF51-A775-4054-B1A3-5DF29B165647}" type="presParOf" srcId="{573196EE-E197-461C-98F7-C2400D2196ED}" destId="{AFFD6764-1E97-4849-8C9F-99086EB65810}" srcOrd="3" destOrd="0" presId="urn:microsoft.com/office/officeart/2005/8/layout/hierarchy3"/>
    <dgm:cxn modelId="{2D905833-33CE-4953-884C-1EA49170628A}" type="presParOf" srcId="{573196EE-E197-461C-98F7-C2400D2196ED}" destId="{2ABCC35E-2C55-45FE-A1B8-A11DFCBAB5C1}" srcOrd="4" destOrd="0" presId="urn:microsoft.com/office/officeart/2005/8/layout/hierarchy3"/>
    <dgm:cxn modelId="{0E099229-DBCD-49EB-BF36-B31776D2A2F5}" type="presParOf" srcId="{573196EE-E197-461C-98F7-C2400D2196ED}" destId="{EBDB82A6-AC7D-4973-BA54-81FD742D672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F02915-FA64-4208-B2B4-2312816201AB}" type="doc">
      <dgm:prSet loTypeId="urn:microsoft.com/office/officeart/2005/8/layout/hierarchy3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A6EC0BCE-5C3D-49AE-A5EF-50278E8E3FFB}">
      <dgm:prSet phldrT="[Текст]" custT="1"/>
      <dgm:spPr/>
      <dgm:t>
        <a:bodyPr/>
        <a:lstStyle/>
        <a:p>
          <a:r>
            <a:rPr lang="uk-UA" sz="1600" smtClean="0">
              <a:latin typeface="Courier New" pitchFamily="49" charset="0"/>
              <a:cs typeface="Courier New" pitchFamily="49" charset="0"/>
            </a:rPr>
            <a:t>Депутат місцевої ради, обраний: </a:t>
          </a:r>
          <a:endParaRPr lang="uk-UA" sz="1600" dirty="0"/>
        </a:p>
      </dgm:t>
    </dgm:pt>
    <dgm:pt modelId="{22225F92-C452-4FC8-8EF6-91282C916EF8}" type="parTrans" cxnId="{898E227F-A7D4-45AD-9A46-1D6C0C6D220B}">
      <dgm:prSet/>
      <dgm:spPr/>
      <dgm:t>
        <a:bodyPr/>
        <a:lstStyle/>
        <a:p>
          <a:endParaRPr lang="uk-UA"/>
        </a:p>
      </dgm:t>
    </dgm:pt>
    <dgm:pt modelId="{C38C81FF-7880-49DC-832E-44F0DFDE4BE2}" type="sibTrans" cxnId="{898E227F-A7D4-45AD-9A46-1D6C0C6D220B}">
      <dgm:prSet/>
      <dgm:spPr/>
      <dgm:t>
        <a:bodyPr/>
        <a:lstStyle/>
        <a:p>
          <a:endParaRPr lang="uk-UA"/>
        </a:p>
      </dgm:t>
    </dgm:pt>
    <dgm:pt modelId="{79F3E689-AA8F-493A-A01B-C657E9176D21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  <a:t>секретарем сільської, </a:t>
          </a:r>
          <a:b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  <a:t>селищної, міської ради</a:t>
          </a:r>
          <a:endParaRPr lang="uk-UA" sz="1600" dirty="0"/>
        </a:p>
      </dgm:t>
    </dgm:pt>
    <dgm:pt modelId="{99710C1E-00B5-45B4-9BE8-2566C9906EFC}" type="parTrans" cxnId="{40A1932F-9382-4C52-AC7A-0BFAEAF0AC88}">
      <dgm:prSet/>
      <dgm:spPr/>
      <dgm:t>
        <a:bodyPr/>
        <a:lstStyle/>
        <a:p>
          <a:endParaRPr lang="uk-UA"/>
        </a:p>
      </dgm:t>
    </dgm:pt>
    <dgm:pt modelId="{53D06E79-093A-4241-B65D-F7BF2C2EF531}" type="sibTrans" cxnId="{40A1932F-9382-4C52-AC7A-0BFAEAF0AC88}">
      <dgm:prSet/>
      <dgm:spPr/>
      <dgm:t>
        <a:bodyPr/>
        <a:lstStyle/>
        <a:p>
          <a:endParaRPr lang="uk-UA"/>
        </a:p>
      </dgm:t>
    </dgm:pt>
    <dgm:pt modelId="{3F151900-90A8-47FA-B05D-3F1D78325E58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smtClean="0">
              <a:ln/>
              <a:effectLst/>
              <a:latin typeface="Courier New" pitchFamily="49" charset="0"/>
              <a:cs typeface="Courier New" pitchFamily="49" charset="0"/>
            </a:rPr>
            <a:t>Головою районної, </a:t>
          </a:r>
          <a:br>
            <a:rPr kumimoji="0" lang="uk-UA" sz="1600" b="0" i="0" u="none" strike="noStrike" cap="none" normalizeH="0" baseline="0" smtClean="0">
              <a:ln/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smtClean="0">
              <a:ln/>
              <a:effectLst/>
              <a:latin typeface="Courier New" pitchFamily="49" charset="0"/>
              <a:cs typeface="Courier New" pitchFamily="49" charset="0"/>
            </a:rPr>
            <a:t>обласної, районної у місті ради </a:t>
          </a:r>
          <a:endParaRPr lang="uk-UA" sz="1600" dirty="0"/>
        </a:p>
      </dgm:t>
    </dgm:pt>
    <dgm:pt modelId="{4CB6C347-F989-4F96-A738-1A641DD75C84}" type="parTrans" cxnId="{3B45871D-9DBE-494E-B072-60DA24A32FC9}">
      <dgm:prSet/>
      <dgm:spPr/>
      <dgm:t>
        <a:bodyPr/>
        <a:lstStyle/>
        <a:p>
          <a:endParaRPr lang="uk-UA"/>
        </a:p>
      </dgm:t>
    </dgm:pt>
    <dgm:pt modelId="{CC118E28-E26E-49B7-8AE7-0E280528DAAB}" type="sibTrans" cxnId="{3B45871D-9DBE-494E-B072-60DA24A32FC9}">
      <dgm:prSet/>
      <dgm:spPr/>
      <dgm:t>
        <a:bodyPr/>
        <a:lstStyle/>
        <a:p>
          <a:endParaRPr lang="uk-UA"/>
        </a:p>
      </dgm:t>
    </dgm:pt>
    <dgm:pt modelId="{E1B5AE21-E313-4F82-A52A-4E7326B074B5}">
      <dgm:prSet phldrT="[Текст]" custT="1"/>
      <dgm:spPr/>
      <dgm:t>
        <a:bodyPr/>
        <a:lstStyle/>
        <a:p>
          <a: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  <a:t>заступником голови районної, </a:t>
          </a:r>
          <a:b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</a:br>
          <a:r>
            <a:rPr kumimoji="0" lang="uk-UA" sz="1600" b="0" i="0" u="none" strike="noStrike" cap="none" normalizeH="0" baseline="0" dirty="0" smtClean="0">
              <a:ln/>
              <a:effectLst/>
              <a:latin typeface="Courier New" pitchFamily="49" charset="0"/>
              <a:cs typeface="Courier New" pitchFamily="49" charset="0"/>
            </a:rPr>
            <a:t>обласної, районної у місті ради</a:t>
          </a:r>
          <a:endParaRPr lang="uk-UA" sz="1600" dirty="0"/>
        </a:p>
      </dgm:t>
    </dgm:pt>
    <dgm:pt modelId="{57EE73F8-D4DD-4396-9771-BE82D318B8FC}" type="parTrans" cxnId="{047F2384-0DE7-40A4-A4CB-951A6270E381}">
      <dgm:prSet/>
      <dgm:spPr/>
      <dgm:t>
        <a:bodyPr/>
        <a:lstStyle/>
        <a:p>
          <a:endParaRPr lang="uk-UA"/>
        </a:p>
      </dgm:t>
    </dgm:pt>
    <dgm:pt modelId="{CF319C6F-4941-4D8B-8510-93D5AD7319E0}" type="sibTrans" cxnId="{047F2384-0DE7-40A4-A4CB-951A6270E381}">
      <dgm:prSet/>
      <dgm:spPr/>
      <dgm:t>
        <a:bodyPr/>
        <a:lstStyle/>
        <a:p>
          <a:endParaRPr lang="uk-UA"/>
        </a:p>
      </dgm:t>
    </dgm:pt>
    <dgm:pt modelId="{88317202-A160-4E5F-B078-C6955A09F57F}">
      <dgm:prSet phldrT="[Текст]" custT="1"/>
      <dgm:spPr/>
      <dgm:t>
        <a:bodyPr/>
        <a:lstStyle/>
        <a:p>
          <a:r>
            <a:rPr lang="uk-UA" sz="1600" dirty="0" smtClean="0"/>
            <a:t>Інша робота на постійній  основі в раді</a:t>
          </a:r>
          <a:endParaRPr lang="uk-UA" sz="1600" dirty="0"/>
        </a:p>
      </dgm:t>
    </dgm:pt>
    <dgm:pt modelId="{C3E1F0A0-A0F0-49CA-AC71-A2F6162E3F26}" type="parTrans" cxnId="{5D4C3A4C-C000-409E-A21C-22E684240DE9}">
      <dgm:prSet/>
      <dgm:spPr>
        <a:ln w="38100">
          <a:solidFill>
            <a:srgbClr val="FFFF00"/>
          </a:solidFill>
        </a:ln>
      </dgm:spPr>
      <dgm:t>
        <a:bodyPr/>
        <a:lstStyle/>
        <a:p>
          <a:endParaRPr lang="uk-UA"/>
        </a:p>
      </dgm:t>
    </dgm:pt>
    <dgm:pt modelId="{3975C33F-C561-44B4-8F07-9DDCF47895A5}" type="sibTrans" cxnId="{5D4C3A4C-C000-409E-A21C-22E684240DE9}">
      <dgm:prSet/>
      <dgm:spPr/>
      <dgm:t>
        <a:bodyPr/>
        <a:lstStyle/>
        <a:p>
          <a:endParaRPr lang="uk-UA"/>
        </a:p>
      </dgm:t>
    </dgm:pt>
    <dgm:pt modelId="{AD96297A-4625-4911-99FF-648BE1B0DAD1}" type="pres">
      <dgm:prSet presAssocID="{AEF02915-FA64-4208-B2B4-2312816201A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821326E3-29A5-43A7-8AE8-FD3E3993B493}" type="pres">
      <dgm:prSet presAssocID="{A6EC0BCE-5C3D-49AE-A5EF-50278E8E3FFB}" presName="root" presStyleCnt="0"/>
      <dgm:spPr/>
    </dgm:pt>
    <dgm:pt modelId="{99E7AC00-DE97-450E-AFA7-0F6E342277C0}" type="pres">
      <dgm:prSet presAssocID="{A6EC0BCE-5C3D-49AE-A5EF-50278E8E3FFB}" presName="rootComposite" presStyleCnt="0"/>
      <dgm:spPr/>
    </dgm:pt>
    <dgm:pt modelId="{B948A433-F8F6-40A6-9BE2-F22FBEE50753}" type="pres">
      <dgm:prSet presAssocID="{A6EC0BCE-5C3D-49AE-A5EF-50278E8E3FFB}" presName="rootText" presStyleLbl="node1" presStyleIdx="0" presStyleCnt="1" custScaleX="233773" custScaleY="52640" custLinFactNeighborX="-8630" custLinFactNeighborY="8457"/>
      <dgm:spPr/>
      <dgm:t>
        <a:bodyPr/>
        <a:lstStyle/>
        <a:p>
          <a:endParaRPr lang="uk-UA"/>
        </a:p>
      </dgm:t>
    </dgm:pt>
    <dgm:pt modelId="{67B45D3C-C88E-43E5-81B8-85E338175A4B}" type="pres">
      <dgm:prSet presAssocID="{A6EC0BCE-5C3D-49AE-A5EF-50278E8E3FFB}" presName="rootConnector" presStyleLbl="node1" presStyleIdx="0" presStyleCnt="1"/>
      <dgm:spPr/>
      <dgm:t>
        <a:bodyPr/>
        <a:lstStyle/>
        <a:p>
          <a:endParaRPr lang="uk-UA"/>
        </a:p>
      </dgm:t>
    </dgm:pt>
    <dgm:pt modelId="{573196EE-E197-461C-98F7-C2400D2196ED}" type="pres">
      <dgm:prSet presAssocID="{A6EC0BCE-5C3D-49AE-A5EF-50278E8E3FFB}" presName="childShape" presStyleCnt="0"/>
      <dgm:spPr/>
    </dgm:pt>
    <dgm:pt modelId="{FB6FDCD1-7F7F-40BF-A390-D5716F034955}" type="pres">
      <dgm:prSet presAssocID="{99710C1E-00B5-45B4-9BE8-2566C9906EFC}" presName="Name13" presStyleLbl="parChTrans1D2" presStyleIdx="0" presStyleCnt="4"/>
      <dgm:spPr/>
      <dgm:t>
        <a:bodyPr/>
        <a:lstStyle/>
        <a:p>
          <a:endParaRPr lang="uk-UA"/>
        </a:p>
      </dgm:t>
    </dgm:pt>
    <dgm:pt modelId="{72C2C5A7-941A-4048-845F-BE558000886E}" type="pres">
      <dgm:prSet presAssocID="{79F3E689-AA8F-493A-A01B-C657E9176D21}" presName="childText" presStyleLbl="bgAcc1" presStyleIdx="0" presStyleCnt="4" custScaleX="174723" custLinFactX="-100000" custLinFactNeighborX="-174874" custLinFactNeighborY="-83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70FF6F6-F0C0-425D-9DAD-3A7F900D8812}" type="pres">
      <dgm:prSet presAssocID="{4CB6C347-F989-4F96-A738-1A641DD75C84}" presName="Name13" presStyleLbl="parChTrans1D2" presStyleIdx="1" presStyleCnt="4"/>
      <dgm:spPr/>
      <dgm:t>
        <a:bodyPr/>
        <a:lstStyle/>
        <a:p>
          <a:endParaRPr lang="uk-UA"/>
        </a:p>
      </dgm:t>
    </dgm:pt>
    <dgm:pt modelId="{AFFD6764-1E97-4849-8C9F-99086EB65810}" type="pres">
      <dgm:prSet presAssocID="{3F151900-90A8-47FA-B05D-3F1D78325E58}" presName="childText" presStyleLbl="bgAcc1" presStyleIdx="1" presStyleCnt="4" custScaleX="174723" custLinFactY="-15475" custLinFactNeighborX="4514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ABCC35E-2C55-45FE-A1B8-A11DFCBAB5C1}" type="pres">
      <dgm:prSet presAssocID="{57EE73F8-D4DD-4396-9771-BE82D318B8FC}" presName="Name13" presStyleLbl="parChTrans1D2" presStyleIdx="2" presStyleCnt="4"/>
      <dgm:spPr/>
      <dgm:t>
        <a:bodyPr/>
        <a:lstStyle/>
        <a:p>
          <a:endParaRPr lang="uk-UA"/>
        </a:p>
      </dgm:t>
    </dgm:pt>
    <dgm:pt modelId="{EBDB82A6-AC7D-4973-BA54-81FD742D672B}" type="pres">
      <dgm:prSet presAssocID="{E1B5AE21-E313-4F82-A52A-4E7326B074B5}" presName="childText" presStyleLbl="bgAcc1" presStyleIdx="2" presStyleCnt="4" custScaleX="174723" custLinFactX="100000" custLinFactY="-100000" custLinFactNeighborX="135903" custLinFactNeighborY="-1496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77EF6A5-6337-4E91-895E-989F530708A1}" type="pres">
      <dgm:prSet presAssocID="{C3E1F0A0-A0F0-49CA-AC71-A2F6162E3F26}" presName="Name13" presStyleLbl="parChTrans1D2" presStyleIdx="3" presStyleCnt="4"/>
      <dgm:spPr/>
      <dgm:t>
        <a:bodyPr/>
        <a:lstStyle/>
        <a:p>
          <a:endParaRPr lang="uk-UA"/>
        </a:p>
      </dgm:t>
    </dgm:pt>
    <dgm:pt modelId="{EF29900D-34D9-4644-950C-42C796C34EB6}" type="pres">
      <dgm:prSet presAssocID="{88317202-A160-4E5F-B078-C6955A09F57F}" presName="childText" presStyleLbl="bgAcc1" presStyleIdx="3" presStyleCnt="4" custScaleX="140281" custLinFactY="-100000" custLinFactNeighborX="24375" custLinFactNeighborY="-13836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80A857A8-DF15-48F8-BE63-EBD978512D3A}" type="presOf" srcId="{A6EC0BCE-5C3D-49AE-A5EF-50278E8E3FFB}" destId="{B948A433-F8F6-40A6-9BE2-F22FBEE50753}" srcOrd="0" destOrd="0" presId="urn:microsoft.com/office/officeart/2005/8/layout/hierarchy3"/>
    <dgm:cxn modelId="{047F2384-0DE7-40A4-A4CB-951A6270E381}" srcId="{A6EC0BCE-5C3D-49AE-A5EF-50278E8E3FFB}" destId="{E1B5AE21-E313-4F82-A52A-4E7326B074B5}" srcOrd="2" destOrd="0" parTransId="{57EE73F8-D4DD-4396-9771-BE82D318B8FC}" sibTransId="{CF319C6F-4941-4D8B-8510-93D5AD7319E0}"/>
    <dgm:cxn modelId="{5097626E-179C-4C9A-897A-96C1BEE341F7}" type="presOf" srcId="{A6EC0BCE-5C3D-49AE-A5EF-50278E8E3FFB}" destId="{67B45D3C-C88E-43E5-81B8-85E338175A4B}" srcOrd="1" destOrd="0" presId="urn:microsoft.com/office/officeart/2005/8/layout/hierarchy3"/>
    <dgm:cxn modelId="{898E227F-A7D4-45AD-9A46-1D6C0C6D220B}" srcId="{AEF02915-FA64-4208-B2B4-2312816201AB}" destId="{A6EC0BCE-5C3D-49AE-A5EF-50278E8E3FFB}" srcOrd="0" destOrd="0" parTransId="{22225F92-C452-4FC8-8EF6-91282C916EF8}" sibTransId="{C38C81FF-7880-49DC-832E-44F0DFDE4BE2}"/>
    <dgm:cxn modelId="{453EB882-CF30-4346-BACC-94200CE57180}" type="presOf" srcId="{4CB6C347-F989-4F96-A738-1A641DD75C84}" destId="{C70FF6F6-F0C0-425D-9DAD-3A7F900D8812}" srcOrd="0" destOrd="0" presId="urn:microsoft.com/office/officeart/2005/8/layout/hierarchy3"/>
    <dgm:cxn modelId="{A1B63DEC-3BD1-4488-8841-E325A2227B34}" type="presOf" srcId="{AEF02915-FA64-4208-B2B4-2312816201AB}" destId="{AD96297A-4625-4911-99FF-648BE1B0DAD1}" srcOrd="0" destOrd="0" presId="urn:microsoft.com/office/officeart/2005/8/layout/hierarchy3"/>
    <dgm:cxn modelId="{1006BCC4-2A17-4FA8-B639-F34C44B1DB07}" type="presOf" srcId="{88317202-A160-4E5F-B078-C6955A09F57F}" destId="{EF29900D-34D9-4644-950C-42C796C34EB6}" srcOrd="0" destOrd="0" presId="urn:microsoft.com/office/officeart/2005/8/layout/hierarchy3"/>
    <dgm:cxn modelId="{81AF563B-651D-498F-8E83-D24E4A94AE38}" type="presOf" srcId="{99710C1E-00B5-45B4-9BE8-2566C9906EFC}" destId="{FB6FDCD1-7F7F-40BF-A390-D5716F034955}" srcOrd="0" destOrd="0" presId="urn:microsoft.com/office/officeart/2005/8/layout/hierarchy3"/>
    <dgm:cxn modelId="{AFD36B94-3458-431C-8FFC-B95D413F45E7}" type="presOf" srcId="{C3E1F0A0-A0F0-49CA-AC71-A2F6162E3F26}" destId="{777EF6A5-6337-4E91-895E-989F530708A1}" srcOrd="0" destOrd="0" presId="urn:microsoft.com/office/officeart/2005/8/layout/hierarchy3"/>
    <dgm:cxn modelId="{40A1932F-9382-4C52-AC7A-0BFAEAF0AC88}" srcId="{A6EC0BCE-5C3D-49AE-A5EF-50278E8E3FFB}" destId="{79F3E689-AA8F-493A-A01B-C657E9176D21}" srcOrd="0" destOrd="0" parTransId="{99710C1E-00B5-45B4-9BE8-2566C9906EFC}" sibTransId="{53D06E79-093A-4241-B65D-F7BF2C2EF531}"/>
    <dgm:cxn modelId="{5D4C3A4C-C000-409E-A21C-22E684240DE9}" srcId="{A6EC0BCE-5C3D-49AE-A5EF-50278E8E3FFB}" destId="{88317202-A160-4E5F-B078-C6955A09F57F}" srcOrd="3" destOrd="0" parTransId="{C3E1F0A0-A0F0-49CA-AC71-A2F6162E3F26}" sibTransId="{3975C33F-C561-44B4-8F07-9DDCF47895A5}"/>
    <dgm:cxn modelId="{12EEE5B5-D2CC-4323-A9DB-C98D77287DA6}" type="presOf" srcId="{3F151900-90A8-47FA-B05D-3F1D78325E58}" destId="{AFFD6764-1E97-4849-8C9F-99086EB65810}" srcOrd="0" destOrd="0" presId="urn:microsoft.com/office/officeart/2005/8/layout/hierarchy3"/>
    <dgm:cxn modelId="{A24FC02F-C9EB-44D8-9E82-44E56E868FC9}" type="presOf" srcId="{E1B5AE21-E313-4F82-A52A-4E7326B074B5}" destId="{EBDB82A6-AC7D-4973-BA54-81FD742D672B}" srcOrd="0" destOrd="0" presId="urn:microsoft.com/office/officeart/2005/8/layout/hierarchy3"/>
    <dgm:cxn modelId="{105D1307-FDA7-41D3-9A75-936960AC3591}" type="presOf" srcId="{57EE73F8-D4DD-4396-9771-BE82D318B8FC}" destId="{2ABCC35E-2C55-45FE-A1B8-A11DFCBAB5C1}" srcOrd="0" destOrd="0" presId="urn:microsoft.com/office/officeart/2005/8/layout/hierarchy3"/>
    <dgm:cxn modelId="{E70748D1-00D8-4374-A774-ADF238052A72}" type="presOf" srcId="{79F3E689-AA8F-493A-A01B-C657E9176D21}" destId="{72C2C5A7-941A-4048-845F-BE558000886E}" srcOrd="0" destOrd="0" presId="urn:microsoft.com/office/officeart/2005/8/layout/hierarchy3"/>
    <dgm:cxn modelId="{3B45871D-9DBE-494E-B072-60DA24A32FC9}" srcId="{A6EC0BCE-5C3D-49AE-A5EF-50278E8E3FFB}" destId="{3F151900-90A8-47FA-B05D-3F1D78325E58}" srcOrd="1" destOrd="0" parTransId="{4CB6C347-F989-4F96-A738-1A641DD75C84}" sibTransId="{CC118E28-E26E-49B7-8AE7-0E280528DAAB}"/>
    <dgm:cxn modelId="{49824953-04BD-4755-9907-2500ED520860}" type="presParOf" srcId="{AD96297A-4625-4911-99FF-648BE1B0DAD1}" destId="{821326E3-29A5-43A7-8AE8-FD3E3993B493}" srcOrd="0" destOrd="0" presId="urn:microsoft.com/office/officeart/2005/8/layout/hierarchy3"/>
    <dgm:cxn modelId="{F3A70188-ED8A-4CAB-85BA-F799A4A8870C}" type="presParOf" srcId="{821326E3-29A5-43A7-8AE8-FD3E3993B493}" destId="{99E7AC00-DE97-450E-AFA7-0F6E342277C0}" srcOrd="0" destOrd="0" presId="urn:microsoft.com/office/officeart/2005/8/layout/hierarchy3"/>
    <dgm:cxn modelId="{ADBF6674-AEBE-48F2-B587-63B2197FC9DE}" type="presParOf" srcId="{99E7AC00-DE97-450E-AFA7-0F6E342277C0}" destId="{B948A433-F8F6-40A6-9BE2-F22FBEE50753}" srcOrd="0" destOrd="0" presId="urn:microsoft.com/office/officeart/2005/8/layout/hierarchy3"/>
    <dgm:cxn modelId="{618F67D6-E839-41F8-BF1B-86765DE2C73D}" type="presParOf" srcId="{99E7AC00-DE97-450E-AFA7-0F6E342277C0}" destId="{67B45D3C-C88E-43E5-81B8-85E338175A4B}" srcOrd="1" destOrd="0" presId="urn:microsoft.com/office/officeart/2005/8/layout/hierarchy3"/>
    <dgm:cxn modelId="{0B8A8945-3BD8-4C7D-B230-382232A28B3D}" type="presParOf" srcId="{821326E3-29A5-43A7-8AE8-FD3E3993B493}" destId="{573196EE-E197-461C-98F7-C2400D2196ED}" srcOrd="1" destOrd="0" presId="urn:microsoft.com/office/officeart/2005/8/layout/hierarchy3"/>
    <dgm:cxn modelId="{8C29C182-3BE8-4B30-9E25-1B64B6DBE6DA}" type="presParOf" srcId="{573196EE-E197-461C-98F7-C2400D2196ED}" destId="{FB6FDCD1-7F7F-40BF-A390-D5716F034955}" srcOrd="0" destOrd="0" presId="urn:microsoft.com/office/officeart/2005/8/layout/hierarchy3"/>
    <dgm:cxn modelId="{90371A73-4898-4E11-809A-B73E437B964E}" type="presParOf" srcId="{573196EE-E197-461C-98F7-C2400D2196ED}" destId="{72C2C5A7-941A-4048-845F-BE558000886E}" srcOrd="1" destOrd="0" presId="urn:microsoft.com/office/officeart/2005/8/layout/hierarchy3"/>
    <dgm:cxn modelId="{BEE33049-5F3C-49F7-BE71-BA87DBAE90B7}" type="presParOf" srcId="{573196EE-E197-461C-98F7-C2400D2196ED}" destId="{C70FF6F6-F0C0-425D-9DAD-3A7F900D8812}" srcOrd="2" destOrd="0" presId="urn:microsoft.com/office/officeart/2005/8/layout/hierarchy3"/>
    <dgm:cxn modelId="{F625CDD1-8D12-4413-88AA-70BEC84B656B}" type="presParOf" srcId="{573196EE-E197-461C-98F7-C2400D2196ED}" destId="{AFFD6764-1E97-4849-8C9F-99086EB65810}" srcOrd="3" destOrd="0" presId="urn:microsoft.com/office/officeart/2005/8/layout/hierarchy3"/>
    <dgm:cxn modelId="{B42F5363-BB24-4D0E-85FE-FA130EA32EB9}" type="presParOf" srcId="{573196EE-E197-461C-98F7-C2400D2196ED}" destId="{2ABCC35E-2C55-45FE-A1B8-A11DFCBAB5C1}" srcOrd="4" destOrd="0" presId="urn:microsoft.com/office/officeart/2005/8/layout/hierarchy3"/>
    <dgm:cxn modelId="{88205C5A-AA8E-40B8-8BAC-4E6E42D87351}" type="presParOf" srcId="{573196EE-E197-461C-98F7-C2400D2196ED}" destId="{EBDB82A6-AC7D-4973-BA54-81FD742D672B}" srcOrd="5" destOrd="0" presId="urn:microsoft.com/office/officeart/2005/8/layout/hierarchy3"/>
    <dgm:cxn modelId="{0E45A834-1500-4715-8805-E98C97F8DE85}" type="presParOf" srcId="{573196EE-E197-461C-98F7-C2400D2196ED}" destId="{777EF6A5-6337-4E91-895E-989F530708A1}" srcOrd="6" destOrd="0" presId="urn:microsoft.com/office/officeart/2005/8/layout/hierarchy3"/>
    <dgm:cxn modelId="{A81D6F99-3EE6-4709-869C-B2F263CFD559}" type="presParOf" srcId="{573196EE-E197-461C-98F7-C2400D2196ED}" destId="{EF29900D-34D9-4644-950C-42C796C34EB6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FA3BF31-0FC8-4A4E-8413-7E469BB8E0A1}" type="doc">
      <dgm:prSet loTypeId="urn:microsoft.com/office/officeart/2005/8/layout/cycle6" loCatId="relationship" qsTypeId="urn:microsoft.com/office/officeart/2005/8/quickstyle/simple1#2" qsCatId="simple" csTypeId="urn:microsoft.com/office/officeart/2005/8/colors/accent2_5" csCatId="accent2" phldr="1"/>
      <dgm:spPr/>
      <dgm:t>
        <a:bodyPr/>
        <a:lstStyle/>
        <a:p>
          <a:endParaRPr lang="uk-UA"/>
        </a:p>
      </dgm:t>
    </dgm:pt>
    <dgm:pt modelId="{117BA595-60CE-49A9-BF16-246D83F405C9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Обирати і бути обраним до органів відповідної ради</a:t>
          </a:r>
          <a:endParaRPr lang="uk-UA" sz="1600" dirty="0">
            <a:solidFill>
              <a:srgbClr val="002060"/>
            </a:solidFill>
          </a:endParaRPr>
        </a:p>
      </dgm:t>
    </dgm:pt>
    <dgm:pt modelId="{B8B8C8C0-B18E-46D3-895F-A90AE770932E}" type="parTrans" cxnId="{E7B273D3-91C5-4566-A316-9286B585C119}">
      <dgm:prSet/>
      <dgm:spPr/>
      <dgm:t>
        <a:bodyPr/>
        <a:lstStyle/>
        <a:p>
          <a:endParaRPr lang="uk-UA"/>
        </a:p>
      </dgm:t>
    </dgm:pt>
    <dgm:pt modelId="{4EC14C0B-46D2-4135-BAFE-7E29E8AC0C5D}" type="sibTrans" cxnId="{E7B273D3-91C5-4566-A316-9286B585C119}">
      <dgm:prSet/>
      <dgm:spPr/>
      <dgm:t>
        <a:bodyPr/>
        <a:lstStyle/>
        <a:p>
          <a:endParaRPr lang="uk-UA"/>
        </a:p>
      </dgm:t>
    </dgm:pt>
    <dgm:pt modelId="{664DA340-C5A4-4973-85C5-EAECD826CD46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Офіційно представляти виборців у раді</a:t>
          </a:r>
          <a:endParaRPr lang="uk-UA" sz="1600" dirty="0">
            <a:solidFill>
              <a:srgbClr val="002060"/>
            </a:solidFill>
          </a:endParaRPr>
        </a:p>
      </dgm:t>
    </dgm:pt>
    <dgm:pt modelId="{FC070F79-EF47-461F-8AA0-71C66656583C}" type="parTrans" cxnId="{D5018487-FCFE-4692-A2A3-32ABF5A5CCD4}">
      <dgm:prSet/>
      <dgm:spPr/>
      <dgm:t>
        <a:bodyPr/>
        <a:lstStyle/>
        <a:p>
          <a:endParaRPr lang="uk-UA"/>
        </a:p>
      </dgm:t>
    </dgm:pt>
    <dgm:pt modelId="{17FE238E-9A3B-4A42-BE45-48541B8A8F3D}" type="sibTrans" cxnId="{D5018487-FCFE-4692-A2A3-32ABF5A5CCD4}">
      <dgm:prSet/>
      <dgm:spPr/>
      <dgm:t>
        <a:bodyPr/>
        <a:lstStyle/>
        <a:p>
          <a:endParaRPr lang="uk-UA"/>
        </a:p>
      </dgm:t>
    </dgm:pt>
    <dgm:pt modelId="{EDC216FB-15CC-41F4-9B9F-EA9858D1856F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Пропонувати питання до розгляду радою</a:t>
          </a:r>
          <a:endParaRPr lang="uk-UA" sz="1600" dirty="0">
            <a:solidFill>
              <a:srgbClr val="002060"/>
            </a:solidFill>
          </a:endParaRPr>
        </a:p>
      </dgm:t>
    </dgm:pt>
    <dgm:pt modelId="{5FC14C27-5CA4-4AD9-A939-E9D599C77212}" type="parTrans" cxnId="{E7098E44-E658-491D-B6A0-4DD32782598E}">
      <dgm:prSet/>
      <dgm:spPr/>
      <dgm:t>
        <a:bodyPr/>
        <a:lstStyle/>
        <a:p>
          <a:endParaRPr lang="uk-UA"/>
        </a:p>
      </dgm:t>
    </dgm:pt>
    <dgm:pt modelId="{99EEB792-110A-4D9F-9648-F4758857620F}" type="sibTrans" cxnId="{E7098E44-E658-491D-B6A0-4DD32782598E}">
      <dgm:prSet/>
      <dgm:spPr/>
      <dgm:t>
        <a:bodyPr/>
        <a:lstStyle/>
        <a:p>
          <a:endParaRPr lang="uk-UA"/>
        </a:p>
      </dgm:t>
    </dgm:pt>
    <dgm:pt modelId="{70FBA4B2-40B2-4681-A687-723A439D85FE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Вносити пропозиції та зауваження до порядку денного </a:t>
          </a:r>
          <a:endParaRPr lang="uk-UA" sz="1600" dirty="0">
            <a:solidFill>
              <a:srgbClr val="002060"/>
            </a:solidFill>
          </a:endParaRPr>
        </a:p>
      </dgm:t>
    </dgm:pt>
    <dgm:pt modelId="{AA5E9E83-7626-44E4-8E17-3D64C2AA63A2}" type="parTrans" cxnId="{8542F18F-0B73-4FCC-857D-1172A9A3A752}">
      <dgm:prSet/>
      <dgm:spPr/>
      <dgm:t>
        <a:bodyPr/>
        <a:lstStyle/>
        <a:p>
          <a:endParaRPr lang="uk-UA"/>
        </a:p>
      </dgm:t>
    </dgm:pt>
    <dgm:pt modelId="{63FED1F1-A3BB-4A71-870C-7894510920E3}" type="sibTrans" cxnId="{8542F18F-0B73-4FCC-857D-1172A9A3A752}">
      <dgm:prSet/>
      <dgm:spPr/>
      <dgm:t>
        <a:bodyPr/>
        <a:lstStyle/>
        <a:p>
          <a:endParaRPr lang="uk-UA"/>
        </a:p>
      </dgm:t>
    </dgm:pt>
    <dgm:pt modelId="{E4883F13-0FBE-4529-9D54-E2FE92F988F2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Вносити на розгляд ради проекти рішень, поправки до них</a:t>
          </a:r>
          <a:endParaRPr lang="uk-UA" sz="1600" dirty="0">
            <a:solidFill>
              <a:srgbClr val="002060"/>
            </a:solidFill>
          </a:endParaRPr>
        </a:p>
      </dgm:t>
    </dgm:pt>
    <dgm:pt modelId="{AA6F5412-4BE2-4367-903E-531EB8E16262}" type="parTrans" cxnId="{8F2A231B-0027-4A42-83C1-47A1C9C066B1}">
      <dgm:prSet/>
      <dgm:spPr/>
      <dgm:t>
        <a:bodyPr/>
        <a:lstStyle/>
        <a:p>
          <a:endParaRPr lang="uk-UA"/>
        </a:p>
      </dgm:t>
    </dgm:pt>
    <dgm:pt modelId="{708F0711-D4AA-41EA-B98E-E98303A10436}" type="sibTrans" cxnId="{8F2A231B-0027-4A42-83C1-47A1C9C066B1}">
      <dgm:prSet/>
      <dgm:spPr/>
      <dgm:t>
        <a:bodyPr/>
        <a:lstStyle/>
        <a:p>
          <a:endParaRPr lang="uk-UA"/>
        </a:p>
      </dgm:t>
    </dgm:pt>
    <dgm:pt modelId="{99ADC89B-4037-4269-962C-300676A7E88C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Висловлюватися щодо кандидатур, що призначаються радою</a:t>
          </a:r>
          <a:endParaRPr lang="uk-UA" sz="1600" dirty="0">
            <a:solidFill>
              <a:srgbClr val="002060"/>
            </a:solidFill>
          </a:endParaRPr>
        </a:p>
      </dgm:t>
    </dgm:pt>
    <dgm:pt modelId="{9120FA97-FE40-44F1-B497-BB0F709EC228}" type="parTrans" cxnId="{E9C83106-54B7-4A6F-A6EC-A7F724A2CCB9}">
      <dgm:prSet/>
      <dgm:spPr/>
      <dgm:t>
        <a:bodyPr/>
        <a:lstStyle/>
        <a:p>
          <a:endParaRPr lang="uk-UA"/>
        </a:p>
      </dgm:t>
    </dgm:pt>
    <dgm:pt modelId="{22BA3F34-629C-4730-ACEB-9BE8D41C4595}" type="sibTrans" cxnId="{E9C83106-54B7-4A6F-A6EC-A7F724A2CCB9}">
      <dgm:prSet/>
      <dgm:spPr/>
      <dgm:t>
        <a:bodyPr/>
        <a:lstStyle/>
        <a:p>
          <a:endParaRPr lang="uk-UA"/>
        </a:p>
      </dgm:t>
    </dgm:pt>
    <dgm:pt modelId="{0E8DDD5D-3206-4056-949D-6CA71F1C751B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Брати участь у дебатах</a:t>
          </a:r>
          <a:endParaRPr lang="uk-UA" sz="1600" dirty="0">
            <a:solidFill>
              <a:srgbClr val="002060"/>
            </a:solidFill>
          </a:endParaRPr>
        </a:p>
      </dgm:t>
    </dgm:pt>
    <dgm:pt modelId="{2585768A-0587-4FD9-973D-C5DECF5017CF}" type="parTrans" cxnId="{A60AF6B5-6428-44CC-AAB9-9FA972723269}">
      <dgm:prSet/>
      <dgm:spPr/>
      <dgm:t>
        <a:bodyPr/>
        <a:lstStyle/>
        <a:p>
          <a:endParaRPr lang="uk-UA"/>
        </a:p>
      </dgm:t>
    </dgm:pt>
    <dgm:pt modelId="{9734C9FC-4B2B-4051-B260-792F2320582C}" type="sibTrans" cxnId="{A60AF6B5-6428-44CC-AAB9-9FA972723269}">
      <dgm:prSet/>
      <dgm:spPr/>
      <dgm:t>
        <a:bodyPr/>
        <a:lstStyle/>
        <a:p>
          <a:endParaRPr lang="uk-UA"/>
        </a:p>
      </dgm:t>
    </dgm:pt>
    <dgm:pt modelId="{46DB5FA9-1788-4AC6-9028-8EB109098035}">
      <dgm:prSet phldrT="[Текст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uk-UA" sz="1600" dirty="0" smtClean="0">
              <a:solidFill>
                <a:srgbClr val="002060"/>
              </a:solidFill>
            </a:rPr>
            <a:t>Виступати з обґрунтуванням своїх пропозицій, тощо</a:t>
          </a:r>
          <a:endParaRPr lang="uk-UA" sz="1600" dirty="0">
            <a:solidFill>
              <a:srgbClr val="002060"/>
            </a:solidFill>
          </a:endParaRPr>
        </a:p>
      </dgm:t>
    </dgm:pt>
    <dgm:pt modelId="{54A8B3EC-E84F-4149-B276-1B62C1E69286}" type="parTrans" cxnId="{6BB59729-06DA-47C1-9EC6-9C9DBEB3A274}">
      <dgm:prSet/>
      <dgm:spPr/>
      <dgm:t>
        <a:bodyPr/>
        <a:lstStyle/>
        <a:p>
          <a:endParaRPr lang="uk-UA"/>
        </a:p>
      </dgm:t>
    </dgm:pt>
    <dgm:pt modelId="{AC1BEF1A-3BE1-4384-9C9B-DEFF3D46E443}" type="sibTrans" cxnId="{6BB59729-06DA-47C1-9EC6-9C9DBEB3A274}">
      <dgm:prSet/>
      <dgm:spPr/>
      <dgm:t>
        <a:bodyPr/>
        <a:lstStyle/>
        <a:p>
          <a:endParaRPr lang="uk-UA"/>
        </a:p>
      </dgm:t>
    </dgm:pt>
    <dgm:pt modelId="{5F392393-685B-4F39-855A-B963F4752C2F}" type="pres">
      <dgm:prSet presAssocID="{7FA3BF31-0FC8-4A4E-8413-7E469BB8E0A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0C18A928-2A73-4E36-AEB3-D7BEC6ADC9CF}" type="pres">
      <dgm:prSet presAssocID="{117BA595-60CE-49A9-BF16-246D83F405C9}" presName="node" presStyleLbl="node1" presStyleIdx="0" presStyleCnt="8" custScaleX="214953" custScaleY="158978" custRadScaleRad="72002" custRadScaleInc="-76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24C47B5-650A-46BF-A1C9-A5740604FAEF}" type="pres">
      <dgm:prSet presAssocID="{117BA595-60CE-49A9-BF16-246D83F405C9}" presName="spNode" presStyleCnt="0"/>
      <dgm:spPr/>
    </dgm:pt>
    <dgm:pt modelId="{97815CDD-FB4E-4B2F-8A6B-C4AF459CDA86}" type="pres">
      <dgm:prSet presAssocID="{4EC14C0B-46D2-4135-BAFE-7E29E8AC0C5D}" presName="sibTrans" presStyleLbl="sibTrans1D1" presStyleIdx="0" presStyleCnt="8"/>
      <dgm:spPr/>
      <dgm:t>
        <a:bodyPr/>
        <a:lstStyle/>
        <a:p>
          <a:endParaRPr lang="uk-UA"/>
        </a:p>
      </dgm:t>
    </dgm:pt>
    <dgm:pt modelId="{21ADA565-8E73-4B42-8DA6-41C85B058D95}" type="pres">
      <dgm:prSet presAssocID="{664DA340-C5A4-4973-85C5-EAECD826CD46}" presName="node" presStyleLbl="node1" presStyleIdx="1" presStyleCnt="8" custScaleX="214953" custScaleY="158978" custRadScaleRad="126781" custRadScaleInc="8120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3D6369-4076-4B05-BE46-B8164B1DD13D}" type="pres">
      <dgm:prSet presAssocID="{664DA340-C5A4-4973-85C5-EAECD826CD46}" presName="spNode" presStyleCnt="0"/>
      <dgm:spPr/>
    </dgm:pt>
    <dgm:pt modelId="{823CBBBE-5F92-4B50-9EAE-BBC97653FF76}" type="pres">
      <dgm:prSet presAssocID="{17FE238E-9A3B-4A42-BE45-48541B8A8F3D}" presName="sibTrans" presStyleLbl="sibTrans1D1" presStyleIdx="1" presStyleCnt="8"/>
      <dgm:spPr/>
      <dgm:t>
        <a:bodyPr/>
        <a:lstStyle/>
        <a:p>
          <a:endParaRPr lang="uk-UA"/>
        </a:p>
      </dgm:t>
    </dgm:pt>
    <dgm:pt modelId="{7475DE18-7293-4043-B253-5C1A0C5C2F7E}" type="pres">
      <dgm:prSet presAssocID="{EDC216FB-15CC-41F4-9B9F-EA9858D1856F}" presName="node" presStyleLbl="node1" presStyleIdx="2" presStyleCnt="8" custScaleX="214953" custScaleY="158978" custRadScaleRad="145847" custRadScaleInc="-857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4590E6-4A9A-48AD-B7AE-05211B84FD08}" type="pres">
      <dgm:prSet presAssocID="{EDC216FB-15CC-41F4-9B9F-EA9858D1856F}" presName="spNode" presStyleCnt="0"/>
      <dgm:spPr/>
    </dgm:pt>
    <dgm:pt modelId="{785EE754-3B42-4F4E-8C59-D10D58F6AB59}" type="pres">
      <dgm:prSet presAssocID="{99EEB792-110A-4D9F-9648-F4758857620F}" presName="sibTrans" presStyleLbl="sibTrans1D1" presStyleIdx="2" presStyleCnt="8"/>
      <dgm:spPr/>
      <dgm:t>
        <a:bodyPr/>
        <a:lstStyle/>
        <a:p>
          <a:endParaRPr lang="uk-UA"/>
        </a:p>
      </dgm:t>
    </dgm:pt>
    <dgm:pt modelId="{20793DA3-3D66-42BF-BE23-E5EDA311C6EA}" type="pres">
      <dgm:prSet presAssocID="{70FBA4B2-40B2-4681-A687-723A439D85FE}" presName="node" presStyleLbl="node1" presStyleIdx="3" presStyleCnt="8" custScaleX="214953" custScaleY="158978" custRadScaleRad="143675" custRadScaleInc="-10951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68911D-B83A-43D3-8ACA-A50BD990A57F}" type="pres">
      <dgm:prSet presAssocID="{70FBA4B2-40B2-4681-A687-723A439D85FE}" presName="spNode" presStyleCnt="0"/>
      <dgm:spPr/>
    </dgm:pt>
    <dgm:pt modelId="{1AC063BC-EF44-4204-B34D-53AE5EA93272}" type="pres">
      <dgm:prSet presAssocID="{63FED1F1-A3BB-4A71-870C-7894510920E3}" presName="sibTrans" presStyleLbl="sibTrans1D1" presStyleIdx="3" presStyleCnt="8"/>
      <dgm:spPr/>
      <dgm:t>
        <a:bodyPr/>
        <a:lstStyle/>
        <a:p>
          <a:endParaRPr lang="uk-UA"/>
        </a:p>
      </dgm:t>
    </dgm:pt>
    <dgm:pt modelId="{B63303E0-70F6-4075-8774-C12584900A8B}" type="pres">
      <dgm:prSet presAssocID="{E4883F13-0FBE-4529-9D54-E2FE92F988F2}" presName="node" presStyleLbl="node1" presStyleIdx="4" presStyleCnt="8" custScaleX="214953" custScaleY="158978" custRadScaleRad="75282" custRadScaleInc="-931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3602996-99E2-4E34-839E-4A0BA058446D}" type="pres">
      <dgm:prSet presAssocID="{E4883F13-0FBE-4529-9D54-E2FE92F988F2}" presName="spNode" presStyleCnt="0"/>
      <dgm:spPr/>
    </dgm:pt>
    <dgm:pt modelId="{B6D292BF-6CAF-497C-8A33-CB8BF802FC57}" type="pres">
      <dgm:prSet presAssocID="{708F0711-D4AA-41EA-B98E-E98303A10436}" presName="sibTrans" presStyleLbl="sibTrans1D1" presStyleIdx="4" presStyleCnt="8"/>
      <dgm:spPr/>
      <dgm:t>
        <a:bodyPr/>
        <a:lstStyle/>
        <a:p>
          <a:endParaRPr lang="uk-UA"/>
        </a:p>
      </dgm:t>
    </dgm:pt>
    <dgm:pt modelId="{341911CC-E399-4451-BC55-7A15AC5657BB}" type="pres">
      <dgm:prSet presAssocID="{99ADC89B-4037-4269-962C-300676A7E88C}" presName="node" presStyleLbl="node1" presStyleIdx="5" presStyleCnt="8" custScaleX="214953" custScaleY="158978" custRadScaleRad="141785" custRadScaleInc="11674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DFA5DB9-C41B-429D-B106-EE842C6124C7}" type="pres">
      <dgm:prSet presAssocID="{99ADC89B-4037-4269-962C-300676A7E88C}" presName="spNode" presStyleCnt="0"/>
      <dgm:spPr/>
    </dgm:pt>
    <dgm:pt modelId="{E269EBFE-57F1-4CB5-AEEA-1FC3B05B73C2}" type="pres">
      <dgm:prSet presAssocID="{22BA3F34-629C-4730-ACEB-9BE8D41C4595}" presName="sibTrans" presStyleLbl="sibTrans1D1" presStyleIdx="5" presStyleCnt="8"/>
      <dgm:spPr/>
      <dgm:t>
        <a:bodyPr/>
        <a:lstStyle/>
        <a:p>
          <a:endParaRPr lang="uk-UA"/>
        </a:p>
      </dgm:t>
    </dgm:pt>
    <dgm:pt modelId="{AE526267-DA04-42E8-AA06-69790794BD8C}" type="pres">
      <dgm:prSet presAssocID="{0E8DDD5D-3206-4056-949D-6CA71F1C751B}" presName="node" presStyleLbl="node1" presStyleIdx="6" presStyleCnt="8" custScaleX="214953" custScaleY="158978" custRadScaleRad="145448" custRadScaleInc="859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B44AFD-BC7E-417D-A5A4-11FCDD8CDD95}" type="pres">
      <dgm:prSet presAssocID="{0E8DDD5D-3206-4056-949D-6CA71F1C751B}" presName="spNode" presStyleCnt="0"/>
      <dgm:spPr/>
    </dgm:pt>
    <dgm:pt modelId="{0B98FC84-62CE-4D94-A39C-6AF6D8B4329D}" type="pres">
      <dgm:prSet presAssocID="{9734C9FC-4B2B-4051-B260-792F2320582C}" presName="sibTrans" presStyleLbl="sibTrans1D1" presStyleIdx="6" presStyleCnt="8"/>
      <dgm:spPr/>
      <dgm:t>
        <a:bodyPr/>
        <a:lstStyle/>
        <a:p>
          <a:endParaRPr lang="uk-UA"/>
        </a:p>
      </dgm:t>
    </dgm:pt>
    <dgm:pt modelId="{02FA2C02-C682-44DB-B2B3-078C23A8E36E}" type="pres">
      <dgm:prSet presAssocID="{46DB5FA9-1788-4AC6-9028-8EB109098035}" presName="node" presStyleLbl="node1" presStyleIdx="7" presStyleCnt="8" custScaleX="214953" custScaleY="158978" custRadScaleRad="130314" custRadScaleInc="-990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281B32A-95EF-4335-B8B8-4921B84417DC}" type="pres">
      <dgm:prSet presAssocID="{46DB5FA9-1788-4AC6-9028-8EB109098035}" presName="spNode" presStyleCnt="0"/>
      <dgm:spPr/>
    </dgm:pt>
    <dgm:pt modelId="{3345DBE6-C608-42F4-A3D6-3033CE0B5965}" type="pres">
      <dgm:prSet presAssocID="{AC1BEF1A-3BE1-4384-9C9B-DEFF3D46E443}" presName="sibTrans" presStyleLbl="sibTrans1D1" presStyleIdx="7" presStyleCnt="8"/>
      <dgm:spPr/>
      <dgm:t>
        <a:bodyPr/>
        <a:lstStyle/>
        <a:p>
          <a:endParaRPr lang="uk-UA"/>
        </a:p>
      </dgm:t>
    </dgm:pt>
  </dgm:ptLst>
  <dgm:cxnLst>
    <dgm:cxn modelId="{965CAC40-3129-4C71-88AC-358FE2258B73}" type="presOf" srcId="{17FE238E-9A3B-4A42-BE45-48541B8A8F3D}" destId="{823CBBBE-5F92-4B50-9EAE-BBC97653FF76}" srcOrd="0" destOrd="0" presId="urn:microsoft.com/office/officeart/2005/8/layout/cycle6"/>
    <dgm:cxn modelId="{AA9CED4D-A18F-4DB0-BC36-1708044015DC}" type="presOf" srcId="{117BA595-60CE-49A9-BF16-246D83F405C9}" destId="{0C18A928-2A73-4E36-AEB3-D7BEC6ADC9CF}" srcOrd="0" destOrd="0" presId="urn:microsoft.com/office/officeart/2005/8/layout/cycle6"/>
    <dgm:cxn modelId="{533D291A-A540-4001-91C3-57FB9D5AA415}" type="presOf" srcId="{7FA3BF31-0FC8-4A4E-8413-7E469BB8E0A1}" destId="{5F392393-685B-4F39-855A-B963F4752C2F}" srcOrd="0" destOrd="0" presId="urn:microsoft.com/office/officeart/2005/8/layout/cycle6"/>
    <dgm:cxn modelId="{D5018487-FCFE-4692-A2A3-32ABF5A5CCD4}" srcId="{7FA3BF31-0FC8-4A4E-8413-7E469BB8E0A1}" destId="{664DA340-C5A4-4973-85C5-EAECD826CD46}" srcOrd="1" destOrd="0" parTransId="{FC070F79-EF47-461F-8AA0-71C66656583C}" sibTransId="{17FE238E-9A3B-4A42-BE45-48541B8A8F3D}"/>
    <dgm:cxn modelId="{02E9768A-2D1C-46F5-86A0-6F134662162E}" type="presOf" srcId="{63FED1F1-A3BB-4A71-870C-7894510920E3}" destId="{1AC063BC-EF44-4204-B34D-53AE5EA93272}" srcOrd="0" destOrd="0" presId="urn:microsoft.com/office/officeart/2005/8/layout/cycle6"/>
    <dgm:cxn modelId="{75859C82-558C-4313-85C4-879AC256EF61}" type="presOf" srcId="{22BA3F34-629C-4730-ACEB-9BE8D41C4595}" destId="{E269EBFE-57F1-4CB5-AEEA-1FC3B05B73C2}" srcOrd="0" destOrd="0" presId="urn:microsoft.com/office/officeart/2005/8/layout/cycle6"/>
    <dgm:cxn modelId="{E7098E44-E658-491D-B6A0-4DD32782598E}" srcId="{7FA3BF31-0FC8-4A4E-8413-7E469BB8E0A1}" destId="{EDC216FB-15CC-41F4-9B9F-EA9858D1856F}" srcOrd="2" destOrd="0" parTransId="{5FC14C27-5CA4-4AD9-A939-E9D599C77212}" sibTransId="{99EEB792-110A-4D9F-9648-F4758857620F}"/>
    <dgm:cxn modelId="{2A58C066-122F-43F7-91E3-509373451092}" type="presOf" srcId="{4EC14C0B-46D2-4135-BAFE-7E29E8AC0C5D}" destId="{97815CDD-FB4E-4B2F-8A6B-C4AF459CDA86}" srcOrd="0" destOrd="0" presId="urn:microsoft.com/office/officeart/2005/8/layout/cycle6"/>
    <dgm:cxn modelId="{E7B273D3-91C5-4566-A316-9286B585C119}" srcId="{7FA3BF31-0FC8-4A4E-8413-7E469BB8E0A1}" destId="{117BA595-60CE-49A9-BF16-246D83F405C9}" srcOrd="0" destOrd="0" parTransId="{B8B8C8C0-B18E-46D3-895F-A90AE770932E}" sibTransId="{4EC14C0B-46D2-4135-BAFE-7E29E8AC0C5D}"/>
    <dgm:cxn modelId="{159E2C31-4B3A-49BA-86F7-D7EBF50DEBC1}" type="presOf" srcId="{708F0711-D4AA-41EA-B98E-E98303A10436}" destId="{B6D292BF-6CAF-497C-8A33-CB8BF802FC57}" srcOrd="0" destOrd="0" presId="urn:microsoft.com/office/officeart/2005/8/layout/cycle6"/>
    <dgm:cxn modelId="{036C559C-02B0-47DC-9F5C-4F6668F186AD}" type="presOf" srcId="{E4883F13-0FBE-4529-9D54-E2FE92F988F2}" destId="{B63303E0-70F6-4075-8774-C12584900A8B}" srcOrd="0" destOrd="0" presId="urn:microsoft.com/office/officeart/2005/8/layout/cycle6"/>
    <dgm:cxn modelId="{6BB59729-06DA-47C1-9EC6-9C9DBEB3A274}" srcId="{7FA3BF31-0FC8-4A4E-8413-7E469BB8E0A1}" destId="{46DB5FA9-1788-4AC6-9028-8EB109098035}" srcOrd="7" destOrd="0" parTransId="{54A8B3EC-E84F-4149-B276-1B62C1E69286}" sibTransId="{AC1BEF1A-3BE1-4384-9C9B-DEFF3D46E443}"/>
    <dgm:cxn modelId="{DB26DCC6-8BBF-4CCB-8BB2-A639DB293448}" type="presOf" srcId="{664DA340-C5A4-4973-85C5-EAECD826CD46}" destId="{21ADA565-8E73-4B42-8DA6-41C85B058D95}" srcOrd="0" destOrd="0" presId="urn:microsoft.com/office/officeart/2005/8/layout/cycle6"/>
    <dgm:cxn modelId="{8542F18F-0B73-4FCC-857D-1172A9A3A752}" srcId="{7FA3BF31-0FC8-4A4E-8413-7E469BB8E0A1}" destId="{70FBA4B2-40B2-4681-A687-723A439D85FE}" srcOrd="3" destOrd="0" parTransId="{AA5E9E83-7626-44E4-8E17-3D64C2AA63A2}" sibTransId="{63FED1F1-A3BB-4A71-870C-7894510920E3}"/>
    <dgm:cxn modelId="{29853B92-4EE5-4959-89B4-4263969AF62F}" type="presOf" srcId="{46DB5FA9-1788-4AC6-9028-8EB109098035}" destId="{02FA2C02-C682-44DB-B2B3-078C23A8E36E}" srcOrd="0" destOrd="0" presId="urn:microsoft.com/office/officeart/2005/8/layout/cycle6"/>
    <dgm:cxn modelId="{C22FF743-AF91-4C9C-B5D6-D8AF30E99C04}" type="presOf" srcId="{EDC216FB-15CC-41F4-9B9F-EA9858D1856F}" destId="{7475DE18-7293-4043-B253-5C1A0C5C2F7E}" srcOrd="0" destOrd="0" presId="urn:microsoft.com/office/officeart/2005/8/layout/cycle6"/>
    <dgm:cxn modelId="{C5E7F523-A253-4831-8865-2905B254E297}" type="presOf" srcId="{99ADC89B-4037-4269-962C-300676A7E88C}" destId="{341911CC-E399-4451-BC55-7A15AC5657BB}" srcOrd="0" destOrd="0" presId="urn:microsoft.com/office/officeart/2005/8/layout/cycle6"/>
    <dgm:cxn modelId="{2005E5F7-995F-4883-851F-64B09342C458}" type="presOf" srcId="{0E8DDD5D-3206-4056-949D-6CA71F1C751B}" destId="{AE526267-DA04-42E8-AA06-69790794BD8C}" srcOrd="0" destOrd="0" presId="urn:microsoft.com/office/officeart/2005/8/layout/cycle6"/>
    <dgm:cxn modelId="{A60AF6B5-6428-44CC-AAB9-9FA972723269}" srcId="{7FA3BF31-0FC8-4A4E-8413-7E469BB8E0A1}" destId="{0E8DDD5D-3206-4056-949D-6CA71F1C751B}" srcOrd="6" destOrd="0" parTransId="{2585768A-0587-4FD9-973D-C5DECF5017CF}" sibTransId="{9734C9FC-4B2B-4051-B260-792F2320582C}"/>
    <dgm:cxn modelId="{095244CC-2567-447A-9803-391B09A651B8}" type="presOf" srcId="{70FBA4B2-40B2-4681-A687-723A439D85FE}" destId="{20793DA3-3D66-42BF-BE23-E5EDA311C6EA}" srcOrd="0" destOrd="0" presId="urn:microsoft.com/office/officeart/2005/8/layout/cycle6"/>
    <dgm:cxn modelId="{5F1ABC57-F2B3-4F8A-A2BB-F497D3EE827F}" type="presOf" srcId="{9734C9FC-4B2B-4051-B260-792F2320582C}" destId="{0B98FC84-62CE-4D94-A39C-6AF6D8B4329D}" srcOrd="0" destOrd="0" presId="urn:microsoft.com/office/officeart/2005/8/layout/cycle6"/>
    <dgm:cxn modelId="{77FFF902-B3C7-4FD5-8CB2-86125BBB4926}" type="presOf" srcId="{AC1BEF1A-3BE1-4384-9C9B-DEFF3D46E443}" destId="{3345DBE6-C608-42F4-A3D6-3033CE0B5965}" srcOrd="0" destOrd="0" presId="urn:microsoft.com/office/officeart/2005/8/layout/cycle6"/>
    <dgm:cxn modelId="{E9C83106-54B7-4A6F-A6EC-A7F724A2CCB9}" srcId="{7FA3BF31-0FC8-4A4E-8413-7E469BB8E0A1}" destId="{99ADC89B-4037-4269-962C-300676A7E88C}" srcOrd="5" destOrd="0" parTransId="{9120FA97-FE40-44F1-B497-BB0F709EC228}" sibTransId="{22BA3F34-629C-4730-ACEB-9BE8D41C4595}"/>
    <dgm:cxn modelId="{8F2A231B-0027-4A42-83C1-47A1C9C066B1}" srcId="{7FA3BF31-0FC8-4A4E-8413-7E469BB8E0A1}" destId="{E4883F13-0FBE-4529-9D54-E2FE92F988F2}" srcOrd="4" destOrd="0" parTransId="{AA6F5412-4BE2-4367-903E-531EB8E16262}" sibTransId="{708F0711-D4AA-41EA-B98E-E98303A10436}"/>
    <dgm:cxn modelId="{C605A89E-3DE0-4210-BE5C-D90ACEE3EA2F}" type="presOf" srcId="{99EEB792-110A-4D9F-9648-F4758857620F}" destId="{785EE754-3B42-4F4E-8C59-D10D58F6AB59}" srcOrd="0" destOrd="0" presId="urn:microsoft.com/office/officeart/2005/8/layout/cycle6"/>
    <dgm:cxn modelId="{B018D208-E160-4919-9974-B36BF59FEFF0}" type="presParOf" srcId="{5F392393-685B-4F39-855A-B963F4752C2F}" destId="{0C18A928-2A73-4E36-AEB3-D7BEC6ADC9CF}" srcOrd="0" destOrd="0" presId="urn:microsoft.com/office/officeart/2005/8/layout/cycle6"/>
    <dgm:cxn modelId="{EB461F53-872F-4463-A710-1775969A2F7A}" type="presParOf" srcId="{5F392393-685B-4F39-855A-B963F4752C2F}" destId="{E24C47B5-650A-46BF-A1C9-A5740604FAEF}" srcOrd="1" destOrd="0" presId="urn:microsoft.com/office/officeart/2005/8/layout/cycle6"/>
    <dgm:cxn modelId="{FE6F0F04-F3E6-4577-96E6-542F6DA12D1F}" type="presParOf" srcId="{5F392393-685B-4F39-855A-B963F4752C2F}" destId="{97815CDD-FB4E-4B2F-8A6B-C4AF459CDA86}" srcOrd="2" destOrd="0" presId="urn:microsoft.com/office/officeart/2005/8/layout/cycle6"/>
    <dgm:cxn modelId="{51ACDAA8-DD67-4495-8F32-8E4B38F2129E}" type="presParOf" srcId="{5F392393-685B-4F39-855A-B963F4752C2F}" destId="{21ADA565-8E73-4B42-8DA6-41C85B058D95}" srcOrd="3" destOrd="0" presId="urn:microsoft.com/office/officeart/2005/8/layout/cycle6"/>
    <dgm:cxn modelId="{3B21B8B8-44B7-4388-BD87-CA0BEF282826}" type="presParOf" srcId="{5F392393-685B-4F39-855A-B963F4752C2F}" destId="{3C3D6369-4076-4B05-BE46-B8164B1DD13D}" srcOrd="4" destOrd="0" presId="urn:microsoft.com/office/officeart/2005/8/layout/cycle6"/>
    <dgm:cxn modelId="{33CD2A10-A79F-4882-83FC-983E39E69EEC}" type="presParOf" srcId="{5F392393-685B-4F39-855A-B963F4752C2F}" destId="{823CBBBE-5F92-4B50-9EAE-BBC97653FF76}" srcOrd="5" destOrd="0" presId="urn:microsoft.com/office/officeart/2005/8/layout/cycle6"/>
    <dgm:cxn modelId="{4C3DF792-DD1A-4159-AF5B-D50DCBB235A1}" type="presParOf" srcId="{5F392393-685B-4F39-855A-B963F4752C2F}" destId="{7475DE18-7293-4043-B253-5C1A0C5C2F7E}" srcOrd="6" destOrd="0" presId="urn:microsoft.com/office/officeart/2005/8/layout/cycle6"/>
    <dgm:cxn modelId="{2FA7FA6F-409B-48A1-B2DA-7C3D818358B4}" type="presParOf" srcId="{5F392393-685B-4F39-855A-B963F4752C2F}" destId="{EE4590E6-4A9A-48AD-B7AE-05211B84FD08}" srcOrd="7" destOrd="0" presId="urn:microsoft.com/office/officeart/2005/8/layout/cycle6"/>
    <dgm:cxn modelId="{94F67690-D0A9-459D-818F-3BE5F70ED54A}" type="presParOf" srcId="{5F392393-685B-4F39-855A-B963F4752C2F}" destId="{785EE754-3B42-4F4E-8C59-D10D58F6AB59}" srcOrd="8" destOrd="0" presId="urn:microsoft.com/office/officeart/2005/8/layout/cycle6"/>
    <dgm:cxn modelId="{B0D8F113-FD56-4EE2-9D74-F76609820B8A}" type="presParOf" srcId="{5F392393-685B-4F39-855A-B963F4752C2F}" destId="{20793DA3-3D66-42BF-BE23-E5EDA311C6EA}" srcOrd="9" destOrd="0" presId="urn:microsoft.com/office/officeart/2005/8/layout/cycle6"/>
    <dgm:cxn modelId="{579EC7B6-7D63-4B26-8F5F-4C2F7928B7D2}" type="presParOf" srcId="{5F392393-685B-4F39-855A-B963F4752C2F}" destId="{A968911D-B83A-43D3-8ACA-A50BD990A57F}" srcOrd="10" destOrd="0" presId="urn:microsoft.com/office/officeart/2005/8/layout/cycle6"/>
    <dgm:cxn modelId="{61C69A96-D953-45D8-9184-622510441E0F}" type="presParOf" srcId="{5F392393-685B-4F39-855A-B963F4752C2F}" destId="{1AC063BC-EF44-4204-B34D-53AE5EA93272}" srcOrd="11" destOrd="0" presId="urn:microsoft.com/office/officeart/2005/8/layout/cycle6"/>
    <dgm:cxn modelId="{9588A49E-E42A-482B-85D9-020A65029E69}" type="presParOf" srcId="{5F392393-685B-4F39-855A-B963F4752C2F}" destId="{B63303E0-70F6-4075-8774-C12584900A8B}" srcOrd="12" destOrd="0" presId="urn:microsoft.com/office/officeart/2005/8/layout/cycle6"/>
    <dgm:cxn modelId="{0ACBB837-F611-46EB-851D-8DFE35516AA7}" type="presParOf" srcId="{5F392393-685B-4F39-855A-B963F4752C2F}" destId="{F3602996-99E2-4E34-839E-4A0BA058446D}" srcOrd="13" destOrd="0" presId="urn:microsoft.com/office/officeart/2005/8/layout/cycle6"/>
    <dgm:cxn modelId="{47506287-F583-490A-9921-8BEDE81ED573}" type="presParOf" srcId="{5F392393-685B-4F39-855A-B963F4752C2F}" destId="{B6D292BF-6CAF-497C-8A33-CB8BF802FC57}" srcOrd="14" destOrd="0" presId="urn:microsoft.com/office/officeart/2005/8/layout/cycle6"/>
    <dgm:cxn modelId="{65B80AF1-F143-4724-9180-E13DFA2B91EB}" type="presParOf" srcId="{5F392393-685B-4F39-855A-B963F4752C2F}" destId="{341911CC-E399-4451-BC55-7A15AC5657BB}" srcOrd="15" destOrd="0" presId="urn:microsoft.com/office/officeart/2005/8/layout/cycle6"/>
    <dgm:cxn modelId="{C5F9628A-10CC-4388-8AC7-C261E8BE4538}" type="presParOf" srcId="{5F392393-685B-4F39-855A-B963F4752C2F}" destId="{1DFA5DB9-C41B-429D-B106-EE842C6124C7}" srcOrd="16" destOrd="0" presId="urn:microsoft.com/office/officeart/2005/8/layout/cycle6"/>
    <dgm:cxn modelId="{2425D027-EEDF-4C9B-96B6-CEE6DD9BFC1E}" type="presParOf" srcId="{5F392393-685B-4F39-855A-B963F4752C2F}" destId="{E269EBFE-57F1-4CB5-AEEA-1FC3B05B73C2}" srcOrd="17" destOrd="0" presId="urn:microsoft.com/office/officeart/2005/8/layout/cycle6"/>
    <dgm:cxn modelId="{E2DCABEE-B856-46E4-99ED-F6027C489AC4}" type="presParOf" srcId="{5F392393-685B-4F39-855A-B963F4752C2F}" destId="{AE526267-DA04-42E8-AA06-69790794BD8C}" srcOrd="18" destOrd="0" presId="urn:microsoft.com/office/officeart/2005/8/layout/cycle6"/>
    <dgm:cxn modelId="{0109EE46-5E6B-423B-8D2F-E09A6AFF6E1C}" type="presParOf" srcId="{5F392393-685B-4F39-855A-B963F4752C2F}" destId="{06B44AFD-BC7E-417D-A5A4-11FCDD8CDD95}" srcOrd="19" destOrd="0" presId="urn:microsoft.com/office/officeart/2005/8/layout/cycle6"/>
    <dgm:cxn modelId="{3F41DB84-0245-4D5D-96FB-91808BAECEC4}" type="presParOf" srcId="{5F392393-685B-4F39-855A-B963F4752C2F}" destId="{0B98FC84-62CE-4D94-A39C-6AF6D8B4329D}" srcOrd="20" destOrd="0" presId="urn:microsoft.com/office/officeart/2005/8/layout/cycle6"/>
    <dgm:cxn modelId="{88509DE3-9062-46A6-9BB1-D4316124CFB4}" type="presParOf" srcId="{5F392393-685B-4F39-855A-B963F4752C2F}" destId="{02FA2C02-C682-44DB-B2B3-078C23A8E36E}" srcOrd="21" destOrd="0" presId="urn:microsoft.com/office/officeart/2005/8/layout/cycle6"/>
    <dgm:cxn modelId="{AE41E6F6-3E97-43A7-997E-AA2FC192CC4E}" type="presParOf" srcId="{5F392393-685B-4F39-855A-B963F4752C2F}" destId="{5281B32A-95EF-4335-B8B8-4921B84417DC}" srcOrd="22" destOrd="0" presId="urn:microsoft.com/office/officeart/2005/8/layout/cycle6"/>
    <dgm:cxn modelId="{7EA514B6-813E-434B-9B44-6DD182FD2D8A}" type="presParOf" srcId="{5F392393-685B-4F39-855A-B963F4752C2F}" destId="{3345DBE6-C608-42F4-A3D6-3033CE0B5965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66FC9-9436-490E-87AB-AC1928C90B42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99FF-9B4F-4513-977A-87B1A40AD47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5C95E-4539-4587-A57D-35FFE7E0E004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D0C90-D7F7-4BF2-AA7D-703B472873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EC17A-FFD8-407B-8D56-9363EB9900F2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C7949-0FF8-4EEF-BCE8-41C8768EE99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51C45-7816-4099-9824-6156FD2AAA38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2CC07-40FE-4F37-9163-FC4850EB1A8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638E-29C1-4277-9C1E-6CE738BEE0A8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12AA-2CEB-41C4-AA68-2A08FFA981F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B8088-BDD0-4E59-84CA-B52087383CB1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0797D-CA44-4FBE-9C7E-C3541856F7F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8438D-3FEC-493A-A86B-01253F9ADE19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55C68-46CF-4531-A1E5-088A782CCA0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7E0A5-2179-4180-BE39-79E738DC0371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308D8-C791-495D-A407-4607523551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1E349-CDD5-4E1D-9687-1628B4080E6F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D880-9822-4D81-9887-007E3A157C9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B8824-1B42-4F7F-BA5C-4512DE9EA944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C5B3-4029-4FF6-AB80-33789FB7D2F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43D4-96A6-4693-A4BA-CE6E66DEA1CB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56AA-7D6E-4DD5-8F79-F181FDD406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777134-E456-4B2A-B142-9C77ABD93A7C}" type="datetimeFigureOut">
              <a:rPr lang="uk-UA"/>
              <a:pPr>
                <a:defRPr/>
              </a:pPr>
              <a:t>12.04.2014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A8E267-D97A-4853-9E28-AAA220DA197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onstantia" pitchFamily="18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006DBC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zakon.rada.gov.ua/go/280/97-%D0%B2%D1%8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.rada.gov.ua/go/93-15" TargetMode="External"/><Relationship Id="rId2" Type="http://schemas.openxmlformats.org/officeDocument/2006/relationships/hyperlink" Target="http://zakon.rada.gov.ua/go/280/97-%D0%B2%D1%8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zakon.rada.gov.ua/go/533-16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uk-UA" sz="4100" cap="none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Муніципальне право</a:t>
            </a:r>
            <a: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4100" cap="none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lang="ru-RU" sz="4100" cap="none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8" name="Rectangle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136525"/>
            <a:r>
              <a:rPr lang="uk-UA" smtClean="0">
                <a:latin typeface="Arial" charset="0"/>
              </a:rPr>
              <a:t>Презентація виконана к..н., ст. викладачем Бровченко Н.В.</a:t>
            </a:r>
            <a:endParaRPr lang="ru-RU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1908175" y="549275"/>
            <a:ext cx="4751388" cy="1439863"/>
          </a:xfrm>
          <a:prstGeom prst="bevel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характером здійснюваних функцій: </a:t>
            </a:r>
            <a:endParaRPr lang="ru-RU" i="1" dirty="0"/>
          </a:p>
        </p:txBody>
      </p:sp>
      <p:cxnSp>
        <p:nvCxnSpPr>
          <p:cNvPr id="6" name="Скругленная соединительная линия 5"/>
          <p:cNvCxnSpPr>
            <a:endCxn id="15" idx="0"/>
          </p:cNvCxnSpPr>
          <p:nvPr/>
        </p:nvCxnSpPr>
        <p:spPr>
          <a:xfrm rot="5400000">
            <a:off x="2299105" y="2231429"/>
            <a:ext cx="511542" cy="115137"/>
          </a:xfrm>
          <a:prstGeom prst="curvedConnector4">
            <a:avLst>
              <a:gd name="adj1" fmla="val 3400"/>
              <a:gd name="adj2" fmla="val -336952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>
            <a:endCxn id="16" idx="6"/>
          </p:cNvCxnSpPr>
          <p:nvPr/>
        </p:nvCxnSpPr>
        <p:spPr>
          <a:xfrm rot="5400000">
            <a:off x="3651183" y="2151968"/>
            <a:ext cx="463079" cy="161619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Скругленная соединительная линия 7"/>
          <p:cNvCxnSpPr>
            <a:endCxn id="17" idx="5"/>
          </p:cNvCxnSpPr>
          <p:nvPr/>
        </p:nvCxnSpPr>
        <p:spPr>
          <a:xfrm rot="10800000" flipV="1">
            <a:off x="4841033" y="1999037"/>
            <a:ext cx="667080" cy="460288"/>
          </a:xfrm>
          <a:prstGeom prst="curvedConnector3">
            <a:avLst>
              <a:gd name="adj1" fmla="val 174599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Скругленная соединительная линия 8"/>
          <p:cNvCxnSpPr>
            <a:endCxn id="18" idx="5"/>
          </p:cNvCxnSpPr>
          <p:nvPr/>
        </p:nvCxnSpPr>
        <p:spPr>
          <a:xfrm>
            <a:off x="6661447" y="1632033"/>
            <a:ext cx="562568" cy="45362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725" y="3933825"/>
            <a:ext cx="3706813" cy="2779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7-конечная звезда 14"/>
          <p:cNvSpPr/>
          <p:nvPr/>
        </p:nvSpPr>
        <p:spPr>
          <a:xfrm>
            <a:off x="0" y="2068513"/>
            <a:ext cx="2771775" cy="24066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1. правотворчі</a:t>
            </a:r>
            <a:endParaRPr lang="ru-RU" dirty="0"/>
          </a:p>
        </p:txBody>
      </p:sp>
      <p:sp>
        <p:nvSpPr>
          <p:cNvPr id="16" name="7-конечная звезда 15"/>
          <p:cNvSpPr/>
          <p:nvPr/>
        </p:nvSpPr>
        <p:spPr>
          <a:xfrm>
            <a:off x="2722563" y="2463800"/>
            <a:ext cx="2159000" cy="207962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2. установчі</a:t>
            </a:r>
            <a:endParaRPr lang="ru-RU" dirty="0"/>
          </a:p>
        </p:txBody>
      </p:sp>
      <p:sp>
        <p:nvSpPr>
          <p:cNvPr id="17" name="7-конечная звезда 16"/>
          <p:cNvSpPr/>
          <p:nvPr/>
        </p:nvSpPr>
        <p:spPr>
          <a:xfrm>
            <a:off x="4572000" y="2068513"/>
            <a:ext cx="2716213" cy="197485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3. регулятивні</a:t>
            </a:r>
            <a:endParaRPr lang="ru-RU" dirty="0"/>
          </a:p>
        </p:txBody>
      </p:sp>
      <p:sp>
        <p:nvSpPr>
          <p:cNvPr id="18" name="7-конечная звезда 17"/>
          <p:cNvSpPr/>
          <p:nvPr/>
        </p:nvSpPr>
        <p:spPr>
          <a:xfrm>
            <a:off x="7021513" y="1735138"/>
            <a:ext cx="2043112" cy="1768475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4. охоронні</a:t>
            </a:r>
            <a:endParaRPr lang="ru-RU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соседними углами 4"/>
          <p:cNvSpPr/>
          <p:nvPr/>
        </p:nvSpPr>
        <p:spPr>
          <a:xfrm>
            <a:off x="2484438" y="404813"/>
            <a:ext cx="4248150" cy="863600"/>
          </a:xfrm>
          <a:prstGeom prst="snip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характером відносин: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i="1" dirty="0"/>
          </a:p>
        </p:txBody>
      </p:sp>
      <p:cxnSp>
        <p:nvCxnSpPr>
          <p:cNvPr id="7" name="Соединительная линия уступом 6"/>
          <p:cNvCxnSpPr/>
          <p:nvPr/>
        </p:nvCxnSpPr>
        <p:spPr>
          <a:xfrm rot="5400000">
            <a:off x="2447764" y="1304764"/>
            <a:ext cx="360040" cy="288032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6372200" y="1268760"/>
            <a:ext cx="360040" cy="360040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1042988" y="1655763"/>
            <a:ext cx="3313112" cy="93345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1. матеріальні</a:t>
            </a:r>
            <a:endParaRPr lang="ru-RU" dirty="0"/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>
            <a:off x="5435600" y="1655763"/>
            <a:ext cx="3384550" cy="933450"/>
          </a:xfrm>
          <a:prstGeom prst="round2Same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2. </a:t>
            </a:r>
            <a:r>
              <a:rPr lang="uk-UA" dirty="0"/>
              <a:t>п</a:t>
            </a:r>
            <a:r>
              <a:rPr lang="uk-UA" dirty="0"/>
              <a:t>роцесуальні  (процедурно-процесуальні)</a:t>
            </a:r>
            <a:endParaRPr lang="ru-RU" dirty="0"/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539750" y="2997200"/>
            <a:ext cx="3203575" cy="755650"/>
          </a:xfrm>
          <a:prstGeom prst="flowChartPredefined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/>
              <a:t>За простором і територією дії:</a:t>
            </a:r>
            <a:endParaRPr lang="ru-RU" i="1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007604" y="3753036"/>
            <a:ext cx="36004" cy="441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275856" y="3753036"/>
            <a:ext cx="144016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Блок-схема: альтернативный процесс 18"/>
          <p:cNvSpPr/>
          <p:nvPr/>
        </p:nvSpPr>
        <p:spPr>
          <a:xfrm>
            <a:off x="303213" y="4194175"/>
            <a:ext cx="2468562" cy="9366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1. загальнонаціональні</a:t>
            </a:r>
            <a:endParaRPr lang="ru-RU" sz="1600" dirty="0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879725" y="4194175"/>
            <a:ext cx="1728788" cy="936625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/>
              <a:t>2. локальні</a:t>
            </a:r>
            <a:endParaRPr lang="ru-RU" sz="1600" dirty="0"/>
          </a:p>
        </p:txBody>
      </p:sp>
      <p:sp>
        <p:nvSpPr>
          <p:cNvPr id="25" name="Блок-схема: решение 24"/>
          <p:cNvSpPr/>
          <p:nvPr/>
        </p:nvSpPr>
        <p:spPr>
          <a:xfrm>
            <a:off x="5724525" y="2997200"/>
            <a:ext cx="3095625" cy="1152525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За часом дії: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rot="10800000" flipV="1">
            <a:off x="5940152" y="3936070"/>
            <a:ext cx="626190" cy="33560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27"/>
          <p:cNvCxnSpPr/>
          <p:nvPr/>
        </p:nvCxnSpPr>
        <p:spPr>
          <a:xfrm rot="5400000">
            <a:off x="7770562" y="4033677"/>
            <a:ext cx="501441" cy="14039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Ромб 29"/>
          <p:cNvSpPr/>
          <p:nvPr/>
        </p:nvSpPr>
        <p:spPr>
          <a:xfrm>
            <a:off x="4867275" y="4271963"/>
            <a:ext cx="1908175" cy="196532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1. постійні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Ромб 30"/>
          <p:cNvSpPr/>
          <p:nvPr/>
        </p:nvSpPr>
        <p:spPr>
          <a:xfrm>
            <a:off x="6732588" y="4437063"/>
            <a:ext cx="2366962" cy="1965325"/>
          </a:xfrm>
          <a:prstGeom prst="diamond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2. тимчасові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Поняття, принципи та система місцевого самоврядування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728192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600" spc="100" dirty="0" smtClean="0">
                <a:solidFill>
                  <a:srgbClr val="C00000"/>
                </a:solidFill>
                <a:latin typeface="+mj-lt"/>
              </a:rPr>
              <a:t>Місцеве самоврядування в Україні </a:t>
            </a:r>
            <a:r>
              <a:rPr lang="uk-UA" sz="1600" spc="100" dirty="0" smtClean="0">
                <a:latin typeface="+mj-lt"/>
              </a:rPr>
              <a:t>- це гарантоване державою </a:t>
            </a:r>
            <a:br>
              <a:rPr lang="uk-UA" sz="1600" spc="100" dirty="0" smtClean="0">
                <a:latin typeface="+mj-lt"/>
              </a:rPr>
            </a:br>
            <a:r>
              <a:rPr lang="uk-UA" sz="1600" spc="100" dirty="0" smtClean="0">
                <a:latin typeface="+mj-lt"/>
              </a:rPr>
              <a:t>право та реальна здатність територіальної громади - жителів села </a:t>
            </a:r>
            <a:br>
              <a:rPr lang="uk-UA" sz="1600" spc="100" dirty="0" smtClean="0">
                <a:latin typeface="+mj-lt"/>
              </a:rPr>
            </a:br>
            <a:r>
              <a:rPr lang="uk-UA" sz="1600" spc="100" dirty="0" smtClean="0">
                <a:latin typeface="+mj-lt"/>
              </a:rPr>
              <a:t>чи добровільного об'єднання у сільську громаду жителів кількох </a:t>
            </a:r>
            <a:br>
              <a:rPr lang="uk-UA" sz="1600" spc="100" dirty="0" smtClean="0">
                <a:latin typeface="+mj-lt"/>
              </a:rPr>
            </a:br>
            <a:r>
              <a:rPr lang="uk-UA" sz="1600" spc="100" dirty="0" smtClean="0">
                <a:latin typeface="+mj-lt"/>
              </a:rPr>
              <a:t>сіл, селища, міста - самостійно або під відповідальність органів </a:t>
            </a:r>
            <a:br>
              <a:rPr lang="uk-UA" sz="1600" spc="100" dirty="0" smtClean="0">
                <a:latin typeface="+mj-lt"/>
              </a:rPr>
            </a:br>
            <a:r>
              <a:rPr lang="uk-UA" sz="1600" spc="100" dirty="0" smtClean="0">
                <a:latin typeface="+mj-lt"/>
              </a:rPr>
              <a:t>та посадових осіб місцевого самоврядування вирішувати питання </a:t>
            </a:r>
            <a:br>
              <a:rPr lang="uk-UA" sz="1600" spc="100" dirty="0" smtClean="0">
                <a:latin typeface="+mj-lt"/>
              </a:rPr>
            </a:br>
            <a:r>
              <a:rPr lang="uk-UA" sz="1600" spc="100" dirty="0" smtClean="0">
                <a:latin typeface="+mj-lt"/>
              </a:rPr>
              <a:t>місцевого значення в межах Конституції і законів України.</a:t>
            </a:r>
            <a:endParaRPr lang="uk-UA" sz="1600" spc="1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3284984"/>
            <a:ext cx="3816424" cy="531674"/>
          </a:xfrm>
          <a:prstGeom prst="down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здійснюється</a:t>
            </a:r>
            <a:endParaRPr lang="uk-UA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3789040"/>
            <a:ext cx="2016224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безпосередньо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4725144"/>
            <a:ext cx="2664296" cy="923330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територіальними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громадами </a:t>
            </a:r>
            <a:r>
              <a:rPr lang="ru-RU" dirty="0" err="1"/>
              <a:t>сіл</a:t>
            </a:r>
            <a:r>
              <a:rPr lang="ru-RU" dirty="0"/>
              <a:t>, селищ, </a:t>
            </a:r>
            <a:r>
              <a:rPr lang="ru-RU" dirty="0" err="1"/>
              <a:t>міст</a:t>
            </a:r>
            <a:r>
              <a:rPr lang="ru-RU" dirty="0"/>
              <a:t> 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3789040"/>
            <a:ext cx="2016224" cy="36933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через ради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04248" y="4725144"/>
            <a:ext cx="2088232" cy="1200329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сільські, </a:t>
            </a:r>
            <a:br>
              <a:rPr lang="uk-UA" dirty="0"/>
            </a:br>
            <a:r>
              <a:rPr lang="uk-UA" dirty="0"/>
              <a:t>селищні, міські ради та їх виконавчі органи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3928" y="4725144"/>
            <a:ext cx="2664296" cy="1754326"/>
          </a:xfrm>
          <a:prstGeom prst="rect">
            <a:avLst/>
          </a:prstGeom>
          <a:effectLst>
            <a:outerShdw blurRad="50800" dist="254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районні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та </a:t>
            </a:r>
            <a:r>
              <a:rPr lang="ru-RU" dirty="0" err="1"/>
              <a:t>обласні</a:t>
            </a:r>
            <a:r>
              <a:rPr lang="ru-RU" dirty="0"/>
              <a:t> ради,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представляють</a:t>
            </a:r>
            <a:r>
              <a:rPr lang="ru-RU" dirty="0"/>
              <a:t> </a:t>
            </a:r>
            <a:r>
              <a:rPr lang="ru-RU" dirty="0" err="1"/>
              <a:t>спільні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громад </a:t>
            </a:r>
            <a:r>
              <a:rPr lang="ru-RU" dirty="0" err="1"/>
              <a:t>сіл</a:t>
            </a:r>
            <a:r>
              <a:rPr lang="ru-RU" dirty="0"/>
              <a:t>, селищ, </a:t>
            </a:r>
            <a:r>
              <a:rPr lang="ru-RU" dirty="0" err="1"/>
              <a:t>міст</a:t>
            </a:r>
            <a:r>
              <a:rPr lang="ru-RU" dirty="0"/>
              <a:t>.</a:t>
            </a:r>
            <a:endParaRPr lang="uk-UA" dirty="0"/>
          </a:p>
        </p:txBody>
      </p:sp>
      <p:cxnSp>
        <p:nvCxnSpPr>
          <p:cNvPr id="11" name="Прямая со стрелкой 10"/>
          <p:cNvCxnSpPr>
            <a:endCxn id="0" idx="0"/>
          </p:cNvCxnSpPr>
          <p:nvPr/>
        </p:nvCxnSpPr>
        <p:spPr>
          <a:xfrm flipH="1">
            <a:off x="5256213" y="4149725"/>
            <a:ext cx="1655762" cy="5746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0" idx="2"/>
            <a:endCxn id="0" idx="0"/>
          </p:cNvCxnSpPr>
          <p:nvPr/>
        </p:nvCxnSpPr>
        <p:spPr>
          <a:xfrm>
            <a:off x="6875463" y="4157663"/>
            <a:ext cx="973137" cy="5667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0" idx="2"/>
            <a:endCxn id="0" idx="0"/>
          </p:cNvCxnSpPr>
          <p:nvPr/>
        </p:nvCxnSpPr>
        <p:spPr>
          <a:xfrm flipH="1">
            <a:off x="1943100" y="4157663"/>
            <a:ext cx="541338" cy="56673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43213" y="3141663"/>
            <a:ext cx="3744912" cy="180022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b="1" dirty="0" smtClean="0">
                <a:solidFill>
                  <a:srgbClr val="00B050"/>
                </a:solidFill>
              </a:rPr>
              <a:t>Основні принципи місцевого самоврядування:</a:t>
            </a:r>
            <a:endParaRPr lang="uk-UA" sz="24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1412776"/>
            <a:ext cx="1803699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народовладдя</a:t>
            </a: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196752"/>
            <a:ext cx="155683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законності</a:t>
            </a: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4725144"/>
            <a:ext cx="1433406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гласності</a:t>
            </a: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97152"/>
            <a:ext cx="2050561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колегіальності</a:t>
            </a: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908720"/>
            <a:ext cx="2880320" cy="584775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поєднання місцевих і державних інтересів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80782"/>
            <a:ext cx="3744416" cy="1077218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правової, організаційної та матеріально-фінансової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самостійності в межах визначених повноважень 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255568" y="5534561"/>
            <a:ext cx="3888432" cy="1323439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підзвітності та відповідальності перед територіальними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громадами їх органів та посадових осіб </a:t>
            </a:r>
            <a:endParaRPr lang="uk-UA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75648" y="0"/>
            <a:ext cx="3168352" cy="830997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державної </a:t>
            </a:r>
            <a:r>
              <a:rPr lang="uk-UA" sz="14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підтримки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та гарантії місцевого самоврядування </a:t>
            </a:r>
            <a:endParaRPr lang="uk-UA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3275856" cy="707886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судового</a:t>
            </a:r>
            <a:r>
              <a:rPr lang="uk-UA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захисту</a:t>
            </a:r>
            <a:r>
              <a:rPr lang="uk-UA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прав</a:t>
            </a:r>
            <a:r>
              <a:rPr lang="uk-UA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місцевого</a:t>
            </a:r>
            <a:r>
              <a:rPr lang="uk-UA" sz="20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самоврядування</a:t>
            </a:r>
            <a:r>
              <a:rPr lang="uk-UA" sz="1600" dirty="0">
                <a:latin typeface="Arial" pitchFamily="34" charset="0"/>
                <a:cs typeface="Arial" pitchFamily="34" charset="0"/>
              </a:rPr>
              <a:t> </a:t>
            </a:r>
            <a:endParaRPr lang="uk-UA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 descr="http://t1.gstatic.com/images?q=tbn:ANd9GcQDeQjzr13zRkWxhNnGPQqVCRC79T84FuAbwlt2rOuOw4RoVTV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2133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http://www.rbc.ua/static/img/s/u/sud4_1_250x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420938"/>
            <a:ext cx="22875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635896" y="4941168"/>
            <a:ext cx="1701107" cy="36933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виборності </a:t>
            </a:r>
            <a:endParaRPr lang="uk-UA" dirty="0"/>
          </a:p>
        </p:txBody>
      </p:sp>
      <p:pic>
        <p:nvPicPr>
          <p:cNvPr id="30727" name="Picture 7" descr="http://t2.gstatic.com/images?q=tbn:ANd9GcROSM9W6fY6xtNh-iM6BTRcI9iCtiXdsE2mp7xecGwv58Eu18hPi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716088"/>
            <a:ext cx="20161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5" name="AutoShape 9" descr="data:image/jpeg;base64,/9j/4AAQSkZJRgABAQAAAQABAAD/2wCEAAkGBhQSEBQUEhIVFRQWFxYYFhQXFxQWFRcXFhYXFBUYGBoXHCYeFxojGhYXHy8iIycpLCwsFx4xNTAqNSYrLCkBCQoKDgwOGg8PGiwcHBwsLCwpKSksKSksKSwsKSkpKSkpKSwpKSkpKSksLCkpKSwsKSwsLCwpLCkpLDAsKSksKf/AABEIALYBFAMBIgACEQEDEQH/xAAcAAEAAQUBAQAAAAAAAAAAAAAABgEDBAUHAgj/xABBEAABAwEFBAcECAYCAgMAAAABAAIDEQQFEiExQVFhcQYHEyKBkfAyobHRFCNCUnKCweEIQ2KSsvFTojPCFRYk/8QAGQEBAQEBAQEAAAAAAAAAAAAAAAECBAMF/8QAJBEBAQACAQQCAgMBAAAAAAAAAAECEQMEEiExQVETQhRhcVL/2gAMAwEAAhEDEQA/AO4oiICIiAiIgIiICIiAiIgIiICIiAiIgIiICIiAiIgIiICIiAiIgIiVQEWsvvpLZrGzFaZmRDYHHvH8LR3neAXOb6/iBs7Kiy2eSU7HPIiZwyzcfEBXVo6yi+b7Z14Xk95LJI4m7GNjYQPF4cSfFFe1Nx9IIuY3X10DS02cje+I1H9rvmVNrm6WWW1f+GZrnfcPdf8A2uzPgsq3CKlVVAREQEREBERAREQEREBERAREQEREBERAREQERUJQVRW3TtG0LmfWH1uyWC1fR4YGP7jHl8jnAd+uQa2lQANaqybHT6rDvK+oLO3FPNHEN73tb5VOa+b7462bxtFa2kxtP2YQIxyqO+fNRKa0ue4uc4ucdXOJJPMnMq9v2m30LfXXjYIaiLtLQ4fcbhZ/c+nuBXPb/wCvG2z1bDgszD9zvyU/G4UHg0LmxcqFa1E2ybbeD5Xl8j3PedXOcXOPMmpWLVFRUKKiIpsTV7PWuzcjI3A1GozxbRtqNxXsSVyH756KrZN+fy38Nyy0m/RTrLtEFGWg9vFpiJHaN2ZE+1yPmF067ulVlnaDHaIzX7JcGuHNpzC+fGEZ19V5eslWNlcgd58k0PpdrgRUGo37FWq+dLHe00J+pmeyn3XObvrUA0UisPWdbozRzmSj+torTmynvU0O0oueXb1wxHKeFzD95hD2+RoR71Kbv6ZWSamC0MqfsuOB3k+nuUG6RUa6qqgIiICpVKqGXz0reZXMhfhawkVABLiMjmdBXJYzzmM8vTj48uS6xTOqo94GpAHHJQB96zvFDK+nDu/4gFeKinfcTzJPxXheonxHROkvzUzmv+BpoZG14Vd/iFbb0ns//JTm14/RRVjo9MlbfEw6a7ln8+T0nS4/dTMX9Af50f8AcB8Vdbe0J/nR/wB7fmufSWbctc2YdoWE57NM6Kfyb9L/AA59ussna72XA8iD8F7quVHIilRxGRWey/J2igmdTZUgnzIqtTqp8xi9Hl8V0aqxLVe0UftyNB3VqfIZrnlovaRw70rzzcfgDRYXaGuXDPRZy6r/AJi49Ff2qdWnppG32WPd5NHvz9y0kHT18t5w2QsY2N8b3akvLxic0cBhY7mtMHefr5qL2y09nfMEoP8A43ML9pwNjr4VD3DxKvFy5Z5eU5+HDjw3HczCuHdf92YLXZ5gMpIiwn+qJxPwkHku6vOS5910XL9Iux7wO9Z3CUfh9iQf2ur+VdkcL52xJVeXLytsvdVQuXlUQeqpVeExKbHrEi8VVU2JcGD7DiCdhzGW46gea9x2gt9pvAEd4Gg4Z+5axk3rfs88/isiJztTt2etqK2McoOh355aZDwV2lKn15LAdQ57dpGR89u1XRM6mThyd8x4bFRlNGWW/f4lVJI0NSfkN2lFYNp0DhTjqPMeSuggkUOylPedfFFXA851HrgVTI5H46+CB2mzaMuJV6y2Z0srIxq4ge6pPgAVBNere73YnTkvDW92MAuDSampIrRw2bszuXQ5b/7Jjny0DGglzjlQDfv9Ba67LIIoWRtFGsa1oHIfrQr3apGVAfL2f2gagaZanKme3ctZSSEbO7ulNnnLQyVmNwqGFzcdOIBW1quZXrYI22rFEQZCwOfKwtBJJowEsyNAwn/ayD0ntFDH2tf6qAO5Yh8VyXmkuq6cenyyksSy/r7bGxzGOHakUaBnhJyqd1Nyhlju4NAFSd5KtxyAEa1z1271kOvADgvDPK5+3Zx8c45qMh1GNrWvP4LS3lamurhdTh+ipeF4kB1RUcPPP5qL3paMUzBFUlwoAM64TXPz1XjY6MW5+k4HN7xJz57h76r2+89TXUgDPU1oVgRdEppO/JP2ZI9hrQ+mpFXE0rnsWsvfo7aIgCyVsgaQaFpacuRISSLtPbFbq5LR379U8OORrUeCwbk6Qh1Kmh0odhGxSyG0MkJO0gCuR0rlnszWu3ftN6YVmONodsNCOS9PGXhRemx9mC1vs1OWwVzoNwViaSnrb/teFmq08y5K39J1rs2eH+lbtFp8lgmYjYorMkt2EV20Kil7R2qWcOslndLja1pd2ZJqMnNbnhIAw5nSudMln2+8cAPca/J1A7FQV25EHKlVpI+mFos8XZRyyNboXe0WYquoNzjqea7Onw/ZwdXn+r6C6PTymxwfSGFkwjYJGmmTwAHaZbK5b1kWuJsjHMeKte0tcN7XDCR5FRHoBeTXQljZO0FGyB5fjccdQ6tdMwMuOgUndKuyXbg0+Ur7ut1mtEsDtYnuZXeGnunxFD4rAK6p12dGqSttjBk+jJfxAUjd4gYTyauWFbY9PKIqEoBVEVKqKrVF5JRBJGOBpTLLP1v+avh2Xl79FZZGAD8OCRv0+PzWkZLHbNgGuzRXBJlmP1yVhzgciaHLZuVA819+u/VBnNFBln8+HBVwbjTWlMuXA6/usQTUO74FXe3BGeW9UZYneNQCOAIPDIqbdXF04y6d7dcmZUNKa+JPuUGs8Rke1g1e5ra/iIHwzXY7owtiaxgoABTxFR7wVrCDcNdu9bR76rbXbEMBNNT7tnxK0jT+3+Q+JWH/APd4xDKGe1HG9woWkGgNNNMyFOS6jUm2onlDpZ5hrJI4/lZ9Wz/q1aWO09/PafPhzV+yy4YWg7Ggkbcva8aVWmt7sLiDocwd43j4+a+V7u32MZqSNpbLVpSq19rvLd4rWTXma0JqPXqqs2OzyWh5EbqMHtPOg4De70Vb4bkZ9mtMs7yxmgpiefZbX4nh8FILtuxkLThHe2uPtE89nIKzHY2wxAM2bTmSd5O8/osiK0Za608tV427esx3F/6TnQFYloZka+Pwr71lUGw1+ei9SjUga0+GajHpAb5ul7HF8WR2jYePArBi6YvZ3XgtI26j3Kd22xE6KKXr0cqcwvXHKfLNlnmPFj6YPkkY0EkAgnYPepJLeZdp/v1VRqyXKI89D8fX6LaRyVyHmsZ6+Gsd3zV6SYka+uXgFiyTFoy1WcLASMRyp+x2rXWtzQa100Hj/pYatjwaSO7N1KPFa7QWAuoOYxeQUSvWEgyNIBLJHg5ZgYjgqa51GzxW4deBa8PoDhNQK7RWhBINDuyKpeJhmjZO9wicXCN+RLQ4Nq3ENcJaDhdwLToCe7h8TT5nVTd3G16r7JLBaYrQWtEUmJjiXjEWOIaHYdwkDc120uXAmykQGMXhZ2xlwcO8SR3i8tDQMm4qGnBdnuW922izRTNcHB7QcQyBIydQHTvAr3jmjz0puttps0kLtHtIruOoPgaHwXzLa7K6KR8bxR7HFrhxaaFfUNolyXFOte5cFobaGjKXuv8AxtGR8W/4lalZyiBqhVVRVhRUKqSvJKKoiVRQbvt89cvXkrva5euC17ZNvrxXsSjl8FpGc055Hnt5VXrtK/Dj8Fh9r717E25UZjH57s9AqiatMlhdvTX1uVRNVBK+inenLjqwZcCTkedGldRslQO6dpy5GoXPugVlBbi+8anl3mfqPNdBs4DQKkDIa8DQ+5e2HoZVptuCN7s+61x3+yDI34Lm1qtMdoAcyCONzywYmMhiHdJxVa1pe0kNNTjocsgpveZJie1po4twg0BAJPZ1/wCwyUPfZuymY2RoJONz3/fphbWgPd10oFzdRk9+DHeUbs3W9zaxvzAyzqPfoo3ezp420ljIA0cBUDjwClcFqhZh72GuwH9FfnvMuGEacaVP7L5r6+/6Qi6boktFHSdyPYdHPHDcOJ8FK4Y2xtDWCgGgGQFFUTUGvjxosC12umfr1opbarJmlyI27N1P2WtggcXVcSNwWtl6Rurh1LiAOZWY23Gvo+sk0sz+I3f00RtG3gtRa7bJI6oqOS9RHa6vhr5eKyRK1gqKVUO1r2tn1rkrwvF4FJRXc5X3Wv7TtN27aFHrwvfE4BhyBSTbN8Nu2zdqcvHhs+SzY4GRNq6lf1oo3Z7W4nI035UWNb741Fa7Feys3Nsrwvdz3YQaAeWWS01qefD0F6gcKYnZ8Fi2m2YjgjaXO3D9dy1MWN7Y8r8yqs6OWi1NcIIZJS2hIa0uoNNnNdH6qeiNltbJXWqJ5mjdmwv+qLXDukBoBrkagndvXYrDd0cLAyKNsbBo1oDR7tq68MNeXFy8vvF8mN6A28vc0WO0EtJB+rf8l1vq9um2WOwiO1RGMF7jHiIxYTQkEA1b3qkV3rsFFg31YO1hc0e0M28xs8cx4r2rliFTWg7Soh0usf0mF8W05tO5wzb78vEqQzuO3LgtXLFUrMarhrwQSCKEZEbiMiF4JUr6e3J2cnbNHdkNHcH7/wAwHmComVphQlERARUVUGXRVa/evIcqqj22Re8Xr1orWFGlUX+1zTErdUEgGZqRt30QdE6NW5sbAwOGLCRSu2gPxBW4nt5c+pJpU08QFCuinR20WwPkssTpOyLcXstoXVIAqRiNBWgqpvD0Pt4iDzZn5Ed2rDJllXCDWi9NotXve+CFznAPFW1acw6pDqEc2qPW3pCHTRU+s+qo1uHC4Au07pNTQDPJX74sNoNIhBLjq0uYGva+jQ6ppQkDMZ0WqslmMUlXRuY4igDxR1MzTQV8ti5ub06OC3uiQRFrXB5aA6m+tNMqlbaG1hzK1128aKG2u3VrRWYL0LQQTkfXmuPsfTxzk9pdaLeKV0rs9c1Gr3v2gzPIbSdwWpvDpASaNqTsH6lbTo5cGYmnzfsGxvyV7Zj5rNz7rrFe6PXS8/XTe0fYb90HXxot5GyhxHTP9CqTWqgoBotPbLUc8yBu0Wd3KvSSYRftV9Bp57tP2OoXqw2sONSfFaONzXO0qK5q+5hOQNAVbjE/JazrzvDtHdnHWm0qkVhAw4sufGn7+SrYgxhwg568dxB4aq/DdUlqxOa/s4m5YtXOOhwg7K7eaz/SyMe1S4qRxUxOOEcNpPIBbODolZo2d+kj6ZueTSvDDp4LRuszrHOHOdibRzQ7aHGmtNhpqF6df5d3T57DnrxW8cV3NMXpBdZjbjgJLNrDmW8jtC93DaBHGezoZHDNxoKA61JyaOKuWm8xj7ugbQ/upt1bdXdittmMkzHl4kOjyGlpALRTZt0ovTDHfhz58n4vP23HUxZnk2mfPsjgjY8ggSFhc6Rw4VNPJdRWPYrEyGNscbQxjQA1oFAANiyF1SafMyy7rsREVZaW9ei0cxLgSxx1IoQeJB28lrougTK9+VxG5oDfeaqVoppdoxe/V/ZZrLLB2YBkYWiQ957XatcCdCHAHLcvlG8LA+CWSGQYXxucxw3OaaH4L7VXAv4guiHZzR26NvdlpHNTQSNHccfxNFPycVUcfVCvQCnfRTqat9so5zPo0R/mTAhxH9MftHxoOKggSL6Ru7+H+72RgSmaV+1+PBXk1oyHiTxRUfOoK9BXrfdUsEhjmjdG8atc0td5HNY4Kgugqqthy9hUe1atRoB60CugLfdX9wC23pZ4SKsDg+T8EffcPGgb+ZB9BdVfRj6DdkMZFJJB2su/HIAaflbhb4KXoEQeSwVrTMaHnqot086ENt8VWkNnYPq379uEndXyUrRFl1dx88DqrvJ8lOwAzze57A3nqT5Ap1hdCW3fZYGYjJaJS5z5BUMa1gAwMHEvFXHPu7Kr6GooB1u9G5LRBHLE0vMJdia0VdgfSrgNtC0ZDOhO5Y7ZHr+S5XVcQ6NXAC7G/ZsUolmwCmz1RaWG1YDnp63fEK3aLcM6HL171zZy2vocdmOPhsbVegw0C07nPtD8EYoB7Tt3LisaJzp34W5D7Tv0CkFleyBmFo2eis67V33f4s/QWwtoBn71bklo01dSvmfmvFrvSmf+lrY7I+0GrqhnxSS+6luvEZDG4Wl+LUGnGi213X2GwRjPDhAJGx22u7Na+xXW2R5a8nsowO7pXbnwose9AIHYoh9WT7IOi1JK1MrjNtxfErZYs94A8dfBR1l2SmTAxjpBQnuglzWjUmmwV1WTFbwQCB+vgun9S9yvdPJanCjWtMbTvc6hNOQGf4gt4y2vLlzkx3Pbl8V3OqASAK6DM8gBtX0P1dXAbLYmh4LXyHG5pyLagBrTxwgE8SVIP/jIsePso8f38DcXnSqyaL3xx04c+S5iIi08hERAREQFrekVxR2yyy2eUdyRpaTtB1a4cWkAjktkiCH9DOq+x3c0FjBLPttEgBfX+jZGODc95KmCIgIiINdfPR+z2tmC0QslbsxCpH4Tq08iFy/pJ/D3G+rrFOYz/wActXs5B47w8Q5dhRB8mdI+ry3WKpns7sA/ms78fi5vs/moo4Hr7VLVEekPVTd9rqXwCN5/mQ/VurvIAwuPMFB8uNcvoXqR6Fx2exstj2f/AKLQ1xxEnuwucCxoFaZ4Q6tK50Ubl/h7e21xYZmyWUuHaYu5K1mpGVQ4kZVFNdF2yzWdrGNYxoa1oDWtGgDRQAcAAguoiICIiAqEKqIMK13NBKKSwRPH9TGu15hQfpV1PWeZpdZGMglzyoezfz1wniBt0XRUU0sys9Pme8Oj1osBInhfG0mgdSrCeDh3T5rSz3hlqvq+WBrgWuAcDqCAQeYOq571gdVDLWGyWRscMzBTAGhkcja1ocI7rgSc6baHePK8fy6ceoutVw674e2f3smjZv5rdWq0BgoNFvLH1O3kT7MUef2pR/6AqUXP1KOMgdbZ2vYP5cQcMXBz3UIHIV4hedwtr2nNhjHKrvt/fkB+1Q/oV4nirq7Lcu73r1QWGU1ja+A7RGRhP5XA08KLxcvU7Y4JA95kmINQ2QtwVGlWtAxeNQt/jrH8ia8tb0O6rrLJYLO+aJ7JXMxPo4iuJxLSQa0OEt0oui3dd0cEbY4mhrGigA9/M8VkAKq9pNOO20REVQREQEREBERAREQEREBERAREQEREBERAREQER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5396" name="AutoShape 11" descr="data:image/jpeg;base64,/9j/4AAQSkZJRgABAQAAAQABAAD/2wCEAAkGBhQSEBQUEhIVFRQWFxYYFhQXFxQWFRcXFhYXFBUYGBoXHCYeFxojGhYXHy8iIycpLCwsFx4xNTAqNSYrLCkBCQoKDgwOGg8PGiwcHBwsLCwpKSksKSksKSwsKSkpKSkpKSwpKSkpKSksLCkpKSwsKSwsLCwpLCkpLDAsKSksKf/AABEIALYBFAMBIgACEQEDEQH/xAAcAAEAAQUBAQAAAAAAAAAAAAAABgEDBAUHAgj/xABBEAABAwEFBAcECAYCAgMAAAABAAIDEQQFEiExQVFhcQYHEyKBkfAyobHRFCNCUnKCweEIQ2KSsvFTojPCFRYk/8QAGQEBAQEBAQEAAAAAAAAAAAAAAAECBAMF/8QAJBEBAQACAQQCAgMBAAAAAAAAAAECEQMEEiExQVETQhRhcVL/2gAMAwEAAhEDEQA/AO4oiICIiAiIgIiICIiAiIgIiICIiAiIgIiICIiAiIgIiICIiAiIgIiVQEWsvvpLZrGzFaZmRDYHHvH8LR3neAXOb6/iBs7Kiy2eSU7HPIiZwyzcfEBXVo6yi+b7Z14Xk95LJI4m7GNjYQPF4cSfFFe1Nx9IIuY3X10DS02cje+I1H9rvmVNrm6WWW1f+GZrnfcPdf8A2uzPgsq3CKlVVAREQEREBERAREQEREBERAREQEREBERAREQERUJQVRW3TtG0LmfWH1uyWC1fR4YGP7jHl8jnAd+uQa2lQANaqybHT6rDvK+oLO3FPNHEN73tb5VOa+b7462bxtFa2kxtP2YQIxyqO+fNRKa0ue4uc4ucdXOJJPMnMq9v2m30LfXXjYIaiLtLQ4fcbhZ/c+nuBXPb/wCvG2z1bDgszD9zvyU/G4UHg0LmxcqFa1E2ybbeD5Xl8j3PedXOcXOPMmpWLVFRUKKiIpsTV7PWuzcjI3A1GozxbRtqNxXsSVyH756KrZN+fy38Nyy0m/RTrLtEFGWg9vFpiJHaN2ZE+1yPmF067ulVlnaDHaIzX7JcGuHNpzC+fGEZ19V5eslWNlcgd58k0PpdrgRUGo37FWq+dLHe00J+pmeyn3XObvrUA0UisPWdbozRzmSj+torTmynvU0O0oueXb1wxHKeFzD95hD2+RoR71Kbv6ZWSamC0MqfsuOB3k+nuUG6RUa6qqgIiICpVKqGXz0reZXMhfhawkVABLiMjmdBXJYzzmM8vTj48uS6xTOqo94GpAHHJQB96zvFDK+nDu/4gFeKinfcTzJPxXheonxHROkvzUzmv+BpoZG14Vd/iFbb0ns//JTm14/RRVjo9MlbfEw6a7ln8+T0nS4/dTMX9Af50f8AcB8Vdbe0J/nR/wB7fmufSWbctc2YdoWE57NM6Kfyb9L/AA59ussna72XA8iD8F7quVHIilRxGRWey/J2igmdTZUgnzIqtTqp8xi9Hl8V0aqxLVe0UftyNB3VqfIZrnlovaRw70rzzcfgDRYXaGuXDPRZy6r/AJi49Ff2qdWnppG32WPd5NHvz9y0kHT18t5w2QsY2N8b3akvLxic0cBhY7mtMHefr5qL2y09nfMEoP8A43ML9pwNjr4VD3DxKvFy5Z5eU5+HDjw3HczCuHdf92YLXZ5gMpIiwn+qJxPwkHku6vOS5910XL9Iux7wO9Z3CUfh9iQf2ur+VdkcL52xJVeXLytsvdVQuXlUQeqpVeExKbHrEi8VVU2JcGD7DiCdhzGW46gea9x2gt9pvAEd4Gg4Z+5axk3rfs88/isiJztTt2etqK2McoOh355aZDwV2lKn15LAdQ57dpGR89u1XRM6mThyd8x4bFRlNGWW/f4lVJI0NSfkN2lFYNp0DhTjqPMeSuggkUOylPedfFFXA851HrgVTI5H46+CB2mzaMuJV6y2Z0srIxq4ge6pPgAVBNere73YnTkvDW92MAuDSampIrRw2bszuXQ5b/7Jjny0DGglzjlQDfv9Ba67LIIoWRtFGsa1oHIfrQr3apGVAfL2f2gagaZanKme3ctZSSEbO7ulNnnLQyVmNwqGFzcdOIBW1quZXrYI22rFEQZCwOfKwtBJJowEsyNAwn/ayD0ntFDH2tf6qAO5Yh8VyXmkuq6cenyyksSy/r7bGxzGOHakUaBnhJyqd1Nyhlju4NAFSd5KtxyAEa1z1271kOvADgvDPK5+3Zx8c45qMh1GNrWvP4LS3lamurhdTh+ipeF4kB1RUcPPP5qL3paMUzBFUlwoAM64TXPz1XjY6MW5+k4HN7xJz57h76r2+89TXUgDPU1oVgRdEppO/JP2ZI9hrQ+mpFXE0rnsWsvfo7aIgCyVsgaQaFpacuRISSLtPbFbq5LR379U8OORrUeCwbk6Qh1Kmh0odhGxSyG0MkJO0gCuR0rlnszWu3ftN6YVmONodsNCOS9PGXhRemx9mC1vs1OWwVzoNwViaSnrb/teFmq08y5K39J1rs2eH+lbtFp8lgmYjYorMkt2EV20Kil7R2qWcOslndLja1pd2ZJqMnNbnhIAw5nSudMln2+8cAPca/J1A7FQV25EHKlVpI+mFos8XZRyyNboXe0WYquoNzjqea7Onw/ZwdXn+r6C6PTymxwfSGFkwjYJGmmTwAHaZbK5b1kWuJsjHMeKte0tcN7XDCR5FRHoBeTXQljZO0FGyB5fjccdQ6tdMwMuOgUndKuyXbg0+Ur7ut1mtEsDtYnuZXeGnunxFD4rAK6p12dGqSttjBk+jJfxAUjd4gYTyauWFbY9PKIqEoBVEVKqKrVF5JRBJGOBpTLLP1v+avh2Xl79FZZGAD8OCRv0+PzWkZLHbNgGuzRXBJlmP1yVhzgciaHLZuVA819+u/VBnNFBln8+HBVwbjTWlMuXA6/usQTUO74FXe3BGeW9UZYneNQCOAIPDIqbdXF04y6d7dcmZUNKa+JPuUGs8Rke1g1e5ra/iIHwzXY7owtiaxgoABTxFR7wVrCDcNdu9bR76rbXbEMBNNT7tnxK0jT+3+Q+JWH/APd4xDKGe1HG9woWkGgNNNMyFOS6jUm2onlDpZ5hrJI4/lZ9Wz/q1aWO09/PafPhzV+yy4YWg7Ggkbcva8aVWmt7sLiDocwd43j4+a+V7u32MZqSNpbLVpSq19rvLd4rWTXma0JqPXqqs2OzyWh5EbqMHtPOg4De70Vb4bkZ9mtMs7yxmgpiefZbX4nh8FILtuxkLThHe2uPtE89nIKzHY2wxAM2bTmSd5O8/osiK0Za608tV427esx3F/6TnQFYloZka+Pwr71lUGw1+ei9SjUga0+GajHpAb5ul7HF8WR2jYePArBi6YvZ3XgtI26j3Kd22xE6KKXr0cqcwvXHKfLNlnmPFj6YPkkY0EkAgnYPepJLeZdp/v1VRqyXKI89D8fX6LaRyVyHmsZ6+Gsd3zV6SYka+uXgFiyTFoy1WcLASMRyp+x2rXWtzQa100Hj/pYatjwaSO7N1KPFa7QWAuoOYxeQUSvWEgyNIBLJHg5ZgYjgqa51GzxW4deBa8PoDhNQK7RWhBINDuyKpeJhmjZO9wicXCN+RLQ4Nq3ENcJaDhdwLToCe7h8TT5nVTd3G16r7JLBaYrQWtEUmJjiXjEWOIaHYdwkDc120uXAmykQGMXhZ2xlwcO8SR3i8tDQMm4qGnBdnuW922izRTNcHB7QcQyBIydQHTvAr3jmjz0puttps0kLtHtIruOoPgaHwXzLa7K6KR8bxR7HFrhxaaFfUNolyXFOte5cFobaGjKXuv8AxtGR8W/4lalZyiBqhVVRVhRUKqSvJKKoiVRQbvt89cvXkrva5euC17ZNvrxXsSjl8FpGc055Hnt5VXrtK/Dj8Fh9r717E25UZjH57s9AqiatMlhdvTX1uVRNVBK+inenLjqwZcCTkedGldRslQO6dpy5GoXPugVlBbi+8anl3mfqPNdBs4DQKkDIa8DQ+5e2HoZVptuCN7s+61x3+yDI34Lm1qtMdoAcyCONzywYmMhiHdJxVa1pe0kNNTjocsgpveZJie1po4twg0BAJPZ1/wCwyUPfZuymY2RoJONz3/fphbWgPd10oFzdRk9+DHeUbs3W9zaxvzAyzqPfoo3ezp420ljIA0cBUDjwClcFqhZh72GuwH9FfnvMuGEacaVP7L5r6+/6Qi6boktFHSdyPYdHPHDcOJ8FK4Y2xtDWCgGgGQFFUTUGvjxosC12umfr1opbarJmlyI27N1P2WtggcXVcSNwWtl6Rurh1LiAOZWY23Gvo+sk0sz+I3f00RtG3gtRa7bJI6oqOS9RHa6vhr5eKyRK1gqKVUO1r2tn1rkrwvF4FJRXc5X3Wv7TtN27aFHrwvfE4BhyBSTbN8Nu2zdqcvHhs+SzY4GRNq6lf1oo3Z7W4nI035UWNb741Fa7Feys3Nsrwvdz3YQaAeWWS01qefD0F6gcKYnZ8Fi2m2YjgjaXO3D9dy1MWN7Y8r8yqs6OWi1NcIIZJS2hIa0uoNNnNdH6qeiNltbJXWqJ5mjdmwv+qLXDukBoBrkagndvXYrDd0cLAyKNsbBo1oDR7tq68MNeXFy8vvF8mN6A28vc0WO0EtJB+rf8l1vq9um2WOwiO1RGMF7jHiIxYTQkEA1b3qkV3rsFFg31YO1hc0e0M28xs8cx4r2rliFTWg7Soh0usf0mF8W05tO5wzb78vEqQzuO3LgtXLFUrMarhrwQSCKEZEbiMiF4JUr6e3J2cnbNHdkNHcH7/wAwHmComVphQlERARUVUGXRVa/evIcqqj22Re8Xr1orWFGlUX+1zTErdUEgGZqRt30QdE6NW5sbAwOGLCRSu2gPxBW4nt5c+pJpU08QFCuinR20WwPkssTpOyLcXstoXVIAqRiNBWgqpvD0Pt4iDzZn5Ed2rDJllXCDWi9NotXve+CFznAPFW1acw6pDqEc2qPW3pCHTRU+s+qo1uHC4Au07pNTQDPJX74sNoNIhBLjq0uYGva+jQ6ppQkDMZ0WqslmMUlXRuY4igDxR1MzTQV8ti5ub06OC3uiQRFrXB5aA6m+tNMqlbaG1hzK1128aKG2u3VrRWYL0LQQTkfXmuPsfTxzk9pdaLeKV0rs9c1Gr3v2gzPIbSdwWpvDpASaNqTsH6lbTo5cGYmnzfsGxvyV7Zj5rNz7rrFe6PXS8/XTe0fYb90HXxot5GyhxHTP9CqTWqgoBotPbLUc8yBu0Wd3KvSSYRftV9Bp57tP2OoXqw2sONSfFaONzXO0qK5q+5hOQNAVbjE/JazrzvDtHdnHWm0qkVhAw4sufGn7+SrYgxhwg568dxB4aq/DdUlqxOa/s4m5YtXOOhwg7K7eaz/SyMe1S4qRxUxOOEcNpPIBbODolZo2d+kj6ZueTSvDDp4LRuszrHOHOdibRzQ7aHGmtNhpqF6df5d3T57DnrxW8cV3NMXpBdZjbjgJLNrDmW8jtC93DaBHGezoZHDNxoKA61JyaOKuWm8xj7ugbQ/upt1bdXdittmMkzHl4kOjyGlpALRTZt0ovTDHfhz58n4vP23HUxZnk2mfPsjgjY8ggSFhc6Rw4VNPJdRWPYrEyGNscbQxjQA1oFAANiyF1SafMyy7rsREVZaW9ei0cxLgSxx1IoQeJB28lrougTK9+VxG5oDfeaqVoppdoxe/V/ZZrLLB2YBkYWiQ957XatcCdCHAHLcvlG8LA+CWSGQYXxucxw3OaaH4L7VXAv4guiHZzR26NvdlpHNTQSNHccfxNFPycVUcfVCvQCnfRTqat9so5zPo0R/mTAhxH9MftHxoOKggSL6Ru7+H+72RgSmaV+1+PBXk1oyHiTxRUfOoK9BXrfdUsEhjmjdG8atc0td5HNY4Kgugqqthy9hUe1atRoB60CugLfdX9wC23pZ4SKsDg+T8EffcPGgb+ZB9BdVfRj6DdkMZFJJB2su/HIAaflbhb4KXoEQeSwVrTMaHnqot086ENt8VWkNnYPq379uEndXyUrRFl1dx88DqrvJ8lOwAzze57A3nqT5Ap1hdCW3fZYGYjJaJS5z5BUMa1gAwMHEvFXHPu7Kr6GooB1u9G5LRBHLE0vMJdia0VdgfSrgNtC0ZDOhO5Y7ZHr+S5XVcQ6NXAC7G/ZsUolmwCmz1RaWG1YDnp63fEK3aLcM6HL171zZy2vocdmOPhsbVegw0C07nPtD8EYoB7Tt3LisaJzp34W5D7Tv0CkFleyBmFo2eis67V33f4s/QWwtoBn71bklo01dSvmfmvFrvSmf+lrY7I+0GrqhnxSS+6luvEZDG4Wl+LUGnGi213X2GwRjPDhAJGx22u7Na+xXW2R5a8nsowO7pXbnwose9AIHYoh9WT7IOi1JK1MrjNtxfErZYs94A8dfBR1l2SmTAxjpBQnuglzWjUmmwV1WTFbwQCB+vgun9S9yvdPJanCjWtMbTvc6hNOQGf4gt4y2vLlzkx3Pbl8V3OqASAK6DM8gBtX0P1dXAbLYmh4LXyHG5pyLagBrTxwgE8SVIP/jIsePso8f38DcXnSqyaL3xx04c+S5iIi08hERAREQFrekVxR2yyy2eUdyRpaTtB1a4cWkAjktkiCH9DOq+x3c0FjBLPttEgBfX+jZGODc95KmCIgIiINdfPR+z2tmC0QslbsxCpH4Tq08iFy/pJ/D3G+rrFOYz/wActXs5B47w8Q5dhRB8mdI+ry3WKpns7sA/ms78fi5vs/moo4Hr7VLVEekPVTd9rqXwCN5/mQ/VurvIAwuPMFB8uNcvoXqR6Fx2exstj2f/AKLQ1xxEnuwucCxoFaZ4Q6tK50Ubl/h7e21xYZmyWUuHaYu5K1mpGVQ4kZVFNdF2yzWdrGNYxoa1oDWtGgDRQAcAAguoiICIiAqEKqIMK13NBKKSwRPH9TGu15hQfpV1PWeZpdZGMglzyoezfz1wniBt0XRUU0sys9Pme8Oj1osBInhfG0mgdSrCeDh3T5rSz3hlqvq+WBrgWuAcDqCAQeYOq571gdVDLWGyWRscMzBTAGhkcja1ocI7rgSc6baHePK8fy6ceoutVw674e2f3smjZv5rdWq0BgoNFvLH1O3kT7MUef2pR/6AqUXP1KOMgdbZ2vYP5cQcMXBz3UIHIV4hedwtr2nNhjHKrvt/fkB+1Q/oV4nirq7Lcu73r1QWGU1ja+A7RGRhP5XA08KLxcvU7Y4JA95kmINQ2QtwVGlWtAxeNQt/jrH8ia8tb0O6rrLJYLO+aJ7JXMxPo4iuJxLSQa0OEt0oui3dd0cEbY4mhrGigA9/M8VkAKq9pNOO20REVQREQEREBERAREQEREBERAREQEREBERAREQEREBERAREQEREBERAREQEREBERAREQEREBERAREQEREBERAREQEREBERAREQEREBERAREQEREBERAREQEREBERAREQEREBERAREQEREBERAREQEREBERAREQEREBERAREQEREBERAREQEREBERAREQEREBERAREQEREBER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6011863" y="1557338"/>
            <a:ext cx="360362" cy="1800225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0" idx="2"/>
          </p:cNvCxnSpPr>
          <p:nvPr/>
        </p:nvCxnSpPr>
        <p:spPr>
          <a:xfrm flipV="1">
            <a:off x="6372225" y="830263"/>
            <a:ext cx="1187450" cy="72707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0" idx="1"/>
          </p:cNvCxnSpPr>
          <p:nvPr/>
        </p:nvCxnSpPr>
        <p:spPr>
          <a:xfrm>
            <a:off x="6372225" y="1557338"/>
            <a:ext cx="720725" cy="39687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endCxn id="0" idx="3"/>
          </p:cNvCxnSpPr>
          <p:nvPr/>
        </p:nvCxnSpPr>
        <p:spPr>
          <a:xfrm flipH="1" flipV="1">
            <a:off x="5867400" y="1201738"/>
            <a:ext cx="504825" cy="355600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2411413" y="1341438"/>
            <a:ext cx="792162" cy="201612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0" idx="2"/>
          </p:cNvCxnSpPr>
          <p:nvPr/>
        </p:nvCxnSpPr>
        <p:spPr>
          <a:xfrm flipH="1" flipV="1">
            <a:off x="1638300" y="708025"/>
            <a:ext cx="773113" cy="633413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0" idx="3"/>
          </p:cNvCxnSpPr>
          <p:nvPr/>
        </p:nvCxnSpPr>
        <p:spPr>
          <a:xfrm flipH="1">
            <a:off x="1952625" y="1341438"/>
            <a:ext cx="458788" cy="39687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227763" y="4724400"/>
            <a:ext cx="144462" cy="360363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0" idx="1"/>
          </p:cNvCxnSpPr>
          <p:nvPr/>
        </p:nvCxnSpPr>
        <p:spPr>
          <a:xfrm flipV="1">
            <a:off x="6372225" y="4910138"/>
            <a:ext cx="936625" cy="17462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0" idx="0"/>
          </p:cNvCxnSpPr>
          <p:nvPr/>
        </p:nvCxnSpPr>
        <p:spPr>
          <a:xfrm>
            <a:off x="6372225" y="5084763"/>
            <a:ext cx="827088" cy="44926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0" idx="3"/>
          </p:cNvCxnSpPr>
          <p:nvPr/>
        </p:nvCxnSpPr>
        <p:spPr>
          <a:xfrm flipH="1">
            <a:off x="5337175" y="5084763"/>
            <a:ext cx="1035050" cy="4127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2987675" y="4724400"/>
            <a:ext cx="288925" cy="576263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0" idx="0"/>
          </p:cNvCxnSpPr>
          <p:nvPr/>
        </p:nvCxnSpPr>
        <p:spPr>
          <a:xfrm flipH="1">
            <a:off x="1871663" y="5300663"/>
            <a:ext cx="1116012" cy="479425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endCxn id="0" idx="3"/>
          </p:cNvCxnSpPr>
          <p:nvPr/>
        </p:nvCxnSpPr>
        <p:spPr>
          <a:xfrm flipH="1" flipV="1">
            <a:off x="2230438" y="4981575"/>
            <a:ext cx="757237" cy="319088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32"/>
          <p:cNvSpPr>
            <a:spLocks noChangeArrowheads="1"/>
          </p:cNvSpPr>
          <p:nvPr/>
        </p:nvSpPr>
        <p:spPr bwMode="ltGray">
          <a:xfrm flipV="1">
            <a:off x="4284663" y="3644900"/>
            <a:ext cx="4305300" cy="1825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hlink">
                  <a:alpha val="0"/>
                </a:schemeClr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latin typeface="+mn-lt"/>
              <a:cs typeface="+mn-cs"/>
            </a:endParaRPr>
          </a:p>
        </p:txBody>
      </p:sp>
      <p:grpSp>
        <p:nvGrpSpPr>
          <p:cNvPr id="16386" name="Группа 86"/>
          <p:cNvGrpSpPr>
            <a:grpSpLocks/>
          </p:cNvGrpSpPr>
          <p:nvPr/>
        </p:nvGrpSpPr>
        <p:grpSpPr bwMode="auto">
          <a:xfrm>
            <a:off x="179388" y="188913"/>
            <a:ext cx="9180512" cy="6459537"/>
            <a:chOff x="179512" y="188640"/>
            <a:chExt cx="9179859" cy="6459066"/>
          </a:xfrm>
        </p:grpSpPr>
        <p:sp>
          <p:nvSpPr>
            <p:cNvPr id="76" name="AutoShape 30"/>
            <p:cNvSpPr>
              <a:spLocks noChangeArrowheads="1"/>
            </p:cNvSpPr>
            <p:nvPr/>
          </p:nvSpPr>
          <p:spPr bwMode="ltGray">
            <a:xfrm>
              <a:off x="539848" y="1772849"/>
              <a:ext cx="4001803" cy="81591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+mn-lt"/>
                <a:cs typeface="+mn-cs"/>
              </a:endParaRPr>
            </a:p>
          </p:txBody>
        </p:sp>
        <p:grpSp>
          <p:nvGrpSpPr>
            <p:cNvPr id="16389" name="Группа 85"/>
            <p:cNvGrpSpPr>
              <a:grpSpLocks/>
            </p:cNvGrpSpPr>
            <p:nvPr/>
          </p:nvGrpSpPr>
          <p:grpSpPr bwMode="auto">
            <a:xfrm>
              <a:off x="179512" y="188640"/>
              <a:ext cx="8712968" cy="6459066"/>
              <a:chOff x="179512" y="188640"/>
              <a:chExt cx="8712968" cy="6459066"/>
            </a:xfrm>
          </p:grpSpPr>
          <p:sp>
            <p:nvSpPr>
              <p:cNvPr id="5" name="AutoShape 3"/>
              <p:cNvSpPr>
                <a:spLocks noChangeArrowheads="1"/>
              </p:cNvSpPr>
              <p:nvPr/>
            </p:nvSpPr>
            <p:spPr bwMode="gray">
              <a:xfrm rot="4012336">
                <a:off x="1454978" y="4967459"/>
                <a:ext cx="1188951" cy="504789"/>
              </a:xfrm>
              <a:prstGeom prst="rightArrow">
                <a:avLst>
                  <a:gd name="adj1" fmla="val 35167"/>
                  <a:gd name="adj2" fmla="val 111028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2" name="AutoShape 3"/>
              <p:cNvSpPr>
                <a:spLocks noChangeArrowheads="1"/>
              </p:cNvSpPr>
              <p:nvPr/>
            </p:nvSpPr>
            <p:spPr bwMode="gray">
              <a:xfrm rot="12616734">
                <a:off x="4676579" y="1772849"/>
                <a:ext cx="1271498" cy="471453"/>
              </a:xfrm>
              <a:prstGeom prst="rightArrow">
                <a:avLst>
                  <a:gd name="adj1" fmla="val 35167"/>
                  <a:gd name="adj2" fmla="val 111028"/>
                </a:avLst>
              </a:prstGeom>
              <a:gradFill rotWithShape="1">
                <a:gsLst>
                  <a:gs pos="0">
                    <a:schemeClr val="accent1">
                      <a:gamma/>
                      <a:shade val="89020"/>
                      <a:invGamma/>
                      <a:alpha val="0"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0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uk-UA">
                  <a:latin typeface="+mn-lt"/>
                  <a:cs typeface="+mn-cs"/>
                </a:endParaRPr>
              </a:p>
            </p:txBody>
          </p:sp>
          <p:sp>
            <p:nvSpPr>
              <p:cNvPr id="13" name="Стрелка вниз 12"/>
              <p:cNvSpPr/>
              <p:nvPr/>
            </p:nvSpPr>
            <p:spPr bwMode="auto">
              <a:xfrm rot="3636972">
                <a:off x="3448125" y="363779"/>
                <a:ext cx="992076" cy="6098955"/>
              </a:xfrm>
              <a:prstGeom prst="downArrow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vert27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sz="1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Система місцевого самоврядування включає:</a:t>
                </a:r>
              </a:p>
            </p:txBody>
          </p:sp>
          <p:sp>
            <p:nvSpPr>
              <p:cNvPr id="14" name="Rectangle 5"/>
              <p:cNvSpPr>
                <a:spLocks noChangeArrowheads="1"/>
              </p:cNvSpPr>
              <p:nvPr/>
            </p:nvSpPr>
            <p:spPr bwMode="auto">
              <a:xfrm>
                <a:off x="6140150" y="188640"/>
                <a:ext cx="2752529" cy="1663579"/>
              </a:xfrm>
              <a:prstGeom prst="flowChartPredefinedProcess">
                <a:avLst/>
              </a:prstGeom>
              <a:ln>
                <a:headEnd/>
                <a:tailEnd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anchor="ctr"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uk-UA" dirty="0"/>
                  <a:t>Система місцевого самоврядування</a:t>
                </a:r>
                <a:endParaRPr lang="uk-UA" sz="28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eorgia" pitchFamily="18" charset="0"/>
                  <a:ea typeface="Calibri" pitchFamily="34" charset="0"/>
                  <a:cs typeface="Times New Roman" pitchFamily="18" charset="0"/>
                </a:endParaRPr>
              </a:p>
            </p:txBody>
          </p:sp>
          <p:grpSp>
            <p:nvGrpSpPr>
              <p:cNvPr id="16400" name="Группа 154"/>
              <p:cNvGrpSpPr>
                <a:grpSpLocks/>
              </p:cNvGrpSpPr>
              <p:nvPr/>
            </p:nvGrpSpPr>
            <p:grpSpPr bwMode="auto">
              <a:xfrm>
                <a:off x="4140285" y="3645018"/>
                <a:ext cx="4536072" cy="1007609"/>
                <a:chOff x="302144" y="7290512"/>
                <a:chExt cx="4336698" cy="617537"/>
              </a:xfrm>
            </p:grpSpPr>
            <p:grpSp>
              <p:nvGrpSpPr>
                <p:cNvPr id="16433" name="Group 29"/>
                <p:cNvGrpSpPr>
                  <a:grpSpLocks/>
                </p:cNvGrpSpPr>
                <p:nvPr/>
              </p:nvGrpSpPr>
              <p:grpSpPr bwMode="auto">
                <a:xfrm>
                  <a:off x="302144" y="7290512"/>
                  <a:ext cx="4336698" cy="617537"/>
                  <a:chOff x="1197" y="1395"/>
                  <a:chExt cx="4648" cy="480"/>
                </a:xfrm>
              </p:grpSpPr>
              <p:sp>
                <p:nvSpPr>
                  <p:cNvPr id="72" name="AutoShape 30"/>
                  <p:cNvSpPr>
                    <a:spLocks noChangeArrowheads="1"/>
                  </p:cNvSpPr>
                  <p:nvPr/>
                </p:nvSpPr>
                <p:spPr bwMode="ltGray">
                  <a:xfrm>
                    <a:off x="1197" y="1395"/>
                    <a:ext cx="4650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 dirty="0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74" name="AutoShape 32"/>
                  <p:cNvSpPr>
                    <a:spLocks noChangeArrowheads="1"/>
                  </p:cNvSpPr>
                  <p:nvPr/>
                </p:nvSpPr>
                <p:spPr bwMode="ltGray">
                  <a:xfrm>
                    <a:off x="1343" y="1738"/>
                    <a:ext cx="4413" cy="115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chemeClr val="hlink">
                          <a:alpha val="0"/>
                        </a:schemeClr>
                      </a:gs>
                      <a:gs pos="100000">
                        <a:schemeClr val="hlink">
                          <a:gamma/>
                          <a:tint val="0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16434" name="Прямоугольник 83"/>
                <p:cNvSpPr>
                  <a:spLocks noChangeArrowheads="1"/>
                </p:cNvSpPr>
                <p:nvPr/>
              </p:nvSpPr>
              <p:spPr bwMode="auto">
                <a:xfrm>
                  <a:off x="370668" y="7378779"/>
                  <a:ext cx="4237532" cy="358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Виконавчі органи сільської, селищної, міської ради</a:t>
                  </a:r>
                </a:p>
              </p:txBody>
            </p:sp>
          </p:grpSp>
          <p:grpSp>
            <p:nvGrpSpPr>
              <p:cNvPr id="16401" name="Группа 105"/>
              <p:cNvGrpSpPr>
                <a:grpSpLocks/>
              </p:cNvGrpSpPr>
              <p:nvPr/>
            </p:nvGrpSpPr>
            <p:grpSpPr bwMode="auto">
              <a:xfrm>
                <a:off x="487935" y="1844823"/>
                <a:ext cx="4109696" cy="711312"/>
                <a:chOff x="-5761442" y="7731841"/>
                <a:chExt cx="3929063" cy="435942"/>
              </a:xfrm>
            </p:grpSpPr>
            <p:sp>
              <p:nvSpPr>
                <p:cNvPr id="68" name="AutoShape 32"/>
                <p:cNvSpPr>
                  <a:spLocks noChangeArrowheads="1"/>
                </p:cNvSpPr>
                <p:nvPr/>
              </p:nvSpPr>
              <p:spPr bwMode="ltGray">
                <a:xfrm>
                  <a:off x="-5643517" y="8039906"/>
                  <a:ext cx="3690844" cy="12744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uk-UA">
                    <a:latin typeface="+mn-lt"/>
                    <a:cs typeface="+mn-cs"/>
                  </a:endParaRPr>
                </a:p>
              </p:txBody>
            </p:sp>
            <p:sp>
              <p:nvSpPr>
                <p:cNvPr id="16432" name="Прямоугольник 85"/>
                <p:cNvSpPr>
                  <a:spLocks noChangeArrowheads="1"/>
                </p:cNvSpPr>
                <p:nvPr/>
              </p:nvSpPr>
              <p:spPr bwMode="auto">
                <a:xfrm>
                  <a:off x="-5761442" y="7731841"/>
                  <a:ext cx="3929063" cy="207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Сільську, селищну, міську раду</a:t>
                  </a:r>
                </a:p>
              </p:txBody>
            </p:sp>
          </p:grpSp>
          <p:grpSp>
            <p:nvGrpSpPr>
              <p:cNvPr id="16402" name="Группа 87"/>
              <p:cNvGrpSpPr>
                <a:grpSpLocks/>
              </p:cNvGrpSpPr>
              <p:nvPr/>
            </p:nvGrpSpPr>
            <p:grpSpPr bwMode="auto">
              <a:xfrm>
                <a:off x="1731993" y="5756653"/>
                <a:ext cx="6774403" cy="891053"/>
                <a:chOff x="-1643106" y="1311265"/>
                <a:chExt cx="6476647" cy="546099"/>
              </a:xfrm>
            </p:grpSpPr>
            <p:grpSp>
              <p:nvGrpSpPr>
                <p:cNvPr id="16425" name="Group 29"/>
                <p:cNvGrpSpPr>
                  <a:grpSpLocks/>
                </p:cNvGrpSpPr>
                <p:nvPr/>
              </p:nvGrpSpPr>
              <p:grpSpPr bwMode="auto">
                <a:xfrm>
                  <a:off x="-1643106" y="1311265"/>
                  <a:ext cx="6476647" cy="546099"/>
                  <a:chOff x="720" y="1392"/>
                  <a:chExt cx="5807" cy="480"/>
                </a:xfrm>
              </p:grpSpPr>
              <p:sp>
                <p:nvSpPr>
                  <p:cNvPr id="60" name="AutoShape 30"/>
                  <p:cNvSpPr>
                    <a:spLocks noChangeArrowheads="1"/>
                  </p:cNvSpPr>
                  <p:nvPr/>
                </p:nvSpPr>
                <p:spPr bwMode="ltGray">
                  <a:xfrm>
                    <a:off x="720" y="1392"/>
                    <a:ext cx="5807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16428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730" y="1418"/>
                    <a:ext cx="5731" cy="433"/>
                    <a:chOff x="744" y="1418"/>
                    <a:chExt cx="5653" cy="433"/>
                  </a:xfrm>
                </p:grpSpPr>
                <p:sp>
                  <p:nvSpPr>
                    <p:cNvPr id="62" name="AutoShape 32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4" y="1727"/>
                      <a:ext cx="5653" cy="122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alpha val="0"/>
                          </a:schemeClr>
                        </a:gs>
                        <a:gs pos="100000">
                          <a:schemeClr val="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63" name="AutoShape 3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4" y="1418"/>
                      <a:ext cx="5653" cy="10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6426" name="Прямоугольник 89"/>
                <p:cNvSpPr>
                  <a:spLocks noChangeArrowheads="1"/>
                </p:cNvSpPr>
                <p:nvPr/>
              </p:nvSpPr>
              <p:spPr bwMode="auto">
                <a:xfrm>
                  <a:off x="-1358146" y="1385189"/>
                  <a:ext cx="5897349" cy="358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Районні та обласні ради, що представляють спільні інтереси територіальних громад сіл, селищ, міст</a:t>
                  </a:r>
                </a:p>
              </p:txBody>
            </p:sp>
          </p:grpSp>
          <p:grpSp>
            <p:nvGrpSpPr>
              <p:cNvPr id="16403" name="Группа 98"/>
              <p:cNvGrpSpPr>
                <a:grpSpLocks/>
              </p:cNvGrpSpPr>
              <p:nvPr/>
            </p:nvGrpSpPr>
            <p:grpSpPr bwMode="auto">
              <a:xfrm>
                <a:off x="2492689" y="4826010"/>
                <a:ext cx="5155771" cy="815942"/>
                <a:chOff x="-4773560" y="4214819"/>
                <a:chExt cx="4929159" cy="500066"/>
              </a:xfrm>
            </p:grpSpPr>
            <p:grpSp>
              <p:nvGrpSpPr>
                <p:cNvPr id="16419" name="Group 29"/>
                <p:cNvGrpSpPr>
                  <a:grpSpLocks/>
                </p:cNvGrpSpPr>
                <p:nvPr/>
              </p:nvGrpSpPr>
              <p:grpSpPr bwMode="auto">
                <a:xfrm>
                  <a:off x="-4714875" y="4214819"/>
                  <a:ext cx="4714875" cy="500066"/>
                  <a:chOff x="720" y="1392"/>
                  <a:chExt cx="4058" cy="480"/>
                </a:xfrm>
              </p:grpSpPr>
              <p:sp>
                <p:nvSpPr>
                  <p:cNvPr id="48" name="AutoShape 30"/>
                  <p:cNvSpPr>
                    <a:spLocks noChangeArrowheads="1"/>
                  </p:cNvSpPr>
                  <p:nvPr/>
                </p:nvSpPr>
                <p:spPr bwMode="ltGray">
                  <a:xfrm>
                    <a:off x="720" y="1390"/>
                    <a:ext cx="4056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16422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730" y="1407"/>
                    <a:ext cx="4043" cy="444"/>
                    <a:chOff x="744" y="1407"/>
                    <a:chExt cx="3988" cy="444"/>
                  </a:xfrm>
                </p:grpSpPr>
                <p:sp>
                  <p:nvSpPr>
                    <p:cNvPr id="50" name="AutoShape 32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2" y="1736"/>
                      <a:ext cx="3985" cy="11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alpha val="0"/>
                          </a:schemeClr>
                        </a:gs>
                        <a:gs pos="100000">
                          <a:schemeClr val="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51" name="AutoShape 3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2" y="1407"/>
                      <a:ext cx="3985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6420" name="Прямоугольник 84"/>
                <p:cNvSpPr>
                  <a:spLocks noChangeArrowheads="1"/>
                </p:cNvSpPr>
                <p:nvPr/>
              </p:nvSpPr>
              <p:spPr bwMode="auto">
                <a:xfrm>
                  <a:off x="-4773560" y="4329528"/>
                  <a:ext cx="4929159" cy="207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Органи самоорганізації населення</a:t>
                  </a:r>
                </a:p>
              </p:txBody>
            </p:sp>
          </p:grpSp>
          <p:grpSp>
            <p:nvGrpSpPr>
              <p:cNvPr id="16404" name="Группа 99"/>
              <p:cNvGrpSpPr>
                <a:grpSpLocks/>
              </p:cNvGrpSpPr>
              <p:nvPr/>
            </p:nvGrpSpPr>
            <p:grpSpPr bwMode="auto">
              <a:xfrm>
                <a:off x="2051720" y="765189"/>
                <a:ext cx="3581263" cy="815962"/>
                <a:chOff x="-4695018" y="5311235"/>
                <a:chExt cx="3423856" cy="500078"/>
              </a:xfrm>
            </p:grpSpPr>
            <p:grpSp>
              <p:nvGrpSpPr>
                <p:cNvPr id="16413" name="Group 29"/>
                <p:cNvGrpSpPr>
                  <a:grpSpLocks/>
                </p:cNvGrpSpPr>
                <p:nvPr/>
              </p:nvGrpSpPr>
              <p:grpSpPr bwMode="auto">
                <a:xfrm>
                  <a:off x="-4557248" y="5311235"/>
                  <a:ext cx="3286086" cy="500078"/>
                  <a:chOff x="650" y="1553"/>
                  <a:chExt cx="4058" cy="480"/>
                </a:xfrm>
              </p:grpSpPr>
              <p:sp>
                <p:nvSpPr>
                  <p:cNvPr id="42" name="AutoShape 30"/>
                  <p:cNvSpPr>
                    <a:spLocks noChangeArrowheads="1"/>
                  </p:cNvSpPr>
                  <p:nvPr/>
                </p:nvSpPr>
                <p:spPr bwMode="ltGray">
                  <a:xfrm>
                    <a:off x="650" y="1553"/>
                    <a:ext cx="4061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16416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50" y="1553"/>
                    <a:ext cx="4040" cy="452"/>
                    <a:chOff x="665" y="1553"/>
                    <a:chExt cx="3985" cy="452"/>
                  </a:xfrm>
                </p:grpSpPr>
                <p:sp>
                  <p:nvSpPr>
                    <p:cNvPr id="44" name="AutoShape 32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665" y="1892"/>
                      <a:ext cx="3987" cy="113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alpha val="0"/>
                          </a:schemeClr>
                        </a:gs>
                        <a:gs pos="100000">
                          <a:schemeClr val="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45" name="AutoShape 3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665" y="1553"/>
                      <a:ext cx="3987" cy="114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6414" name="Прямоугольник 81"/>
                <p:cNvSpPr>
                  <a:spLocks noChangeArrowheads="1"/>
                </p:cNvSpPr>
                <p:nvPr/>
              </p:nvSpPr>
              <p:spPr bwMode="auto">
                <a:xfrm>
                  <a:off x="-4695018" y="5443333"/>
                  <a:ext cx="3357586" cy="2074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Територіальну громаду</a:t>
                  </a:r>
                </a:p>
              </p:txBody>
            </p:sp>
          </p:grpSp>
          <p:grpSp>
            <p:nvGrpSpPr>
              <p:cNvPr id="16405" name="Группа 104"/>
              <p:cNvGrpSpPr>
                <a:grpSpLocks/>
              </p:cNvGrpSpPr>
              <p:nvPr/>
            </p:nvGrpSpPr>
            <p:grpSpPr bwMode="auto">
              <a:xfrm>
                <a:off x="179512" y="2706218"/>
                <a:ext cx="2764705" cy="1124177"/>
                <a:chOff x="-5699119" y="5786454"/>
                <a:chExt cx="2643188" cy="688975"/>
              </a:xfrm>
            </p:grpSpPr>
            <p:grpSp>
              <p:nvGrpSpPr>
                <p:cNvPr id="16407" name="Group 29"/>
                <p:cNvGrpSpPr>
                  <a:grpSpLocks/>
                </p:cNvGrpSpPr>
                <p:nvPr/>
              </p:nvGrpSpPr>
              <p:grpSpPr bwMode="auto">
                <a:xfrm>
                  <a:off x="-5643633" y="5786454"/>
                  <a:ext cx="2508956" cy="688975"/>
                  <a:chOff x="720" y="1392"/>
                  <a:chExt cx="4072" cy="480"/>
                </a:xfrm>
              </p:grpSpPr>
              <p:sp>
                <p:nvSpPr>
                  <p:cNvPr id="30" name="AutoShape 30"/>
                  <p:cNvSpPr>
                    <a:spLocks noChangeArrowheads="1"/>
                  </p:cNvSpPr>
                  <p:nvPr/>
                </p:nvSpPr>
                <p:spPr bwMode="ltGray">
                  <a:xfrm>
                    <a:off x="721" y="1392"/>
                    <a:ext cx="4057" cy="480"/>
                  </a:xfrm>
                  <a:prstGeom prst="roundRect">
                    <a:avLst>
                      <a:gd name="adj" fmla="val 17509"/>
                    </a:avLst>
                  </a:prstGeom>
                  <a:gradFill rotWithShape="1">
                    <a:gsLst>
                      <a:gs pos="0">
                        <a:schemeClr val="hlink"/>
                      </a:gs>
                      <a:gs pos="50000">
                        <a:schemeClr val="hlink">
                          <a:gamma/>
                          <a:shade val="92157"/>
                          <a:invGamma/>
                        </a:schemeClr>
                      </a:gs>
                      <a:gs pos="100000">
                        <a:schemeClr val="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uk-UA" dirty="0">
                      <a:latin typeface="+mn-lt"/>
                      <a:cs typeface="+mn-cs"/>
                    </a:endParaRPr>
                  </a:p>
                </p:txBody>
              </p:sp>
              <p:grpSp>
                <p:nvGrpSpPr>
                  <p:cNvPr id="16410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730" y="1424"/>
                    <a:ext cx="4062" cy="427"/>
                    <a:chOff x="744" y="1424"/>
                    <a:chExt cx="4007" cy="427"/>
                  </a:xfrm>
                </p:grpSpPr>
                <p:sp>
                  <p:nvSpPr>
                    <p:cNvPr id="32" name="AutoShape 32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45" y="1736"/>
                      <a:ext cx="3987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alpha val="0"/>
                          </a:schemeClr>
                        </a:gs>
                        <a:gs pos="100000">
                          <a:schemeClr val="hlink">
                            <a:gamma/>
                            <a:tint val="0"/>
                            <a:invGamma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  <p:sp>
                  <p:nvSpPr>
                    <p:cNvPr id="33" name="AutoShape 33"/>
                    <p:cNvSpPr>
                      <a:spLocks noChangeArrowheads="1"/>
                    </p:cNvSpPr>
                    <p:nvPr/>
                  </p:nvSpPr>
                  <p:spPr bwMode="ltGray">
                    <a:xfrm>
                      <a:off x="764" y="1424"/>
                      <a:ext cx="3987" cy="115"/>
                    </a:xfrm>
                    <a:prstGeom prst="roundRect">
                      <a:avLst>
                        <a:gd name="adj" fmla="val 50000"/>
                      </a:avLst>
                    </a:prstGeom>
                    <a:gradFill rotWithShape="1">
                      <a:gsLst>
                        <a:gs pos="0">
                          <a:schemeClr val="hlink">
                            <a:gamma/>
                            <a:tint val="0"/>
                            <a:invGamma/>
                          </a:schemeClr>
                        </a:gs>
                        <a:gs pos="100000">
                          <a:schemeClr val="hlink">
                            <a:alpha val="0"/>
                          </a:schemeClr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uk-UA">
                        <a:latin typeface="+mn-lt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6408" name="Прямоугольник 87"/>
                <p:cNvSpPr>
                  <a:spLocks noChangeArrowheads="1"/>
                </p:cNvSpPr>
                <p:nvPr/>
              </p:nvSpPr>
              <p:spPr bwMode="auto">
                <a:xfrm>
                  <a:off x="-5699119" y="5920505"/>
                  <a:ext cx="2643188" cy="3583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uk-UA" sz="1600">
                      <a:solidFill>
                        <a:srgbClr val="FFFF00"/>
                      </a:solidFill>
                      <a:latin typeface="Constantia" pitchFamily="18" charset="0"/>
                    </a:rPr>
                    <a:t>Сільського, селищного, міського голову</a:t>
                  </a:r>
                </a:p>
              </p:txBody>
            </p:sp>
          </p:grpSp>
          <p:sp>
            <p:nvSpPr>
              <p:cNvPr id="16406" name="Text Box 59"/>
              <p:cNvSpPr txBox="1">
                <a:spLocks noChangeArrowheads="1"/>
              </p:cNvSpPr>
              <p:nvPr/>
            </p:nvSpPr>
            <p:spPr bwMode="gray">
              <a:xfrm>
                <a:off x="5460259" y="2402653"/>
                <a:ext cx="2123685" cy="135263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ru-RU" b="1">
                  <a:solidFill>
                    <a:srgbClr val="000000"/>
                  </a:solidFill>
                  <a:latin typeface="Constantia" pitchFamily="18" charset="0"/>
                </a:endParaRPr>
              </a:p>
            </p:txBody>
          </p:sp>
        </p:grpSp>
        <p:sp>
          <p:nvSpPr>
            <p:cNvPr id="77" name="AutoShape 30"/>
            <p:cNvSpPr>
              <a:spLocks noChangeArrowheads="1"/>
            </p:cNvSpPr>
            <p:nvPr/>
          </p:nvSpPr>
          <p:spPr bwMode="ltGray">
            <a:xfrm>
              <a:off x="5795687" y="2564954"/>
              <a:ext cx="2808087" cy="815916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+mn-lt"/>
                <a:cs typeface="+mn-cs"/>
              </a:endParaRPr>
            </a:p>
          </p:txBody>
        </p:sp>
        <p:sp>
          <p:nvSpPr>
            <p:cNvPr id="16391" name="Прямоугольник 83"/>
            <p:cNvSpPr>
              <a:spLocks noChangeArrowheads="1"/>
            </p:cNvSpPr>
            <p:nvPr/>
          </p:nvSpPr>
          <p:spPr bwMode="auto">
            <a:xfrm>
              <a:off x="5220072" y="2780928"/>
              <a:ext cx="4139299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1600">
                  <a:solidFill>
                    <a:srgbClr val="FFFF00"/>
                  </a:solidFill>
                  <a:latin typeface="Constantia" pitchFamily="18" charset="0"/>
                </a:rPr>
                <a:t>Районні в місті ради</a:t>
              </a:r>
            </a:p>
          </p:txBody>
        </p:sp>
        <p:sp>
          <p:nvSpPr>
            <p:cNvPr id="81" name="AutoShape 32"/>
            <p:cNvSpPr>
              <a:spLocks noChangeArrowheads="1"/>
            </p:cNvSpPr>
            <p:nvPr/>
          </p:nvSpPr>
          <p:spPr bwMode="ltGray">
            <a:xfrm>
              <a:off x="5868707" y="3141175"/>
              <a:ext cx="2663636" cy="2412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2" name="AutoShape 32"/>
            <p:cNvSpPr>
              <a:spLocks noChangeArrowheads="1"/>
            </p:cNvSpPr>
            <p:nvPr/>
          </p:nvSpPr>
          <p:spPr bwMode="ltGray">
            <a:xfrm flipV="1">
              <a:off x="5868707" y="2636387"/>
              <a:ext cx="2727131" cy="18254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4" name="AutoShape 3"/>
            <p:cNvSpPr>
              <a:spLocks noChangeArrowheads="1"/>
            </p:cNvSpPr>
            <p:nvPr/>
          </p:nvSpPr>
          <p:spPr bwMode="gray">
            <a:xfrm rot="12616734">
              <a:off x="2876482" y="2780838"/>
              <a:ext cx="1271498" cy="471454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  <p:sp>
          <p:nvSpPr>
            <p:cNvPr id="85" name="AutoShape 3"/>
            <p:cNvSpPr>
              <a:spLocks noChangeArrowheads="1"/>
            </p:cNvSpPr>
            <p:nvPr/>
          </p:nvSpPr>
          <p:spPr bwMode="gray">
            <a:xfrm rot="12616734" flipH="1">
              <a:off x="2947915" y="4219008"/>
              <a:ext cx="1265147" cy="471454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accent1">
                    <a:gamma/>
                    <a:shade val="89020"/>
                    <a:invGamma/>
                    <a:alpha val="0"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0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>
                <a:latin typeface="+mn-lt"/>
                <a:cs typeface="+mn-cs"/>
              </a:endParaRPr>
            </a:p>
          </p:txBody>
        </p:sp>
      </p:grpSp>
      <p:pic>
        <p:nvPicPr>
          <p:cNvPr id="17410" name="Picture 2" descr="http://www.esoterix.ru/uploads/images/c/a/0/e/1/33b4f046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27784" cy="173379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2627313" y="188913"/>
            <a:ext cx="3436937" cy="927100"/>
            <a:chOff x="2555776" y="737320"/>
            <a:chExt cx="3437159" cy="927085"/>
          </a:xfrm>
        </p:grpSpPr>
        <p:sp>
          <p:nvSpPr>
            <p:cNvPr id="4" name="AutoShape 30"/>
            <p:cNvSpPr>
              <a:spLocks noChangeArrowheads="1"/>
            </p:cNvSpPr>
            <p:nvPr/>
          </p:nvSpPr>
          <p:spPr bwMode="ltGray">
            <a:xfrm>
              <a:off x="2555776" y="737320"/>
              <a:ext cx="3437159" cy="815962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 dirty="0">
                <a:latin typeface="+mn-lt"/>
                <a:cs typeface="+mn-cs"/>
              </a:endParaRPr>
            </a:p>
          </p:txBody>
        </p:sp>
        <p:sp>
          <p:nvSpPr>
            <p:cNvPr id="17433" name="TextBox 4"/>
            <p:cNvSpPr txBox="1">
              <a:spLocks noChangeArrowheads="1"/>
            </p:cNvSpPr>
            <p:nvPr/>
          </p:nvSpPr>
          <p:spPr bwMode="auto">
            <a:xfrm>
              <a:off x="2916162" y="953216"/>
              <a:ext cx="2951352" cy="711189"/>
            </a:xfrm>
            <a:prstGeom prst="rect">
              <a:avLst/>
            </a:prstGeom>
            <a:noFill/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 sz="2000" b="1">
                  <a:solidFill>
                    <a:srgbClr val="FF3300"/>
                  </a:solidFill>
                  <a:latin typeface="Constantia" pitchFamily="18" charset="0"/>
                </a:rPr>
                <a:t>Територіальна громада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59338" y="1196975"/>
            <a:ext cx="4105275" cy="2308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жителі, об'єднані постійним  проживанням у межах села, селища, міста, що є самостійними  адміністративно територіальними одиницями, або добровільне </a:t>
            </a:r>
            <a:br>
              <a:rPr lang="uk-UA" dirty="0"/>
            </a:br>
            <a:r>
              <a:rPr lang="uk-UA" dirty="0"/>
              <a:t>об'єднання жителів кількох сіл, що мають єдиний адміністративний  центр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00338" y="4365625"/>
            <a:ext cx="2519362" cy="4603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dirty="0"/>
              <a:t>На референдумі</a:t>
            </a:r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179388" y="333375"/>
            <a:ext cx="2447925" cy="496728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pic>
        <p:nvPicPr>
          <p:cNvPr id="28676" name="Picture 4" descr="http://t3.gstatic.com/images?q=tbn:ANd9GcRAv5n-xMW1e-p6CifYXqQrr-QTF6BUpjN6afpGhhcutujp4i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206500"/>
            <a:ext cx="3803650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углом вверх 14"/>
          <p:cNvSpPr/>
          <p:nvPr/>
        </p:nvSpPr>
        <p:spPr>
          <a:xfrm flipV="1">
            <a:off x="6011863" y="476250"/>
            <a:ext cx="1728787" cy="7207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179512" y="5733256"/>
            <a:ext cx="2736304" cy="92333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Рішення про добровільне об’єднання  територіальних громад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31840" y="6021288"/>
            <a:ext cx="252028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Вихід із складу сільської громади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12160" y="4005064"/>
            <a:ext cx="2232248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Надання згоди на:</a:t>
            </a: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156325" y="4797425"/>
            <a:ext cx="2809875" cy="1736725"/>
            <a:chOff x="6156176" y="4869160"/>
            <a:chExt cx="2809328" cy="1736903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6156176" y="6021803"/>
              <a:ext cx="2809328" cy="5842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Створення спільних органів місцевого самоврядування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56176" y="5445482"/>
              <a:ext cx="2807741" cy="5842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Формування спільного бюджету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156176" y="4869160"/>
              <a:ext cx="2807741" cy="58426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sz="1600" dirty="0"/>
                <a:t>Об’єднання комунального майна</a:t>
              </a:r>
            </a:p>
          </p:txBody>
        </p:sp>
      </p:grpSp>
      <p:cxnSp>
        <p:nvCxnSpPr>
          <p:cNvPr id="24" name="Прямая соединительная линия 23"/>
          <p:cNvCxnSpPr>
            <a:stCxn id="9" idx="2"/>
            <a:endCxn id="0" idx="0"/>
          </p:cNvCxnSpPr>
          <p:nvPr/>
        </p:nvCxnSpPr>
        <p:spPr>
          <a:xfrm flipH="1">
            <a:off x="1547813" y="4826000"/>
            <a:ext cx="2411412" cy="9064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9" idx="2"/>
            <a:endCxn id="0" idx="0"/>
          </p:cNvCxnSpPr>
          <p:nvPr/>
        </p:nvCxnSpPr>
        <p:spPr>
          <a:xfrm>
            <a:off x="3959225" y="4826000"/>
            <a:ext cx="433388" cy="1195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9" idx="3"/>
            <a:endCxn id="0" idx="1"/>
          </p:cNvCxnSpPr>
          <p:nvPr/>
        </p:nvCxnSpPr>
        <p:spPr>
          <a:xfrm flipV="1">
            <a:off x="5219700" y="4189413"/>
            <a:ext cx="792163" cy="40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7164388" y="4437063"/>
            <a:ext cx="215900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875"/>
            <a:ext cx="8964613" cy="1323975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uk-UA" sz="1600" smtClean="0">
                <a:solidFill>
                  <a:srgbClr val="C00000"/>
                </a:solidFill>
              </a:rPr>
              <a:t>Сільський, селищний, міський голова </a:t>
            </a:r>
            <a:r>
              <a:rPr lang="uk-UA" sz="1600" smtClean="0">
                <a:solidFill>
                  <a:srgbClr val="0070C0"/>
                </a:solidFill>
              </a:rPr>
              <a:t>є головною посадовою </a:t>
            </a:r>
            <a:br>
              <a:rPr lang="uk-UA" sz="1600" smtClean="0">
                <a:solidFill>
                  <a:srgbClr val="0070C0"/>
                </a:solidFill>
              </a:rPr>
            </a:br>
            <a:r>
              <a:rPr lang="uk-UA" sz="1600" smtClean="0">
                <a:solidFill>
                  <a:srgbClr val="0070C0"/>
                </a:solidFill>
              </a:rPr>
              <a:t>особою територіальної громади відповідно села (добровільного </a:t>
            </a:r>
            <a:br>
              <a:rPr lang="uk-UA" sz="1600" smtClean="0">
                <a:solidFill>
                  <a:srgbClr val="0070C0"/>
                </a:solidFill>
              </a:rPr>
            </a:br>
            <a:r>
              <a:rPr lang="uk-UA" sz="1600" smtClean="0">
                <a:solidFill>
                  <a:srgbClr val="0070C0"/>
                </a:solidFill>
              </a:rPr>
              <a:t>об'єднання в одну територіальну громаду жителів кількох сіл), </a:t>
            </a:r>
            <a:br>
              <a:rPr lang="uk-UA" sz="1600" smtClean="0">
                <a:solidFill>
                  <a:srgbClr val="0070C0"/>
                </a:solidFill>
              </a:rPr>
            </a:br>
            <a:r>
              <a:rPr lang="uk-UA" sz="1600" smtClean="0">
                <a:solidFill>
                  <a:srgbClr val="0070C0"/>
                </a:solidFill>
              </a:rPr>
              <a:t>селища, міста.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Сільський, селищний, міський голова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908175" y="2492375"/>
            <a:ext cx="5381625" cy="923925"/>
          </a:xfrm>
          <a:prstGeom prst="homePlate">
            <a:avLst/>
          </a:prstGeo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Відповідно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до ч. З ст. 141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Конституції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України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статус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повноваження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голів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визначаються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законом.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4932040" y="4077072"/>
            <a:ext cx="3960440" cy="2144554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  <a:hlinkClick r:id="rId2"/>
              </a:rPr>
              <a:t>Про </a:t>
            </a:r>
            <a:r>
              <a:rPr lang="ru-RU" dirty="0" err="1">
                <a:solidFill>
                  <a:schemeClr val="bg1"/>
                </a:solidFill>
                <a:hlinkClick r:id="rId2"/>
              </a:rPr>
              <a:t>місцеве</a:t>
            </a:r>
            <a:r>
              <a:rPr lang="ru-RU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dirty="0" err="1">
                <a:solidFill>
                  <a:schemeClr val="bg1"/>
                </a:solidFill>
                <a:hlinkClick r:id="rId2"/>
              </a:rPr>
              <a:t>самоврядування</a:t>
            </a:r>
            <a:r>
              <a:rPr lang="ru-RU" dirty="0">
                <a:solidFill>
                  <a:schemeClr val="bg1"/>
                </a:solidFill>
                <a:hlinkClick r:id="rId2"/>
              </a:rPr>
              <a:t> в </a:t>
            </a:r>
            <a:r>
              <a:rPr lang="ru-RU" dirty="0" err="1">
                <a:solidFill>
                  <a:schemeClr val="bg1"/>
                </a:solidFill>
                <a:hlinkClick r:id="rId2"/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>
                <a:solidFill>
                  <a:schemeClr val="bg1"/>
                </a:solidFill>
              </a:rPr>
              <a:t>Верховна</a:t>
            </a:r>
            <a:r>
              <a:rPr lang="ru-RU" dirty="0">
                <a:solidFill>
                  <a:schemeClr val="bg1"/>
                </a:solidFill>
              </a:rPr>
              <a:t> Рада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; Закон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21.05.1997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51520" y="4077072"/>
            <a:ext cx="4572000" cy="2144554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rgbClr val="0070C0"/>
                </a:solidFill>
              </a:rPr>
              <a:t>Про </a:t>
            </a:r>
            <a:r>
              <a:rPr lang="ru-RU" u="sng" dirty="0" err="1">
                <a:solidFill>
                  <a:srgbClr val="0070C0"/>
                </a:solidFill>
              </a:rPr>
              <a:t>вибори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u="sng" dirty="0" err="1">
                <a:solidFill>
                  <a:srgbClr val="0070C0"/>
                </a:solidFill>
              </a:rPr>
              <a:t>депутатів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u="sng" dirty="0" err="1">
                <a:solidFill>
                  <a:srgbClr val="0070C0"/>
                </a:solidFill>
              </a:rPr>
              <a:t>Верховної</a:t>
            </a:r>
            <a:r>
              <a:rPr lang="ru-RU" u="sng" dirty="0">
                <a:solidFill>
                  <a:srgbClr val="0070C0"/>
                </a:solidFill>
              </a:rPr>
              <a:t> Ради </a:t>
            </a:r>
            <a:r>
              <a:rPr lang="ru-RU" u="sng" dirty="0" err="1">
                <a:solidFill>
                  <a:srgbClr val="0070C0"/>
                </a:solidFill>
              </a:rPr>
              <a:t>Автономної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u="sng" dirty="0" err="1">
                <a:solidFill>
                  <a:srgbClr val="0070C0"/>
                </a:solidFill>
              </a:rPr>
              <a:t>Республіки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u="sng" dirty="0" err="1">
                <a:solidFill>
                  <a:srgbClr val="0070C0"/>
                </a:solidFill>
              </a:rPr>
              <a:t>Крим</a:t>
            </a:r>
            <a:r>
              <a:rPr lang="ru-RU" u="sng" dirty="0">
                <a:solidFill>
                  <a:srgbClr val="0070C0"/>
                </a:solidFill>
              </a:rPr>
              <a:t>, </a:t>
            </a:r>
            <a:r>
              <a:rPr lang="ru-RU" u="sng" dirty="0" err="1">
                <a:solidFill>
                  <a:srgbClr val="0070C0"/>
                </a:solidFill>
              </a:rPr>
              <a:t>місцевих</a:t>
            </a:r>
            <a:r>
              <a:rPr lang="ru-RU" u="sng" dirty="0">
                <a:solidFill>
                  <a:srgbClr val="0070C0"/>
                </a:solidFill>
              </a:rPr>
              <a:t> рад та </a:t>
            </a:r>
            <a:r>
              <a:rPr lang="ru-RU" u="sng" dirty="0" err="1">
                <a:solidFill>
                  <a:srgbClr val="0070C0"/>
                </a:solidFill>
              </a:rPr>
              <a:t>сільських</a:t>
            </a:r>
            <a:r>
              <a:rPr lang="ru-RU" u="sng" dirty="0">
                <a:solidFill>
                  <a:srgbClr val="0070C0"/>
                </a:solidFill>
              </a:rPr>
              <a:t>, </a:t>
            </a:r>
            <a:r>
              <a:rPr lang="ru-RU" u="sng" dirty="0" err="1">
                <a:solidFill>
                  <a:srgbClr val="0070C0"/>
                </a:solidFill>
              </a:rPr>
              <a:t>селищних</a:t>
            </a:r>
            <a:r>
              <a:rPr lang="ru-RU" u="sng" dirty="0">
                <a:solidFill>
                  <a:srgbClr val="0070C0"/>
                </a:solidFill>
              </a:rPr>
              <a:t>, </a:t>
            </a:r>
            <a:r>
              <a:rPr lang="ru-RU" u="sng" dirty="0" err="1">
                <a:solidFill>
                  <a:srgbClr val="0070C0"/>
                </a:solidFill>
              </a:rPr>
              <a:t>міських</a:t>
            </a:r>
            <a:r>
              <a:rPr lang="ru-RU" u="sng" dirty="0">
                <a:solidFill>
                  <a:srgbClr val="0070C0"/>
                </a:solidFill>
              </a:rPr>
              <a:t> гол</a:t>
            </a:r>
            <a:r>
              <a:rPr lang="uk-UA" u="sng" dirty="0">
                <a:solidFill>
                  <a:srgbClr val="0070C0"/>
                </a:solidFill>
              </a:rPr>
              <a:t>і</a:t>
            </a:r>
            <a:r>
              <a:rPr lang="ru-RU" u="sng" dirty="0">
                <a:solidFill>
                  <a:srgbClr val="0070C0"/>
                </a:solidFill>
              </a:rPr>
              <a:t>в.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>
                <a:solidFill>
                  <a:schemeClr val="bg1"/>
                </a:solidFill>
              </a:rPr>
              <a:t>Верховна</a:t>
            </a:r>
            <a:r>
              <a:rPr lang="ru-RU" dirty="0">
                <a:solidFill>
                  <a:schemeClr val="bg1"/>
                </a:solidFill>
              </a:rPr>
              <a:t> Рада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; Закон </a:t>
            </a:r>
            <a:r>
              <a:rPr lang="ru-RU" dirty="0" err="1">
                <a:solidFill>
                  <a:schemeClr val="bg1"/>
                </a:solidFill>
              </a:rPr>
              <a:t>від</a:t>
            </a:r>
            <a:r>
              <a:rPr lang="ru-RU" dirty="0">
                <a:solidFill>
                  <a:schemeClr val="bg1"/>
                </a:solidFill>
              </a:rPr>
              <a:t> 10.07.2010</a:t>
            </a:r>
            <a:endParaRPr lang="uk-UA" dirty="0">
              <a:solidFill>
                <a:schemeClr val="bg1"/>
              </a:solidFill>
            </a:endParaRPr>
          </a:p>
        </p:txBody>
      </p:sp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536825" y="3514725"/>
            <a:ext cx="4375150" cy="561975"/>
            <a:chOff x="2537520" y="3514452"/>
            <a:chExt cx="4374740" cy="562620"/>
          </a:xfrm>
        </p:grpSpPr>
        <p:cxnSp>
          <p:nvCxnSpPr>
            <p:cNvPr id="9" name="Прямая со стрелкой 8"/>
            <p:cNvCxnSpPr>
              <a:endCxn id="0" idx="0"/>
            </p:cNvCxnSpPr>
            <p:nvPr/>
          </p:nvCxnSpPr>
          <p:spPr>
            <a:xfrm>
              <a:off x="4599490" y="3514452"/>
              <a:ext cx="2312770" cy="56262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>
              <a:endCxn id="0" idx="0"/>
            </p:cNvCxnSpPr>
            <p:nvPr/>
          </p:nvCxnSpPr>
          <p:spPr>
            <a:xfrm flipH="1">
              <a:off x="2537520" y="3514452"/>
              <a:ext cx="2061970" cy="56262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443" name="Picture 2" descr="http://odisey.org/images/min/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2492375"/>
            <a:ext cx="100806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88913"/>
            <a:ext cx="8785225" cy="9652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smtClean="0"/>
              <a:t>Як і депутати представницьких органів місцевого самоврядування, голова обирається відповідною територіальною громадою на основі загального, прямого виборчого права шляхом таємного голосування (ч. 2 ст. 141 Конституції України).</a:t>
            </a:r>
            <a:endParaRPr lang="uk-UA" sz="1600" smtClean="0"/>
          </a:p>
        </p:txBody>
      </p:sp>
      <p:sp>
        <p:nvSpPr>
          <p:cNvPr id="19458" name="AutoShape 2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59" name="AutoShape 4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0" name="AutoShape 6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1" name="AutoShape 8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2" name="AutoShape 10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3" name="AutoShape 12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4" name="AutoShape 14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5" name="AutoShape 16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6" name="AutoShape 18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7" name="AutoShape 20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8" name="AutoShape 22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69" name="AutoShape 24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0" name="AutoShape 26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1" name="AutoShape 28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2" name="AutoShape 30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3" name="AutoShape 32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4" name="AutoShape 34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5" name="AutoShape 36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6" name="AutoShape 38" descr="http://t1.gstatic.com/images?q=tbn:ANd9GcRCA5hqPIjqeqTohSvdddyX6UdIdK09JWoR5tIsKXh8GnyXdYc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7" name="AutoShape 40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8" name="AutoShape 42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79" name="AutoShape 44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0" name="AutoShape 46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1" name="AutoShape 48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2" name="AutoShape 50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3" name="AutoShape 52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4" name="AutoShape 54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5" name="AutoShape 56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6" name="AutoShape 58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7" name="AutoShape 60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8" name="AutoShape 62" descr="http://bigbookstorage.com/uploads/posts/2010-08/1283237854_jr05tsuagphnfnd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89" name="AutoShape 6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0" name="AutoShape 6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1" name="AutoShape 6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2" name="AutoShape 7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3" name="AutoShape 7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4" name="AutoShape 7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5" name="AutoShape 7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6" name="AutoShape 7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7" name="AutoShape 8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8" name="AutoShape 8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499" name="AutoShape 8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0" name="AutoShape 8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1" name="AutoShape 8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2" name="AutoShape 9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3" name="AutoShape 9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4" name="AutoShape 9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5" name="AutoShape 9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6" name="AutoShape 9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7" name="AutoShape 10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8" name="AutoShape 10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09" name="AutoShape 10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0" name="AutoShape 10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1" name="AutoShape 10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2" name="AutoShape 11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3" name="AutoShape 11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4" name="AutoShape 11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5" name="AutoShape 11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6" name="AutoShape 11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7" name="AutoShape 12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8" name="AutoShape 12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19" name="AutoShape 12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0" name="AutoShape 12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1" name="AutoShape 12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2" name="AutoShape 13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3" name="AutoShape 13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4" name="AutoShape 13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5" name="AutoShape 13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6" name="AutoShape 13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7" name="AutoShape 140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8" name="AutoShape 142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29" name="AutoShape 144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2124075" y="1125538"/>
            <a:ext cx="5543550" cy="12001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4">
                    <a:lumMod val="50000"/>
                  </a:schemeClr>
                </a:solidFill>
              </a:rPr>
              <a:t>Відповідно до ст. 2 Закону України "Про вибори депутатів Верховної Ради Автономної Республіки Крим, депутатів місцевих рад та сільських, селищних, міських голів" від 10.07.10</a:t>
            </a:r>
          </a:p>
        </p:txBody>
      </p:sp>
      <p:sp>
        <p:nvSpPr>
          <p:cNvPr id="77" name="Стрелка вниз 76"/>
          <p:cNvSpPr/>
          <p:nvPr/>
        </p:nvSpPr>
        <p:spPr>
          <a:xfrm>
            <a:off x="4067175" y="2349500"/>
            <a:ext cx="1296988" cy="719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8" name="Прямоугольник 77"/>
          <p:cNvSpPr/>
          <p:nvPr/>
        </p:nvSpPr>
        <p:spPr>
          <a:xfrm>
            <a:off x="1547664" y="3140968"/>
            <a:ext cx="626469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Вибори сільських, селищних, міських голів проводяться:</a:t>
            </a:r>
          </a:p>
        </p:txBody>
      </p:sp>
      <p:sp>
        <p:nvSpPr>
          <p:cNvPr id="19535" name="AutoShape 146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897063"/>
            <a:ext cx="2790825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36" name="AutoShape 148" descr="http://t3.gstatic.com/images?q=tbn:ANd9GcR_QPENLPSKMK-Jsg99TbW5gNt9NKfRQwQMHI_ejGOASehN9Y0L4g"/>
          <p:cNvSpPr>
            <a:spLocks noChangeAspect="1" noChangeArrowheads="1"/>
          </p:cNvSpPr>
          <p:nvPr/>
        </p:nvSpPr>
        <p:spPr bwMode="auto">
          <a:xfrm>
            <a:off x="155575" y="-1897063"/>
            <a:ext cx="2790825" cy="396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323850" y="3860800"/>
            <a:ext cx="3192463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B0F0"/>
                </a:solidFill>
                <a:latin typeface="+mn-lt"/>
                <a:cs typeface="+mn-cs"/>
              </a:rPr>
              <a:t>за мажоритарною системою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195513" y="4292600"/>
            <a:ext cx="2325687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B0F0"/>
                </a:solidFill>
                <a:latin typeface="+mn-lt"/>
                <a:cs typeface="+mn-cs"/>
              </a:rPr>
              <a:t>відносної більшості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779838" y="4724400"/>
            <a:ext cx="4968875" cy="36988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B0F0"/>
                </a:solidFill>
                <a:latin typeface="+mn-lt"/>
                <a:cs typeface="+mn-cs"/>
              </a:rPr>
              <a:t>в єдиному одномандатному виборчому окрузі</a:t>
            </a:r>
          </a:p>
        </p:txBody>
      </p:sp>
      <p:sp>
        <p:nvSpPr>
          <p:cNvPr id="84" name="Прямоугольник 83"/>
          <p:cNvSpPr>
            <a:spLocks noChangeArrowheads="1"/>
          </p:cNvSpPr>
          <p:nvPr/>
        </p:nvSpPr>
        <p:spPr bwMode="auto">
          <a:xfrm>
            <a:off x="3276600" y="5373688"/>
            <a:ext cx="5616575" cy="1200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>
                <a:solidFill>
                  <a:srgbClr val="7030A0"/>
                </a:solidFill>
                <a:latin typeface="Constantia" pitchFamily="18" charset="0"/>
              </a:rPr>
              <a:t>межі якого збігаються з межами відповідно села (кількох сіл, жителі яких добровільно об'єдналися у сільську громаду), селища, міста згідно з існуючим адміністративно-територіальним устроєм.</a:t>
            </a:r>
          </a:p>
        </p:txBody>
      </p:sp>
      <p:cxnSp>
        <p:nvCxnSpPr>
          <p:cNvPr id="88" name="Прямая со стрелкой 87"/>
          <p:cNvCxnSpPr/>
          <p:nvPr/>
        </p:nvCxnSpPr>
        <p:spPr>
          <a:xfrm>
            <a:off x="2771775" y="3500438"/>
            <a:ext cx="0" cy="36036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4140200" y="3500438"/>
            <a:ext cx="0" cy="792162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5867400" y="3573463"/>
            <a:ext cx="0" cy="1150937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stCxn id="83" idx="2"/>
          </p:cNvCxnSpPr>
          <p:nvPr/>
        </p:nvCxnSpPr>
        <p:spPr>
          <a:xfrm flipH="1">
            <a:off x="3276600" y="5094288"/>
            <a:ext cx="2987675" cy="2794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stCxn id="83" idx="2"/>
          </p:cNvCxnSpPr>
          <p:nvPr/>
        </p:nvCxnSpPr>
        <p:spPr>
          <a:xfrm>
            <a:off x="6264275" y="5094288"/>
            <a:ext cx="2628900" cy="279400"/>
          </a:xfrm>
          <a:prstGeom prst="line">
            <a:avLst/>
          </a:prstGeom>
          <a:ln w="762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46" name="AutoShape 150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47" name="AutoShape 152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48" name="AutoShape 154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49" name="AutoShape 156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0" name="AutoShape 158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1" name="AutoShape 160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2" name="AutoShape 162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3" name="AutoShape 164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4" name="AutoShape 166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9555" name="Прямоугольник 105"/>
          <p:cNvSpPr>
            <a:spLocks noChangeArrowheads="1"/>
          </p:cNvSpPr>
          <p:nvPr/>
        </p:nvSpPr>
        <p:spPr bwMode="auto">
          <a:xfrm>
            <a:off x="468313" y="5084763"/>
            <a:ext cx="2195512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Строк повноважень голови — </a:t>
            </a:r>
            <a:r>
              <a:rPr lang="ru-RU" sz="4000">
                <a:solidFill>
                  <a:srgbClr val="FF0000"/>
                </a:solidFill>
                <a:latin typeface="Constantia" pitchFamily="18" charset="0"/>
              </a:rPr>
              <a:t>5</a:t>
            </a:r>
            <a:r>
              <a:rPr lang="ru-RU">
                <a:latin typeface="Constantia" pitchFamily="18" charset="0"/>
              </a:rPr>
              <a:t> років. </a:t>
            </a:r>
            <a:endParaRPr lang="uk-UA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6" grpId="0" animBg="1"/>
      <p:bldP spid="77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288" y="260350"/>
            <a:ext cx="8280400" cy="6461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На голову ради,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депутатів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представницьких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органів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місцевого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самоврядування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поширюється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принцип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несумісництва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посад.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0113" y="4941888"/>
            <a:ext cx="7416800" cy="3683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/>
              <a:t>крім викладацької, наукової та творчої у позаробочий час </a:t>
            </a:r>
            <a:endParaRPr lang="uk-UA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484438" y="1196975"/>
            <a:ext cx="4192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Constantia" pitchFamily="18" charset="0"/>
              </a:rPr>
              <a:t>Сільський, селищний, міський голова </a:t>
            </a:r>
          </a:p>
        </p:txBody>
      </p:sp>
      <p:sp>
        <p:nvSpPr>
          <p:cNvPr id="7" name="Шестиугольник 6"/>
          <p:cNvSpPr/>
          <p:nvPr/>
        </p:nvSpPr>
        <p:spPr>
          <a:xfrm>
            <a:off x="2771775" y="1628775"/>
            <a:ext cx="3754438" cy="803275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dirty="0">
                <a:solidFill>
                  <a:srgbClr val="FF0000"/>
                </a:solidFill>
                <a:latin typeface="Arial Black" pitchFamily="34" charset="0"/>
                <a:cs typeface="+mn-cs"/>
              </a:rPr>
              <a:t>не може!!! </a:t>
            </a:r>
          </a:p>
        </p:txBody>
      </p:sp>
      <p:sp>
        <p:nvSpPr>
          <p:cNvPr id="9" name="Знак запрета 8"/>
          <p:cNvSpPr/>
          <p:nvPr/>
        </p:nvSpPr>
        <p:spPr>
          <a:xfrm>
            <a:off x="395536" y="1124744"/>
            <a:ext cx="1656184" cy="1512168"/>
          </a:xfrm>
          <a:prstGeom prst="noSmoking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63888" y="2852936"/>
            <a:ext cx="2232248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бути депутатом будь-якої ради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52936"/>
            <a:ext cx="331236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 суміщати свою службову діяльність з іншою посадою, в тому числі на громадських засадах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83152" y="2852936"/>
            <a:ext cx="3060848" cy="132343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/>
              <a:t>займатися підприємницькою діяльністю, одержувати від цього прибуток.</a:t>
            </a:r>
          </a:p>
        </p:txBody>
      </p:sp>
      <p:cxnSp>
        <p:nvCxnSpPr>
          <p:cNvPr id="16" name="Прямая со стрелкой 15"/>
          <p:cNvCxnSpPr>
            <a:stCxn id="0" idx="2"/>
            <a:endCxn id="5" idx="0"/>
          </p:cNvCxnSpPr>
          <p:nvPr/>
        </p:nvCxnSpPr>
        <p:spPr>
          <a:xfrm>
            <a:off x="1655763" y="4176713"/>
            <a:ext cx="2952750" cy="7651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0" idx="2"/>
            <a:endCxn id="5" idx="0"/>
          </p:cNvCxnSpPr>
          <p:nvPr/>
        </p:nvCxnSpPr>
        <p:spPr>
          <a:xfrm flipH="1">
            <a:off x="4608513" y="3560763"/>
            <a:ext cx="71437" cy="138112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0" idx="2"/>
            <a:endCxn id="5" idx="0"/>
          </p:cNvCxnSpPr>
          <p:nvPr/>
        </p:nvCxnSpPr>
        <p:spPr>
          <a:xfrm flipH="1">
            <a:off x="4608513" y="4176713"/>
            <a:ext cx="3005137" cy="765175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755650" y="5661025"/>
            <a:ext cx="7848600" cy="9239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Отже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сільський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селищний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міській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голова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виступає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одноосібним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представником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територіальної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громади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та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її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виконавчих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органів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,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головує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на </a:t>
            </a:r>
            <a:r>
              <a:rPr lang="ru-RU" dirty="0" err="1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засіданнях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rPr>
              <a:t> ради.</a:t>
            </a:r>
            <a:endParaRPr lang="uk-UA" dirty="0">
              <a:solidFill>
                <a:schemeClr val="tx1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Дострокове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припиненння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повноважень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сільського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селищного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міського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голови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324544" y="1412776"/>
          <a:ext cx="432048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авая фигурная скобка 4"/>
          <p:cNvSpPr/>
          <p:nvPr/>
        </p:nvSpPr>
        <p:spPr>
          <a:xfrm>
            <a:off x="3924300" y="2276475"/>
            <a:ext cx="647700" cy="4465638"/>
          </a:xfrm>
          <a:prstGeom prst="rightBrace">
            <a:avLst>
              <a:gd name="adj1" fmla="val 8333"/>
              <a:gd name="adj2" fmla="val 50000"/>
            </a:avLst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TextBox 5"/>
          <p:cNvSpPr txBox="1"/>
          <p:nvPr/>
        </p:nvSpPr>
        <p:spPr>
          <a:xfrm>
            <a:off x="4716463" y="4292600"/>
            <a:ext cx="4248150" cy="369888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Повноваження припиняються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9338" y="5157788"/>
            <a:ext cx="3816350" cy="92233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 дня прийняття відповідною радою рішення , яким береться до відома зазначений факт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6516688" y="4652963"/>
            <a:ext cx="647700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9" name="Picture 2" descr="http://static.24.ua/images/0/50/50341/medium_5034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484313"/>
            <a:ext cx="241617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http://mignews.com.ua/files/pictures/201301/135720857911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6100" y="1989138"/>
            <a:ext cx="22907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E6163-BC41-4EF6-9E6E-8E3ABD468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392E6163-BC41-4EF6-9E6E-8E3ABD468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graphicEl>
                                              <a:dgm id="{392E6163-BC41-4EF6-9E6E-8E3ABD468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>
                                            <p:graphicEl>
                                              <a:dgm id="{392E6163-BC41-4EF6-9E6E-8E3ABD468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>
                                            <p:graphicEl>
                                              <a:dgm id="{392E6163-BC41-4EF6-9E6E-8E3ABD468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69DEEE-E5BE-4AED-8A9A-655590F9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0C69DEEE-E5BE-4AED-8A9A-655590F98C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graphicEl>
                                              <a:dgm id="{0C69DEEE-E5BE-4AED-8A9A-655590F9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0C69DEEE-E5BE-4AED-8A9A-655590F9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0C69DEEE-E5BE-4AED-8A9A-655590F98C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E54476-1D6A-42D2-98CA-2F0E71F98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C9E54476-1D6A-42D2-98CA-2F0E71F98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C9E54476-1D6A-42D2-98CA-2F0E71F98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C9E54476-1D6A-42D2-98CA-2F0E71F98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graphicEl>
                                              <a:dgm id="{C9E54476-1D6A-42D2-98CA-2F0E71F98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C6DFF6E-3567-4587-90CB-E9CBF0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1C6DFF6E-3567-4587-90CB-E9CBF09D8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">
                                            <p:graphicEl>
                                              <a:dgm id="{1C6DFF6E-3567-4587-90CB-E9CBF0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1C6DFF6E-3567-4587-90CB-E9CBF0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1C6DFF6E-3567-4587-90CB-E9CBF09D8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485A5E-83D7-4D35-8044-F295066F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0A485A5E-83D7-4D35-8044-F295066F1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0A485A5E-83D7-4D35-8044-F295066F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0A485A5E-83D7-4D35-8044-F295066F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graphicEl>
                                              <a:dgm id="{0A485A5E-83D7-4D35-8044-F295066F1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D26E38-0698-4C22-ABA3-1BA839EB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">
                                            <p:graphicEl>
                                              <a:dgm id="{BAD26E38-0698-4C22-ABA3-1BA839EB01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graphicEl>
                                              <a:dgm id="{BAD26E38-0698-4C22-ABA3-1BA839EB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BAD26E38-0698-4C22-ABA3-1BA839EB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BAD26E38-0698-4C22-ABA3-1BA839EB0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677220-AF6D-4B82-BD23-7111D07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">
                                            <p:graphicEl>
                                              <a:dgm id="{E8677220-AF6D-4B82-BD23-7111D0764B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E8677220-AF6D-4B82-BD23-7111D07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graphicEl>
                                              <a:dgm id="{E8677220-AF6D-4B82-BD23-7111D07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4">
                                            <p:graphicEl>
                                              <a:dgm id="{E8677220-AF6D-4B82-BD23-7111D0764B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A4E263E-66B1-4D7E-A06B-1209DC7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graphicEl>
                                              <a:dgm id="{EA4E263E-66B1-4D7E-A06B-1209DC7D4A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">
                                            <p:graphicEl>
                                              <a:dgm id="{EA4E263E-66B1-4D7E-A06B-1209DC7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EA4E263E-66B1-4D7E-A06B-1209DC7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graphicEl>
                                              <a:dgm id="{EA4E263E-66B1-4D7E-A06B-1209DC7D4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ED7A6-A322-4C19-8C30-C20A723B9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">
                                            <p:graphicEl>
                                              <a:dgm id="{2C5ED7A6-A322-4C19-8C30-C20A723B9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2C5ED7A6-A322-4C19-8C30-C20A723B9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graphicEl>
                                              <a:dgm id="{2C5ED7A6-A322-4C19-8C30-C20A723B9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graphicEl>
                                              <a:dgm id="{2C5ED7A6-A322-4C19-8C30-C20A723B9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614C22-6D84-4CBF-84EA-3BE3D8F0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graphicEl>
                                              <a:dgm id="{45614C22-6D84-4CBF-84EA-3BE3D8F0F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graphicEl>
                                              <a:dgm id="{45614C22-6D84-4CBF-84EA-3BE3D8F0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graphicEl>
                                              <a:dgm id="{45614C22-6D84-4CBF-84EA-3BE3D8F0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graphicEl>
                                              <a:dgm id="{45614C22-6D84-4CBF-84EA-3BE3D8F0F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29E834-9D77-4C0F-B085-BB0978955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graphicEl>
                                              <a:dgm id="{F329E834-9D77-4C0F-B085-BB0978955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graphicEl>
                                              <a:dgm id="{F329E834-9D77-4C0F-B085-BB0978955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graphicEl>
                                              <a:dgm id="{F329E834-9D77-4C0F-B085-BB0978955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graphicEl>
                                              <a:dgm id="{F329E834-9D77-4C0F-B085-BB0978955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57041B-5D39-4229-B65D-B9D051FA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">
                                            <p:graphicEl>
                                              <a:dgm id="{2257041B-5D39-4229-B65D-B9D051FA5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graphicEl>
                                              <a:dgm id="{2257041B-5D39-4229-B65D-B9D051FA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">
                                            <p:graphicEl>
                                              <a:dgm id="{2257041B-5D39-4229-B65D-B9D051FA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4">
                                            <p:graphicEl>
                                              <a:dgm id="{2257041B-5D39-4229-B65D-B9D051FA5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07234A-2587-4861-8A2E-4413D427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">
                                            <p:graphicEl>
                                              <a:dgm id="{E707234A-2587-4861-8A2E-4413D42776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graphicEl>
                                              <a:dgm id="{E707234A-2587-4861-8A2E-4413D427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>
                                            <p:graphicEl>
                                              <a:dgm id="{E707234A-2587-4861-8A2E-4413D427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">
                                            <p:graphicEl>
                                              <a:dgm id="{E707234A-2587-4861-8A2E-4413D42776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281708-6C3B-41BD-8037-EDC0C65F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">
                                            <p:graphicEl>
                                              <a:dgm id="{0E281708-6C3B-41BD-8037-EDC0C65F4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">
                                            <p:graphicEl>
                                              <a:dgm id="{0E281708-6C3B-41BD-8037-EDC0C65F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">
                                            <p:graphicEl>
                                              <a:dgm id="{0E281708-6C3B-41BD-8037-EDC0C65F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>
                                            <p:graphicEl>
                                              <a:dgm id="{0E281708-6C3B-41BD-8037-EDC0C65F4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70D57-D0E1-41E0-A77F-B8221C99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">
                                            <p:graphicEl>
                                              <a:dgm id="{34C70D57-D0E1-41E0-A77F-B8221C993A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>
                                            <p:graphicEl>
                                              <a:dgm id="{34C70D57-D0E1-41E0-A77F-B8221C99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">
                                            <p:graphicEl>
                                              <a:dgm id="{34C70D57-D0E1-41E0-A77F-B8221C99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4">
                                            <p:graphicEl>
                                              <a:dgm id="{34C70D57-D0E1-41E0-A77F-B8221C993A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31640" y="548680"/>
            <a:ext cx="6512511" cy="1143000"/>
          </a:xfrm>
        </p:spPr>
        <p:txBody>
          <a:bodyPr lIns="91440" tIns="45720" rIns="91440" bIns="45720" rtlCol="0" anchor="t" anchorCtr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uk-UA" sz="2800" i="1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Поняття, предмет та метод муніципального права</a:t>
            </a:r>
            <a:endParaRPr lang="uk-UA" sz="2800" i="1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659563" y="1196975"/>
            <a:ext cx="2327275" cy="26638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388" y="1628775"/>
            <a:ext cx="6408737" cy="50165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	Науковці визнали муніципальне право як галузь права у 2006 році. До того цей інститут існував як підгалузь конституційного права.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i="1" dirty="0">
                <a:solidFill>
                  <a:schemeClr val="tx1"/>
                </a:solidFill>
              </a:rPr>
              <a:t>	</a:t>
            </a:r>
            <a:r>
              <a:rPr lang="uk-UA" sz="1600" i="1" dirty="0">
                <a:solidFill>
                  <a:schemeClr val="accent5">
                    <a:lumMod val="75000"/>
                  </a:schemeClr>
                </a:solidFill>
              </a:rPr>
              <a:t>За своєю суттю</a:t>
            </a:r>
            <a:r>
              <a:rPr lang="uk-UA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муніципальне право є виразником волі та публічних інтересів територіальних громад, усього народу та держави.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tx1"/>
                </a:solidFill>
              </a:rPr>
              <a:t>	</a:t>
            </a:r>
            <a:r>
              <a:rPr lang="uk-UA" sz="1600" i="1" dirty="0">
                <a:solidFill>
                  <a:schemeClr val="accent5">
                    <a:lumMod val="75000"/>
                  </a:schemeClr>
                </a:solidFill>
              </a:rPr>
              <a:t>За своїм змістом </a:t>
            </a:r>
            <a:r>
              <a:rPr lang="uk-UA" sz="1600" dirty="0">
                <a:solidFill>
                  <a:schemeClr val="tx1"/>
                </a:solidFill>
              </a:rPr>
              <a:t>муніципальне право виступає регулятором суспільних відносин у сфері місцевого самоврядування.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За </a:t>
            </a:r>
            <a:r>
              <a:rPr lang="ru-RU" sz="1600" i="1" dirty="0">
                <a:solidFill>
                  <a:schemeClr val="accent5">
                    <a:lumMod val="75000"/>
                  </a:schemeClr>
                </a:solidFill>
              </a:rPr>
              <a:t>формою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1"/>
                </a:solidFill>
              </a:rPr>
              <a:t>муніципальне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право </a:t>
            </a:r>
            <a:r>
              <a:rPr lang="uk-UA" sz="1600" dirty="0">
                <a:solidFill>
                  <a:schemeClr val="tx1"/>
                </a:solidFill>
              </a:rPr>
              <a:t>являє собою галузь </a:t>
            </a:r>
            <a:r>
              <a:rPr lang="ru-RU" sz="1600" dirty="0">
                <a:solidFill>
                  <a:schemeClr val="tx1"/>
                </a:solidFill>
              </a:rPr>
              <a:t>права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uk-UA" sz="1600" dirty="0">
                <a:solidFill>
                  <a:schemeClr val="tx1"/>
                </a:solidFill>
              </a:rPr>
              <a:t>джерелами якого є акти </a:t>
            </a:r>
            <a:r>
              <a:rPr lang="ru-RU" sz="1600" dirty="0">
                <a:solidFill>
                  <a:schemeClr val="tx1"/>
                </a:solidFill>
              </a:rPr>
              <a:t>як </a:t>
            </a:r>
            <a:r>
              <a:rPr lang="uk-UA" sz="1600" dirty="0">
                <a:solidFill>
                  <a:schemeClr val="tx1"/>
                </a:solidFill>
              </a:rPr>
              <a:t>локальні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>
                <a:solidFill>
                  <a:schemeClr val="tx1"/>
                </a:solidFill>
              </a:rPr>
              <a:t>так і </a:t>
            </a:r>
            <a:r>
              <a:rPr lang="uk-UA" sz="1600" dirty="0">
                <a:solidFill>
                  <a:schemeClr val="tx1"/>
                </a:solidFill>
              </a:rPr>
              <a:t>загальні, загальнонаціональні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1"/>
                </a:solidFill>
              </a:rPr>
              <a:t>	</a:t>
            </a:r>
            <a:r>
              <a:rPr lang="uk-UA" sz="1600" i="1" dirty="0">
                <a:solidFill>
                  <a:schemeClr val="accent5">
                    <a:lumMod val="75000"/>
                  </a:schemeClr>
                </a:solidFill>
              </a:rPr>
              <a:t>У системі права </a:t>
            </a:r>
            <a:r>
              <a:rPr lang="uk-UA" sz="1600" dirty="0">
                <a:solidFill>
                  <a:schemeClr val="tx1"/>
                </a:solidFill>
              </a:rPr>
              <a:t>муніципальне право належить до публічного права (публічної галузі), оскільки стосується насамперед і головним чином самостійного виду публічної (політичної) влади (демократії), яка, у свою чергу, належить територіальним громадам і здійснюється ними безпосередньо або через утворювані ними органи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  <a:endParaRPr lang="ru-RU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6">
                    <a:lumMod val="50000"/>
                  </a:schemeClr>
                </a:solidFill>
              </a:rPr>
              <a:t>Правовий статус депутатів місцевих рад</a:t>
            </a:r>
            <a:endParaRPr lang="uk-UA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530" name="AutoShape 2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1" name="AutoShape 4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2" name="AutoShape 6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3" name="AutoShape 8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4" name="AutoShape 10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5" name="AutoShape 12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6" name="AutoShape 14" descr="http://cs6143.vk.me/v6143308/599c/zUV2MBHUbL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7" name="AutoShape 16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2538" name="AutoShape 18" descr="http://socosvita.kiev.ua/sites/default/files/imagecache/InlineImage_440/konstutycij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5796136" y="3573016"/>
            <a:ext cx="2952328" cy="3098066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0070C0"/>
                </a:solidFill>
              </a:rPr>
              <a:t>Про </a:t>
            </a:r>
            <a:r>
              <a:rPr lang="ru-RU" sz="1600" u="sng" dirty="0" err="1">
                <a:solidFill>
                  <a:srgbClr val="0070C0"/>
                </a:solidFill>
              </a:rPr>
              <a:t>вибори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r>
              <a:rPr lang="ru-RU" sz="1600" u="sng" dirty="0" err="1">
                <a:solidFill>
                  <a:srgbClr val="0070C0"/>
                </a:solidFill>
              </a:rPr>
              <a:t>депутатів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r>
              <a:rPr lang="ru-RU" sz="1600" u="sng" dirty="0" err="1">
                <a:solidFill>
                  <a:srgbClr val="0070C0"/>
                </a:solidFill>
              </a:rPr>
              <a:t>Верховної</a:t>
            </a:r>
            <a:r>
              <a:rPr lang="ru-RU" sz="1600" u="sng" dirty="0">
                <a:solidFill>
                  <a:srgbClr val="0070C0"/>
                </a:solidFill>
              </a:rPr>
              <a:t> Ради </a:t>
            </a:r>
            <a:r>
              <a:rPr lang="ru-RU" sz="1600" u="sng" dirty="0" err="1">
                <a:solidFill>
                  <a:srgbClr val="0070C0"/>
                </a:solidFill>
              </a:rPr>
              <a:t>Автономної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r>
              <a:rPr lang="ru-RU" sz="1600" u="sng" dirty="0" err="1">
                <a:solidFill>
                  <a:srgbClr val="0070C0"/>
                </a:solidFill>
              </a:rPr>
              <a:t>Республіки</a:t>
            </a:r>
            <a:r>
              <a:rPr lang="ru-RU" sz="1600" u="sng" dirty="0">
                <a:solidFill>
                  <a:srgbClr val="0070C0"/>
                </a:solidFill>
              </a:rPr>
              <a:t> </a:t>
            </a:r>
            <a:r>
              <a:rPr lang="ru-RU" sz="1600" u="sng" dirty="0" err="1">
                <a:solidFill>
                  <a:srgbClr val="0070C0"/>
                </a:solidFill>
              </a:rPr>
              <a:t>Крим</a:t>
            </a:r>
            <a:r>
              <a:rPr lang="ru-RU" sz="1600" u="sng" dirty="0">
                <a:solidFill>
                  <a:srgbClr val="0070C0"/>
                </a:solidFill>
              </a:rPr>
              <a:t>, </a:t>
            </a:r>
            <a:r>
              <a:rPr lang="ru-RU" sz="1600" u="sng" dirty="0" err="1">
                <a:solidFill>
                  <a:srgbClr val="0070C0"/>
                </a:solidFill>
              </a:rPr>
              <a:t>місцевих</a:t>
            </a:r>
            <a:r>
              <a:rPr lang="ru-RU" sz="1600" u="sng" dirty="0">
                <a:solidFill>
                  <a:srgbClr val="0070C0"/>
                </a:solidFill>
              </a:rPr>
              <a:t> рад та </a:t>
            </a:r>
            <a:r>
              <a:rPr lang="ru-RU" sz="1600" u="sng" dirty="0" err="1">
                <a:solidFill>
                  <a:srgbClr val="0070C0"/>
                </a:solidFill>
              </a:rPr>
              <a:t>сільських</a:t>
            </a:r>
            <a:r>
              <a:rPr lang="ru-RU" sz="1600" u="sng" dirty="0">
                <a:solidFill>
                  <a:srgbClr val="0070C0"/>
                </a:solidFill>
              </a:rPr>
              <a:t>, </a:t>
            </a:r>
            <a:r>
              <a:rPr lang="ru-RU" sz="1600" u="sng" dirty="0" err="1">
                <a:solidFill>
                  <a:srgbClr val="0070C0"/>
                </a:solidFill>
              </a:rPr>
              <a:t>селищних</a:t>
            </a:r>
            <a:r>
              <a:rPr lang="ru-RU" sz="1600" u="sng" dirty="0">
                <a:solidFill>
                  <a:srgbClr val="0070C0"/>
                </a:solidFill>
              </a:rPr>
              <a:t>, </a:t>
            </a:r>
            <a:r>
              <a:rPr lang="ru-RU" sz="1600" u="sng" dirty="0" err="1">
                <a:solidFill>
                  <a:srgbClr val="0070C0"/>
                </a:solidFill>
              </a:rPr>
              <a:t>міських</a:t>
            </a:r>
            <a:r>
              <a:rPr lang="ru-RU" sz="1600" u="sng" dirty="0">
                <a:solidFill>
                  <a:srgbClr val="0070C0"/>
                </a:solidFill>
              </a:rPr>
              <a:t> гол</a:t>
            </a:r>
            <a:r>
              <a:rPr lang="uk-UA" sz="1600" u="sng" dirty="0">
                <a:solidFill>
                  <a:srgbClr val="0070C0"/>
                </a:solidFill>
              </a:rPr>
              <a:t>і</a:t>
            </a:r>
            <a:r>
              <a:rPr lang="ru-RU" sz="1600" u="sng" dirty="0">
                <a:solidFill>
                  <a:srgbClr val="0070C0"/>
                </a:solidFill>
              </a:rPr>
              <a:t>в.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chemeClr val="bg1"/>
                </a:solidFill>
              </a:rPr>
              <a:t>Верховна</a:t>
            </a:r>
            <a:r>
              <a:rPr lang="ru-RU" sz="1600" dirty="0">
                <a:solidFill>
                  <a:schemeClr val="bg1"/>
                </a:solidFill>
              </a:rPr>
              <a:t> Рада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; Закон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 10.07.2010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7" name="Вертикальный свиток 16"/>
          <p:cNvSpPr/>
          <p:nvPr/>
        </p:nvSpPr>
        <p:spPr>
          <a:xfrm>
            <a:off x="5940152" y="1556792"/>
            <a:ext cx="2592288" cy="1918811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1"/>
                </a:solidFill>
                <a:hlinkClick r:id="rId2"/>
              </a:rPr>
              <a:t>Про </a:t>
            </a:r>
            <a:r>
              <a:rPr lang="ru-RU" sz="1600" dirty="0" err="1">
                <a:solidFill>
                  <a:schemeClr val="bg1"/>
                </a:solidFill>
                <a:hlinkClick r:id="rId2"/>
              </a:rPr>
              <a:t>місцеве</a:t>
            </a:r>
            <a:r>
              <a:rPr lang="ru-RU" sz="1600" dirty="0">
                <a:solidFill>
                  <a:schemeClr val="bg1"/>
                </a:solidFill>
                <a:hlinkClick r:id="rId2"/>
              </a:rPr>
              <a:t> </a:t>
            </a:r>
            <a:r>
              <a:rPr lang="ru-RU" sz="1600" dirty="0" err="1">
                <a:solidFill>
                  <a:schemeClr val="bg1"/>
                </a:solidFill>
                <a:hlinkClick r:id="rId2"/>
              </a:rPr>
              <a:t>самоврядування</a:t>
            </a:r>
            <a:r>
              <a:rPr lang="ru-RU" sz="1600" dirty="0">
                <a:solidFill>
                  <a:schemeClr val="bg1"/>
                </a:solidFill>
                <a:hlinkClick r:id="rId2"/>
              </a:rPr>
              <a:t> в </a:t>
            </a:r>
            <a:r>
              <a:rPr lang="ru-RU" sz="1600" dirty="0" err="1">
                <a:solidFill>
                  <a:schemeClr val="bg1"/>
                </a:solidFill>
                <a:hlinkClick r:id="rId2"/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/>
            </a:r>
            <a:br>
              <a:rPr lang="ru-RU" sz="1600" dirty="0">
                <a:solidFill>
                  <a:schemeClr val="bg1"/>
                </a:solidFill>
              </a:rPr>
            </a:br>
            <a:r>
              <a:rPr lang="ru-RU" sz="1600" dirty="0" err="1">
                <a:solidFill>
                  <a:schemeClr val="bg1"/>
                </a:solidFill>
              </a:rPr>
              <a:t>Верховна</a:t>
            </a:r>
            <a:r>
              <a:rPr lang="ru-RU" sz="1600" dirty="0">
                <a:solidFill>
                  <a:schemeClr val="bg1"/>
                </a:solidFill>
              </a:rPr>
              <a:t> Рада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; Закон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 21.05.1997</a:t>
            </a: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251520" y="4221088"/>
            <a:ext cx="2592288" cy="2257425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hlinkClick r:id="rId3"/>
              </a:rPr>
              <a:t>Про статус </a:t>
            </a:r>
            <a:r>
              <a:rPr lang="ru-RU" sz="1600" u="sng" dirty="0" err="1">
                <a:hlinkClick r:id="rId3"/>
              </a:rPr>
              <a:t>депутатів</a:t>
            </a:r>
            <a:r>
              <a:rPr lang="ru-RU" sz="1600" u="sng" dirty="0">
                <a:hlinkClick r:id="rId3"/>
              </a:rPr>
              <a:t> </a:t>
            </a:r>
            <a:r>
              <a:rPr lang="ru-RU" sz="1600" u="sng" dirty="0" err="1">
                <a:hlinkClick r:id="rId3"/>
              </a:rPr>
              <a:t>місцевих</a:t>
            </a:r>
            <a:r>
              <a:rPr lang="ru-RU" sz="1600" u="sng" dirty="0">
                <a:hlinkClick r:id="rId3"/>
              </a:rPr>
              <a:t> рад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chemeClr val="bg1"/>
                </a:solidFill>
              </a:rPr>
              <a:t>Верховна</a:t>
            </a:r>
            <a:r>
              <a:rPr lang="ru-RU" sz="1600" dirty="0">
                <a:solidFill>
                  <a:schemeClr val="bg1"/>
                </a:solidFill>
              </a:rPr>
              <a:t> Рада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; Закон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 11.07.2002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19" name="Вертикальный свиток 18"/>
          <p:cNvSpPr/>
          <p:nvPr/>
        </p:nvSpPr>
        <p:spPr>
          <a:xfrm>
            <a:off x="251520" y="1412776"/>
            <a:ext cx="2592288" cy="2520791"/>
          </a:xfrm>
          <a:prstGeom prst="verticalScroll">
            <a:avLst/>
          </a:prstGeom>
          <a:solidFill>
            <a:srgbClr val="CDE793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hlinkClick r:id="rId4"/>
              </a:rPr>
              <a:t>Про статус депутата </a:t>
            </a:r>
            <a:r>
              <a:rPr lang="ru-RU" sz="1600" u="sng" dirty="0" err="1">
                <a:hlinkClick r:id="rId4"/>
              </a:rPr>
              <a:t>Верховної</a:t>
            </a:r>
            <a:r>
              <a:rPr lang="ru-RU" sz="1600" u="sng" dirty="0">
                <a:hlinkClick r:id="rId4"/>
              </a:rPr>
              <a:t> Ради </a:t>
            </a:r>
            <a:r>
              <a:rPr lang="ru-RU" sz="1600" u="sng" dirty="0" err="1">
                <a:hlinkClick r:id="rId4"/>
              </a:rPr>
              <a:t>Автономної</a:t>
            </a:r>
            <a:r>
              <a:rPr lang="ru-RU" sz="1600" u="sng" dirty="0">
                <a:hlinkClick r:id="rId4"/>
              </a:rPr>
              <a:t> </a:t>
            </a:r>
            <a:r>
              <a:rPr lang="ru-RU" sz="1600" u="sng" dirty="0" err="1">
                <a:hlinkClick r:id="rId4"/>
              </a:rPr>
              <a:t>Республіки</a:t>
            </a:r>
            <a:r>
              <a:rPr lang="ru-RU" sz="1600" u="sng" dirty="0">
                <a:hlinkClick r:id="rId4"/>
              </a:rPr>
              <a:t> </a:t>
            </a:r>
            <a:r>
              <a:rPr lang="ru-RU" sz="1600" u="sng" dirty="0" err="1">
                <a:hlinkClick r:id="rId4"/>
              </a:rPr>
              <a:t>Крим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err="1">
                <a:solidFill>
                  <a:schemeClr val="bg1"/>
                </a:solidFill>
              </a:rPr>
              <a:t>Верховна</a:t>
            </a:r>
            <a:r>
              <a:rPr lang="ru-RU" sz="1600" dirty="0">
                <a:solidFill>
                  <a:schemeClr val="bg1"/>
                </a:solidFill>
              </a:rPr>
              <a:t> Рада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; Закон </a:t>
            </a:r>
            <a:r>
              <a:rPr lang="ru-RU" sz="1600" dirty="0" err="1">
                <a:solidFill>
                  <a:schemeClr val="bg1"/>
                </a:solidFill>
              </a:rPr>
              <a:t>від</a:t>
            </a:r>
            <a:r>
              <a:rPr lang="ru-RU" sz="1600" dirty="0">
                <a:solidFill>
                  <a:schemeClr val="bg1"/>
                </a:solidFill>
              </a:rPr>
              <a:t> 22.12.2006</a:t>
            </a:r>
            <a:endParaRPr lang="uk-UA" sz="1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76600" y="3573463"/>
            <a:ext cx="2303463" cy="90805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Нормативна база</a:t>
            </a:r>
          </a:p>
        </p:txBody>
      </p:sp>
      <p:cxnSp>
        <p:nvCxnSpPr>
          <p:cNvPr id="24" name="Прямая со стрелкой 23"/>
          <p:cNvCxnSpPr>
            <a:stCxn id="21" idx="7"/>
            <a:endCxn id="0" idx="1"/>
          </p:cNvCxnSpPr>
          <p:nvPr/>
        </p:nvCxnSpPr>
        <p:spPr>
          <a:xfrm flipV="1">
            <a:off x="5241925" y="2516188"/>
            <a:ext cx="938213" cy="11906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21" idx="1"/>
          </p:cNvCxnSpPr>
          <p:nvPr/>
        </p:nvCxnSpPr>
        <p:spPr>
          <a:xfrm flipH="1" flipV="1">
            <a:off x="2555875" y="2708275"/>
            <a:ext cx="1057275" cy="998538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1" idx="3"/>
          </p:cNvCxnSpPr>
          <p:nvPr/>
        </p:nvCxnSpPr>
        <p:spPr>
          <a:xfrm flipH="1">
            <a:off x="2555875" y="4348163"/>
            <a:ext cx="1057275" cy="1025525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1" idx="5"/>
            <a:endCxn id="0" idx="1"/>
          </p:cNvCxnSpPr>
          <p:nvPr/>
        </p:nvCxnSpPr>
        <p:spPr>
          <a:xfrm>
            <a:off x="5241925" y="4348163"/>
            <a:ext cx="923925" cy="773112"/>
          </a:xfrm>
          <a:prstGeom prst="straightConnector1">
            <a:avLst/>
          </a:prstGeom>
          <a:ln w="571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9" descr="http://www.a-starta.ru/i/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868863"/>
            <a:ext cx="2665412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875" y="0"/>
            <a:ext cx="9290050" cy="1584325"/>
          </a:xfrm>
        </p:spPr>
        <p:txBody>
          <a:bodyPr/>
          <a:lstStyle/>
          <a:p>
            <a:pPr indent="411163" algn="just" eaLnBrk="1" hangingPunct="1">
              <a:buFont typeface="Wingdings 2" pitchFamily="18" charset="2"/>
              <a:buNone/>
            </a:pPr>
            <a:r>
              <a:rPr lang="uk-UA" sz="1600" smtClean="0"/>
              <a:t>Депутат сільської, селищної, міської, районної у місті,  районної, обласної ради є представником інтересів територіальної громади села, селища, міста </a:t>
            </a:r>
            <a:br>
              <a:rPr lang="uk-UA" sz="1600" smtClean="0"/>
            </a:br>
            <a:r>
              <a:rPr lang="uk-UA" sz="1600" smtClean="0"/>
              <a:t>чи їх громад, який відповідно до Конституції України  і Закону України "Про вибори депутатів місцевих рад та сільських, селищних, міських голів" обирається на основі загального, рівного, прямого виборчого права шляхом таємного голосування на строк, встановлений Конституцією України"</a:t>
            </a: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1556792"/>
            <a:ext cx="9144000" cy="492443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Депутат місцевої ради як представник інтересів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територіальної громади, виборців свого виборчого округу </a:t>
            </a:r>
            <a:endParaRPr lang="uk-UA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1116013" y="2060575"/>
            <a:ext cx="6985000" cy="6477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uk-UA" sz="32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uk-UA" sz="1100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79388" y="2636838"/>
            <a:ext cx="2736850" cy="14779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виражати і захищати інтереси відповідної </a:t>
            </a:r>
            <a:b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територіальної громади та її частини - виборців свого виборчого </a:t>
            </a:r>
            <a:b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округу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227763" y="2708275"/>
            <a:ext cx="2736850" cy="9858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виконувати їх доручення в межах своїх повноважень, наданих </a:t>
            </a:r>
            <a:b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законом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132138" y="2852738"/>
            <a:ext cx="2952750" cy="7381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брати активну участь у здійсненні місцевого </a:t>
            </a:r>
            <a:b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самоврядування. </a:t>
            </a:r>
            <a:endParaRPr lang="uk-UA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869160"/>
            <a:ext cx="1800200" cy="830997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Повноваження </a:t>
            </a:r>
            <a:r>
              <a:rPr lang="uk-UA" sz="1600" dirty="0">
                <a:solidFill>
                  <a:srgbClr val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urier New" pitchFamily="49" charset="0"/>
                <a:cs typeface="Courier New" pitchFamily="49" charset="0"/>
              </a:rPr>
              <a:t>депутата</a:t>
            </a: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місцевої ради </a:t>
            </a:r>
            <a:endParaRPr lang="uk-UA" sz="1600" dirty="0">
              <a:latin typeface="+mn-lt"/>
              <a:cs typeface="+mn-cs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484438" y="4149725"/>
            <a:ext cx="3240087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з дня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відкриття першої сесії відповідної ради з моменту офіційного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оголошення підсумків виборів відповідною територіальною виборчою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комісією </a:t>
            </a:r>
            <a:endParaRPr lang="uk-UA" sz="1600">
              <a:latin typeface="Constantia" pitchFamily="18" charset="0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5724525" y="4365625"/>
            <a:ext cx="3581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в день відкриття першої сесії цієї ради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нового скликання, крім передбачених законом випадків дострокового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припинення повноважень депутата місцевої ради або ради, до складу </a:t>
            </a:r>
            <a:b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якої його обрано.</a:t>
            </a:r>
            <a:r>
              <a:rPr lang="uk-UA" sz="1600"/>
              <a:t> </a:t>
            </a: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539750" y="5661025"/>
            <a:ext cx="2259013" cy="877888"/>
            <a:chOff x="539552" y="5661248"/>
            <a:chExt cx="2258567" cy="877679"/>
          </a:xfrm>
        </p:grpSpPr>
        <p:sp>
          <p:nvSpPr>
            <p:cNvPr id="13" name="Стрелка вправо 12"/>
            <p:cNvSpPr/>
            <p:nvPr/>
          </p:nvSpPr>
          <p:spPr>
            <a:xfrm>
              <a:off x="899592" y="5805264"/>
              <a:ext cx="1898527" cy="733663"/>
            </a:xfrm>
            <a:prstGeom prst="rightArrow">
              <a:avLst>
                <a:gd name="adj1" fmla="val 50000"/>
                <a:gd name="adj2" fmla="val 58093"/>
              </a:avLst>
            </a:prstGeom>
            <a:solidFill>
              <a:srgbClr val="92D050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n>
                    <a:solidFill>
                      <a:schemeClr val="tx2">
                        <a:lumMod val="1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починаються</a:t>
              </a:r>
              <a:endParaRPr lang="uk-UA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39552" y="5661248"/>
              <a:ext cx="360292" cy="720553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995738" y="6124575"/>
            <a:ext cx="2395537" cy="733425"/>
            <a:chOff x="3995936" y="6124337"/>
            <a:chExt cx="2394640" cy="733663"/>
          </a:xfrm>
        </p:grpSpPr>
        <p:sp>
          <p:nvSpPr>
            <p:cNvPr id="15" name="Стрелка вправо 14"/>
            <p:cNvSpPr/>
            <p:nvPr/>
          </p:nvSpPr>
          <p:spPr>
            <a:xfrm>
              <a:off x="4355976" y="6124337"/>
              <a:ext cx="2034600" cy="733663"/>
            </a:xfrm>
            <a:prstGeom prst="rightArrow">
              <a:avLst>
                <a:gd name="adj1" fmla="val 50000"/>
                <a:gd name="adj2" fmla="val 58093"/>
              </a:avLst>
            </a:prstGeom>
            <a:solidFill>
              <a:srgbClr val="FF0000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dirty="0">
                  <a:ln>
                    <a:solidFill>
                      <a:schemeClr val="tx2">
                        <a:lumMod val="10000"/>
                      </a:schemeClr>
                    </a:solidFill>
                  </a:ln>
                  <a:solidFill>
                    <a:schemeClr val="tx1">
                      <a:lumMod val="50000"/>
                    </a:schemeClr>
                  </a:solidFill>
                  <a:latin typeface="Courier New" pitchFamily="49" charset="0"/>
                  <a:cs typeface="Courier New" pitchFamily="49" charset="0"/>
                </a:rPr>
                <a:t>закінчуються</a:t>
              </a:r>
              <a:endParaRPr lang="uk-UA" dirty="0">
                <a:ln>
                  <a:solidFill>
                    <a:schemeClr val="tx2">
                      <a:lumMod val="10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latin typeface="+mn-lt"/>
                <a:cs typeface="+mn-cs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3995936" y="6165625"/>
              <a:ext cx="360227" cy="50340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1266" grpId="0" animBg="1"/>
      <p:bldP spid="11267" grpId="0" animBg="1"/>
      <p:bldP spid="11268" grpId="0" animBg="1"/>
      <p:bldP spid="14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700" dirty="0" err="1" smtClean="0">
                <a:solidFill>
                  <a:schemeClr val="accent6">
                    <a:lumMod val="50000"/>
                  </a:schemeClr>
                </a:solidFill>
              </a:rPr>
              <a:t>Дострокове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700" dirty="0" err="1" smtClean="0">
                <a:solidFill>
                  <a:schemeClr val="accent6">
                    <a:lumMod val="50000"/>
                  </a:schemeClr>
                </a:solidFill>
              </a:rPr>
              <a:t>припинення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700" dirty="0" err="1" smtClean="0">
                <a:solidFill>
                  <a:schemeClr val="accent6">
                    <a:lumMod val="50000"/>
                  </a:schemeClr>
                </a:solidFill>
              </a:rPr>
              <a:t>повноважень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</a:rPr>
              <a:t> депутата </a:t>
            </a:r>
            <a:r>
              <a:rPr lang="ru-RU" sz="3700" dirty="0" err="1" smtClean="0">
                <a:solidFill>
                  <a:schemeClr val="accent6">
                    <a:lumMod val="50000"/>
                  </a:schemeClr>
                </a:solidFill>
              </a:rPr>
              <a:t>місцевої</a:t>
            </a:r>
            <a:r>
              <a:rPr lang="ru-RU" sz="3700" dirty="0" smtClean="0">
                <a:solidFill>
                  <a:schemeClr val="accent6">
                    <a:lumMod val="50000"/>
                  </a:schemeClr>
                </a:solidFill>
              </a:rPr>
              <a:t> ради</a:t>
            </a:r>
            <a:endParaRPr lang="uk-UA" sz="37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124744"/>
          <a:ext cx="914400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494956-2D0D-4F8F-8072-8C144CB3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8ABC3B-6F4D-4FC0-98C3-6AB6B03C7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1A878B-6BD6-40F4-9803-96243145A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1CA79F-D4BB-4641-AB0D-5025CD6886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F5A2D5-424D-405D-851A-7B61F0B28C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7C5B16-CD77-4BEC-9BA8-DCBDC00AA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AAA38C-9369-4D62-AF5F-A40D8EE37D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309407-99DE-4851-B820-51E9384034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73847-1684-45F1-805F-90E9D59520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666957-CDB4-47A0-AD5F-A02BA4F0C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5765C7-AC2D-4A85-9052-ECD523131B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34DDA-5FC3-4721-B684-427B84E017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6A5C37-FABE-48EE-A1CC-7192EC735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0BCFF5-7F75-4B34-B836-C344C1ACD9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6366B0-8973-4F8C-8C0C-F2EAAD5E7C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9FD019-557E-428A-A0E5-1F6E772662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711CAD-FDD9-4A39-87BE-ED769364B3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077CEA-B2C0-4BB0-88B0-780F6B482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5C8932-BA61-4104-87D5-AC6933C7D3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6048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  Депутат місцевої ради здійснює свої повноваження, не  пориваючи з виробничою або службовою діяльністю.</a:t>
            </a:r>
            <a:endParaRPr lang="uk-UA" sz="1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6">
                    <a:lumMod val="50000"/>
                  </a:schemeClr>
                </a:solidFill>
              </a:rPr>
              <a:t>Поєднання депутатської діяльності з виконанням виробничих або службових обов'язків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132138" y="6453188"/>
            <a:ext cx="6011862" cy="2460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(за винятком викладацької, наукової та творчої у позаробочий час)</a:t>
            </a:r>
            <a:endParaRPr lang="uk-UA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79512" y="2204864"/>
          <a:ext cx="2808312" cy="46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275856" y="2924944"/>
            <a:ext cx="3528392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працює у відповідній раді на 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постійній основі </a:t>
            </a:r>
          </a:p>
        </p:txBody>
      </p:sp>
      <p:sp>
        <p:nvSpPr>
          <p:cNvPr id="9" name="Стрелка углом вверх 8"/>
          <p:cNvSpPr/>
          <p:nvPr/>
        </p:nvSpPr>
        <p:spPr>
          <a:xfrm flipV="1">
            <a:off x="2484438" y="2349500"/>
            <a:ext cx="2808287" cy="57467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3789040"/>
            <a:ext cx="4572000" cy="923330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не може суміщати свою службову діяльність з іншою роботою, у тому числі на </a:t>
            </a:r>
            <a:r>
              <a:rPr lang="uk-UA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громадськихзасадах</a:t>
            </a: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uk-UA" dirty="0">
              <a:latin typeface="+mn-lt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1960" y="4941168"/>
            <a:ext cx="4572000" cy="1200329"/>
          </a:xfrm>
          <a:prstGeom prst="rect">
            <a:avLst/>
          </a:prstGeom>
          <a:solidFill>
            <a:srgbClr val="FF33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займатися підприємницькою діяльністю, одержувати від цього прибуток, якщо інше не передбачено законом. </a:t>
            </a:r>
            <a:endParaRPr lang="uk-UA" dirty="0">
              <a:latin typeface="+mn-lt"/>
              <a:cs typeface="+mn-cs"/>
            </a:endParaRPr>
          </a:p>
        </p:txBody>
      </p:sp>
      <p:grpSp>
        <p:nvGrpSpPr>
          <p:cNvPr id="19" name="Группа 18"/>
          <p:cNvGrpSpPr>
            <a:grpSpLocks/>
          </p:cNvGrpSpPr>
          <p:nvPr/>
        </p:nvGrpSpPr>
        <p:grpSpPr bwMode="auto">
          <a:xfrm>
            <a:off x="3563938" y="3573463"/>
            <a:ext cx="647700" cy="2044700"/>
            <a:chOff x="3563888" y="3573016"/>
            <a:chExt cx="648072" cy="2045841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3450221" y="3573016"/>
              <a:ext cx="0" cy="2016224"/>
            </a:xfrm>
            <a:prstGeom prst="line">
              <a:avLst/>
            </a:prstGeom>
            <a:ln w="76200"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endCxn id="10" idx="1"/>
            </p:cNvCxnSpPr>
            <p:nvPr/>
          </p:nvCxnSpPr>
          <p:spPr>
            <a:xfrm>
              <a:off x="3563888" y="4221088"/>
              <a:ext cx="648072" cy="29617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3563888" y="5589240"/>
              <a:ext cx="648072" cy="29617"/>
            </a:xfrm>
            <a:prstGeom prst="straightConnector1">
              <a:avLst/>
            </a:prstGeom>
            <a:ln w="76200">
              <a:solidFill>
                <a:schemeClr val="accent3">
                  <a:lumMod val="75000"/>
                </a:schemeClr>
              </a:solidFill>
              <a:tailEnd type="arrow"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Прямая со стрелкой 17"/>
          <p:cNvCxnSpPr/>
          <p:nvPr/>
        </p:nvCxnSpPr>
        <p:spPr>
          <a:xfrm>
            <a:off x="3563938" y="5589588"/>
            <a:ext cx="0" cy="8636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1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1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1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1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17" grpId="0" animBg="1"/>
      <p:bldP spid="92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Несумісність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статусу депутата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місцевої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ради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з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деякими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посадами та видами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діяльності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51520" y="1844824"/>
          <a:ext cx="8892480" cy="501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1341438"/>
            <a:ext cx="864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Constantia" pitchFamily="18" charset="0"/>
              </a:rPr>
              <a:t>Депутат місцевої ради не може мати іншого представницького мандата. </a:t>
            </a:r>
            <a:endParaRPr lang="uk-UA" sz="2000">
              <a:latin typeface="Constantia" pitchFamily="18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67544" y="4869160"/>
            <a:ext cx="8244408" cy="369332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 може поєднувати свою службову діяльність на цій посаді з: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</a:t>
            </a: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1520" y="5733256"/>
            <a:ext cx="8712968" cy="923330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посадою керівника місцевого органу виконавчої влади чи на іншій посаді, на яку поширюються вимоги Конституції та законів України </a:t>
            </a:r>
            <a:b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щодо обмеження сумісництва,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>
            <a:endCxn id="0" idx="0"/>
          </p:cNvCxnSpPr>
          <p:nvPr/>
        </p:nvCxnSpPr>
        <p:spPr>
          <a:xfrm flipH="1">
            <a:off x="4608513" y="5246688"/>
            <a:ext cx="34925" cy="4857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48A433-F8F6-40A6-9BE2-F22FBEE5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B948A433-F8F6-40A6-9BE2-F22FBEE507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>
                                            <p:graphicEl>
                                              <a:dgm id="{B948A433-F8F6-40A6-9BE2-F22FBEE5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>
                                            <p:graphicEl>
                                              <a:dgm id="{B948A433-F8F6-40A6-9BE2-F22FBEE5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graphicEl>
                                              <a:dgm id="{B948A433-F8F6-40A6-9BE2-F22FBEE507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6FDCD1-7F7F-40BF-A390-D5716F03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FB6FDCD1-7F7F-40BF-A390-D5716F0349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>
                                            <p:graphicEl>
                                              <a:dgm id="{FB6FDCD1-7F7F-40BF-A390-D5716F03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graphicEl>
                                              <a:dgm id="{FB6FDCD1-7F7F-40BF-A390-D5716F03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FB6FDCD1-7F7F-40BF-A390-D5716F0349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C2C5A7-941A-4048-845F-BE558000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72C2C5A7-941A-4048-845F-BE5580008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>
                                            <p:graphicEl>
                                              <a:dgm id="{72C2C5A7-941A-4048-845F-BE558000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graphicEl>
                                              <a:dgm id="{72C2C5A7-941A-4048-845F-BE558000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graphicEl>
                                              <a:dgm id="{72C2C5A7-941A-4048-845F-BE5580008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0FF6F6-F0C0-425D-9DAD-3A7F900D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graphicEl>
                                              <a:dgm id="{C70FF6F6-F0C0-425D-9DAD-3A7F900D8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graphicEl>
                                              <a:dgm id="{C70FF6F6-F0C0-425D-9DAD-3A7F900D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graphicEl>
                                              <a:dgm id="{C70FF6F6-F0C0-425D-9DAD-3A7F900D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C70FF6F6-F0C0-425D-9DAD-3A7F900D8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FD6764-1E97-4849-8C9F-99086EB6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">
                                            <p:graphicEl>
                                              <a:dgm id="{AFFD6764-1E97-4849-8C9F-99086EB65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graphicEl>
                                              <a:dgm id="{AFFD6764-1E97-4849-8C9F-99086EB6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graphicEl>
                                              <a:dgm id="{AFFD6764-1E97-4849-8C9F-99086EB6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4">
                                            <p:graphicEl>
                                              <a:dgm id="{AFFD6764-1E97-4849-8C9F-99086EB65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BCC35E-2C55-45FE-A1B8-A11DFCBA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graphicEl>
                                              <a:dgm id="{2ABCC35E-2C55-45FE-A1B8-A11DFCBAB5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4">
                                            <p:graphicEl>
                                              <a:dgm id="{2ABCC35E-2C55-45FE-A1B8-A11DFCBA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graphicEl>
                                              <a:dgm id="{2ABCC35E-2C55-45FE-A1B8-A11DFCBA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ABCC35E-2C55-45FE-A1B8-A11DFCBAB5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DB82A6-AC7D-4973-BA54-81FD742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">
                                            <p:graphicEl>
                                              <a:dgm id="{EBDB82A6-AC7D-4973-BA54-81FD742D6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">
                                            <p:graphicEl>
                                              <a:dgm id="{EBDB82A6-AC7D-4973-BA54-81FD742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4">
                                            <p:graphicEl>
                                              <a:dgm id="{EBDB82A6-AC7D-4973-BA54-81FD742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graphicEl>
                                              <a:dgm id="{EBDB82A6-AC7D-4973-BA54-81FD742D6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7EF6A5-6337-4E91-895E-989F5307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4">
                                            <p:graphicEl>
                                              <a:dgm id="{777EF6A5-6337-4E91-895E-989F53070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graphicEl>
                                              <a:dgm id="{777EF6A5-6337-4E91-895E-989F5307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graphicEl>
                                              <a:dgm id="{777EF6A5-6337-4E91-895E-989F5307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777EF6A5-6337-4E91-895E-989F53070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29900D-34D9-4644-950C-42C796C34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">
                                            <p:graphicEl>
                                              <a:dgm id="{EF29900D-34D9-4644-950C-42C796C34E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graphicEl>
                                              <a:dgm id="{EF29900D-34D9-4644-950C-42C796C34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graphicEl>
                                              <a:dgm id="{EF29900D-34D9-4644-950C-42C796C34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graphicEl>
                                              <a:dgm id="{EF29900D-34D9-4644-950C-42C796C34E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lvlOne"/>
        </p:bldSub>
      </p:bldGraphic>
      <p:bldP spid="5" grpId="0"/>
      <p:bldP spid="8194" grpId="0" animBg="1"/>
      <p:bldP spid="819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913"/>
            <a:ext cx="8769350" cy="1800225"/>
          </a:xfrm>
        </p:spPr>
        <p:txBody>
          <a:bodyPr>
            <a:normAutofit fontScale="77500" lnSpcReduction="20000"/>
          </a:bodyPr>
          <a:lstStyle/>
          <a:p>
            <a:pPr marL="548640" indent="-41148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dirty="0" smtClean="0"/>
              <a:t>Депутат місцевої ради є відповідальним перед виборцями свого виборчого округу і їм підзвітним. У своїй роботі у виборчому окрузі взаємодіє з органами виконавчої влади, органами місцевого самоврядування, органами самоорганізації населення, трудовими колективами, об'єднаннями громадян.</a:t>
            </a:r>
            <a:endParaRPr lang="uk-UA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700808"/>
          <a:ext cx="914400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75856" y="3933056"/>
            <a:ext cx="2808312" cy="830997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/>
            <a:contourClr>
              <a:schemeClr val="accent4">
                <a:shade val="70000"/>
                <a:satMod val="105000"/>
              </a:schemeClr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002060"/>
                </a:solidFill>
              </a:rPr>
              <a:t>Депутат </a:t>
            </a:r>
            <a:r>
              <a:rPr lang="ru-RU" sz="2400" dirty="0" err="1">
                <a:solidFill>
                  <a:srgbClr val="002060"/>
                </a:solidFill>
              </a:rPr>
              <a:t>місцевої</a:t>
            </a:r>
            <a:r>
              <a:rPr lang="ru-RU" sz="2400" dirty="0">
                <a:solidFill>
                  <a:srgbClr val="002060"/>
                </a:solidFill>
              </a:rPr>
              <a:t> ради </a:t>
            </a:r>
            <a:r>
              <a:rPr lang="ru-RU" sz="2400" dirty="0" err="1">
                <a:solidFill>
                  <a:srgbClr val="002060"/>
                </a:solidFill>
              </a:rPr>
              <a:t>має</a:t>
            </a:r>
            <a:r>
              <a:rPr lang="ru-RU" sz="2400" dirty="0">
                <a:solidFill>
                  <a:srgbClr val="002060"/>
                </a:solidFill>
              </a:rPr>
              <a:t> право: </a:t>
            </a:r>
            <a:endParaRPr lang="uk-UA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18A928-2A73-4E36-AEB3-D7BEC6AD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0C18A928-2A73-4E36-AEB3-D7BEC6AD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graphicEl>
                                              <a:dgm id="{0C18A928-2A73-4E36-AEB3-D7BEC6AD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>
                                            <p:graphicEl>
                                              <a:dgm id="{0C18A928-2A73-4E36-AEB3-D7BEC6AD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graphicEl>
                                              <a:dgm id="{0C18A928-2A73-4E36-AEB3-D7BEC6AD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815CDD-FB4E-4B2F-8A6B-C4AF459C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graphicEl>
                                              <a:dgm id="{97815CDD-FB4E-4B2F-8A6B-C4AF459CDA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graphicEl>
                                              <a:dgm id="{97815CDD-FB4E-4B2F-8A6B-C4AF459C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graphicEl>
                                              <a:dgm id="{97815CDD-FB4E-4B2F-8A6B-C4AF459C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>
                                            <p:graphicEl>
                                              <a:dgm id="{97815CDD-FB4E-4B2F-8A6B-C4AF459CD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ADA565-8E73-4B42-8DA6-41C85B05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21ADA565-8E73-4B42-8DA6-41C85B058D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graphicEl>
                                              <a:dgm id="{21ADA565-8E73-4B42-8DA6-41C85B05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graphicEl>
                                              <a:dgm id="{21ADA565-8E73-4B42-8DA6-41C85B05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>
                                            <p:graphicEl>
                                              <a:dgm id="{21ADA565-8E73-4B42-8DA6-41C85B058D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CBBBE-5F92-4B50-9EAE-BBC97653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23CBBBE-5F92-4B50-9EAE-BBC97653FF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">
                                            <p:graphicEl>
                                              <a:dgm id="{823CBBBE-5F92-4B50-9EAE-BBC97653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graphicEl>
                                              <a:dgm id="{823CBBBE-5F92-4B50-9EAE-BBC97653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">
                                            <p:graphicEl>
                                              <a:dgm id="{823CBBBE-5F92-4B50-9EAE-BBC97653F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75DE18-7293-4043-B253-5C1A0C5C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">
                                            <p:graphicEl>
                                              <a:dgm id="{7475DE18-7293-4043-B253-5C1A0C5C2F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graphicEl>
                                              <a:dgm id="{7475DE18-7293-4043-B253-5C1A0C5C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">
                                            <p:graphicEl>
                                              <a:dgm id="{7475DE18-7293-4043-B253-5C1A0C5C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">
                                            <p:graphicEl>
                                              <a:dgm id="{7475DE18-7293-4043-B253-5C1A0C5C2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5EE754-3B42-4F4E-8C59-D10D58F6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">
                                            <p:graphicEl>
                                              <a:dgm id="{785EE754-3B42-4F4E-8C59-D10D58F6A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">
                                            <p:graphicEl>
                                              <a:dgm id="{785EE754-3B42-4F4E-8C59-D10D58F6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">
                                            <p:graphicEl>
                                              <a:dgm id="{785EE754-3B42-4F4E-8C59-D10D58F6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">
                                            <p:graphicEl>
                                              <a:dgm id="{785EE754-3B42-4F4E-8C59-D10D58F6A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93DA3-3D66-42BF-BE23-E5EDA311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">
                                            <p:graphicEl>
                                              <a:dgm id="{20793DA3-3D66-42BF-BE23-E5EDA311C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graphicEl>
                                              <a:dgm id="{20793DA3-3D66-42BF-BE23-E5EDA311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">
                                            <p:graphicEl>
                                              <a:dgm id="{20793DA3-3D66-42BF-BE23-E5EDA311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4">
                                            <p:graphicEl>
                                              <a:dgm id="{20793DA3-3D66-42BF-BE23-E5EDA311C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063BC-EF44-4204-B34D-53AE5EA9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">
                                            <p:graphicEl>
                                              <a:dgm id="{1AC063BC-EF44-4204-B34D-53AE5EA932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4">
                                            <p:graphicEl>
                                              <a:dgm id="{1AC063BC-EF44-4204-B34D-53AE5EA9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4">
                                            <p:graphicEl>
                                              <a:dgm id="{1AC063BC-EF44-4204-B34D-53AE5EA9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">
                                            <p:graphicEl>
                                              <a:dgm id="{1AC063BC-EF44-4204-B34D-53AE5EA932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3303E0-70F6-4075-8774-C1258490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">
                                            <p:graphicEl>
                                              <a:dgm id="{B63303E0-70F6-4075-8774-C12584900A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graphicEl>
                                              <a:dgm id="{B63303E0-70F6-4075-8774-C1258490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>
                                            <p:graphicEl>
                                              <a:dgm id="{B63303E0-70F6-4075-8774-C1258490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>
                                            <p:graphicEl>
                                              <a:dgm id="{B63303E0-70F6-4075-8774-C12584900A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D292BF-6CAF-497C-8A33-CB8BF802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">
                                            <p:graphicEl>
                                              <a:dgm id="{B6D292BF-6CAF-497C-8A33-CB8BF802F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>
                                            <p:graphicEl>
                                              <a:dgm id="{B6D292BF-6CAF-497C-8A33-CB8BF802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graphicEl>
                                              <a:dgm id="{B6D292BF-6CAF-497C-8A33-CB8BF802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graphicEl>
                                              <a:dgm id="{B6D292BF-6CAF-497C-8A33-CB8BF802F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1911CC-E399-4451-BC55-7A15AC565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">
                                            <p:graphicEl>
                                              <a:dgm id="{341911CC-E399-4451-BC55-7A15AC5657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graphicEl>
                                              <a:dgm id="{341911CC-E399-4451-BC55-7A15AC565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graphicEl>
                                              <a:dgm id="{341911CC-E399-4451-BC55-7A15AC565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graphicEl>
                                              <a:dgm id="{341911CC-E399-4451-BC55-7A15AC565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69EBFE-57F1-4CB5-AEEA-1FC3B05B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">
                                            <p:graphicEl>
                                              <a:dgm id="{E269EBFE-57F1-4CB5-AEEA-1FC3B05B7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graphicEl>
                                              <a:dgm id="{E269EBFE-57F1-4CB5-AEEA-1FC3B05B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graphicEl>
                                              <a:dgm id="{E269EBFE-57F1-4CB5-AEEA-1FC3B05B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">
                                            <p:graphicEl>
                                              <a:dgm id="{E269EBFE-57F1-4CB5-AEEA-1FC3B05B7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526267-DA04-42E8-AA06-69790794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">
                                            <p:graphicEl>
                                              <a:dgm id="{AE526267-DA04-42E8-AA06-69790794BD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>
                                            <p:graphicEl>
                                              <a:dgm id="{AE526267-DA04-42E8-AA06-69790794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graphicEl>
                                              <a:dgm id="{AE526267-DA04-42E8-AA06-69790794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">
                                            <p:graphicEl>
                                              <a:dgm id="{AE526267-DA04-42E8-AA06-69790794BD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B98FC84-62CE-4D94-A39C-6AF6D8B4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">
                                            <p:graphicEl>
                                              <a:dgm id="{0B98FC84-62CE-4D94-A39C-6AF6D8B432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">
                                            <p:graphicEl>
                                              <a:dgm id="{0B98FC84-62CE-4D94-A39C-6AF6D8B4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">
                                            <p:graphicEl>
                                              <a:dgm id="{0B98FC84-62CE-4D94-A39C-6AF6D8B4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4">
                                            <p:graphicEl>
                                              <a:dgm id="{0B98FC84-62CE-4D94-A39C-6AF6D8B432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A2C02-C682-44DB-B2B3-078C23A8E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">
                                            <p:graphicEl>
                                              <a:dgm id="{02FA2C02-C682-44DB-B2B3-078C23A8E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4">
                                            <p:graphicEl>
                                              <a:dgm id="{02FA2C02-C682-44DB-B2B3-078C23A8E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4">
                                            <p:graphicEl>
                                              <a:dgm id="{02FA2C02-C682-44DB-B2B3-078C23A8E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4">
                                            <p:graphicEl>
                                              <a:dgm id="{02FA2C02-C682-44DB-B2B3-078C23A8E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45DBE6-C608-42F4-A3D6-3033CE0B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4">
                                            <p:graphicEl>
                                              <a:dgm id="{3345DBE6-C608-42F4-A3D6-3033CE0B5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4">
                                            <p:graphicEl>
                                              <a:dgm id="{3345DBE6-C608-42F4-A3D6-3033CE0B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4">
                                            <p:graphicEl>
                                              <a:dgm id="{3345DBE6-C608-42F4-A3D6-3033CE0B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4">
                                            <p:graphicEl>
                                              <a:dgm id="{3345DBE6-C608-42F4-A3D6-3033CE0B5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Sub>
          <a:bldDgm bld="one"/>
        </p:bldSub>
      </p:bldGraphic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5113337"/>
          </a:xfrm>
        </p:spPr>
        <p:txBody>
          <a:bodyPr>
            <a:noAutofit/>
          </a:bodyPr>
          <a:lstStyle/>
          <a:p>
            <a:pPr marL="651510" indent="-51435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AutoNum type="arabicParenR"/>
              <a:defRPr/>
            </a:pPr>
            <a:r>
              <a:rPr lang="uk-UA" sz="1800" dirty="0" smtClean="0"/>
              <a:t>до 1 тисячі жителів - від 12 до 16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2) від 1 тисячі до 3 тисяч жителів - від 16 до 20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3) від 3 тисяч до 5 тисяч жителів - від 20 до 30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4) від 5 тисяч до 20 тисяч жителів - від 30 до 36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5) від 20 тисяч до 50 тисяч жителів - від 36 до 46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6) від 50 тисяч до 100 тисяч жителів - від 36 до 50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7) від 100 тисяч до 250 тисяч жителів - від 40 до 60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8) від 250 тисяч до 500 тисяч жителів - від 50 до 76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9) від 500 тисяч до 1 мільйона жителів - від 60 до 90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10) від 1 мільйона до 2 мільйонів жителів - від 76 до 120 депутатів включно;</a:t>
            </a:r>
          </a:p>
          <a:p>
            <a:pPr marL="548640" indent="-411480" eaLnBrk="1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1800" dirty="0" smtClean="0"/>
              <a:t>11) понад 2 мільйони жителів - від 76 до 150 депутатів включно.</a:t>
            </a:r>
          </a:p>
          <a:p>
            <a:pPr marL="548640" indent="-411480" eaLnBrk="1" fontAlgn="auto" hangingPunct="1">
              <a:lnSpc>
                <a:spcPct val="12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uk-UA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332656"/>
            <a:ext cx="5976664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rgbClr val="002060"/>
                </a:solidFill>
              </a:rPr>
              <a:t>Загальний склад (кількість депутатів) сільської, селищної, міської, районної у місті ради має становити при чисельності: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6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8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6200"/>
                            </p:stCondLst>
                            <p:childTnLst>
                              <p:par>
                                <p:cTn id="5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9450"/>
                            </p:stCondLst>
                            <p:childTnLst>
                              <p:par>
                                <p:cTn id="6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750"/>
                            </p:stCondLst>
                            <p:childTnLst>
                              <p:par>
                                <p:cTn id="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50"/>
                            </p:stCondLst>
                            <p:childTnLst>
                              <p:par>
                                <p:cTn id="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9400"/>
                            </p:stCondLst>
                            <p:childTnLst>
                              <p:par>
                                <p:cTn id="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950"/>
                            </p:stCondLst>
                            <p:childTnLst>
                              <p:par>
                                <p:cTn id="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7950" y="1484313"/>
            <a:ext cx="9072563" cy="10080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1800" smtClean="0"/>
              <a:t>Представницьким органом Автономної Республіки Крим є Верховна Рада Автономної Республіки Крим. Верховна Рада у межах своїх повноважень приймає рішення та постанови, які є обов'язковими до виконання в Автономній Республіці Крим.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188640"/>
            <a:ext cx="8229600" cy="1719064"/>
          </a:xfrm>
          <a:prstGeom prst="rect">
            <a:avLst/>
          </a:prstGeom>
        </p:spPr>
        <p:txBody>
          <a:bodyPr anchor="ctr">
            <a:normAutofit fontScale="7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Особливості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місцевого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самоврядування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рівні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області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, району,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міст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4100" dirty="0" err="1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Києва</a:t>
            </a:r>
            <a: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та Севастополя</a:t>
            </a:r>
            <a:br>
              <a:rPr lang="ru-RU" sz="4100" dirty="0">
                <a:ln w="6350">
                  <a:noFill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uk-UA" sz="4100" b="1" dirty="0">
              <a:ln w="6350">
                <a:noFill/>
              </a:ln>
              <a:solidFill>
                <a:schemeClr val="accent3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211638" y="4581525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uk-UA">
                <a:solidFill>
                  <a:srgbClr val="7030A0"/>
                </a:solidFill>
                <a:latin typeface="Constantia" pitchFamily="18" charset="0"/>
              </a:rPr>
              <a:t>Якщо недовіру голові районної чи обласної державної адміністрації висловили</a:t>
            </a:r>
            <a:r>
              <a:rPr lang="uk-UA" sz="360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uk-UA" sz="3600">
                <a:solidFill>
                  <a:srgbClr val="FF0000"/>
                </a:solidFill>
                <a:latin typeface="Constantia" pitchFamily="18" charset="0"/>
              </a:rPr>
              <a:t>2/3</a:t>
            </a:r>
            <a:r>
              <a:rPr lang="uk-UA" sz="3600">
                <a:solidFill>
                  <a:srgbClr val="7030A0"/>
                </a:solidFill>
                <a:latin typeface="Constantia" pitchFamily="18" charset="0"/>
              </a:rPr>
              <a:t> </a:t>
            </a:r>
            <a:r>
              <a:rPr lang="uk-UA">
                <a:solidFill>
                  <a:srgbClr val="7030A0"/>
                </a:solidFill>
                <a:latin typeface="Constantia" pitchFamily="18" charset="0"/>
              </a:rPr>
              <a:t>депутатів від складу відповідної ради, Президент України приймає рішення про відставку голови місцевої державної адміністрації.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0825" y="3068638"/>
            <a:ext cx="2952750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Обласна чи районна рада може висловити </a:t>
            </a:r>
          </a:p>
        </p:txBody>
      </p:sp>
      <p:sp>
        <p:nvSpPr>
          <p:cNvPr id="10" name="Стрелка вправо 9"/>
          <p:cNvSpPr>
            <a:spLocks noChangeArrowheads="1"/>
          </p:cNvSpPr>
          <p:nvPr/>
        </p:nvSpPr>
        <p:spPr bwMode="auto">
          <a:xfrm>
            <a:off x="3419475" y="2852738"/>
            <a:ext cx="2195513" cy="1162050"/>
          </a:xfrm>
          <a:prstGeom prst="rightArrow">
            <a:avLst>
              <a:gd name="adj1" fmla="val 50000"/>
              <a:gd name="adj2" fmla="val 27037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uk-UA" sz="3200">
                <a:solidFill>
                  <a:srgbClr val="FF0000"/>
                </a:solidFill>
                <a:latin typeface="Constantia" pitchFamily="18" charset="0"/>
              </a:rPr>
              <a:t>недовіру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4525" y="3068638"/>
            <a:ext cx="3203575" cy="6461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latin typeface="+mn-lt"/>
                <a:cs typeface="+mn-cs"/>
              </a:rPr>
              <a:t>голові відповідної місцевої державної адміністрації</a:t>
            </a:r>
          </a:p>
        </p:txBody>
      </p:sp>
      <p:sp>
        <p:nvSpPr>
          <p:cNvPr id="13" name="Овальная выноска 12"/>
          <p:cNvSpPr/>
          <p:nvPr/>
        </p:nvSpPr>
        <p:spPr>
          <a:xfrm rot="10800000">
            <a:off x="2627313" y="4365625"/>
            <a:ext cx="2232025" cy="1295400"/>
          </a:xfrm>
          <a:prstGeom prst="wedgeEllipseCallout">
            <a:avLst>
              <a:gd name="adj1" fmla="val -25082"/>
              <a:gd name="adj2" fmla="val 980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771775" y="4724400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>
                <a:solidFill>
                  <a:srgbClr val="002060"/>
                </a:solidFill>
                <a:latin typeface="Constantia" pitchFamily="18" charset="0"/>
              </a:rPr>
              <a:t>на підставі чого </a:t>
            </a: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50825" y="5229225"/>
            <a:ext cx="3025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7030A0"/>
                </a:solidFill>
                <a:latin typeface="Constantia" pitchFamily="18" charset="0"/>
              </a:rPr>
              <a:t>Президент України приймає рішення і дає обґрунтовану відповідь. </a:t>
            </a:r>
          </a:p>
        </p:txBody>
      </p:sp>
      <p:sp>
        <p:nvSpPr>
          <p:cNvPr id="16" name="Стрелка углом 15"/>
          <p:cNvSpPr/>
          <p:nvPr/>
        </p:nvSpPr>
        <p:spPr>
          <a:xfrm flipV="1">
            <a:off x="3779838" y="5661025"/>
            <a:ext cx="792162" cy="9366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  <p:sp>
        <p:nvSpPr>
          <p:cNvPr id="17" name="Стрелка углом 16"/>
          <p:cNvSpPr/>
          <p:nvPr/>
        </p:nvSpPr>
        <p:spPr>
          <a:xfrm rot="6897425" flipV="1">
            <a:off x="1635125" y="4216401"/>
            <a:ext cx="1063625" cy="1187450"/>
          </a:xfrm>
          <a:prstGeom prst="bentArrow">
            <a:avLst>
              <a:gd name="adj1" fmla="val 1765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 animBg="1"/>
      <p:bldP spid="10" grpId="0" animBg="1"/>
      <p:bldP spid="11" grpId="0" animBg="1"/>
      <p:bldP spid="13" grpId="0" animBg="1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79388" y="1773238"/>
            <a:ext cx="8785225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25 відсотків </a:t>
            </a:r>
            <a:r>
              <a:rPr lang="uk-UA" sz="1600">
                <a:latin typeface="Constantia" pitchFamily="18" charset="0"/>
              </a:rPr>
              <a:t>плати за землю, що сплачується (перераховується) згідно з Законом України «Про податок з доходів фізичних осіб» на території Автономної Республіки Крим та відповідної області;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плати за ліцензії </a:t>
            </a:r>
            <a:r>
              <a:rPr lang="uk-UA" sz="1600">
                <a:latin typeface="Constantia" pitchFamily="18" charset="0"/>
              </a:rPr>
              <a:t>на провадження певних видів господарської діяльності та сертифікати, що видаються Радою міністрів Автономної Республіки Крим та обласними державними адміністраціями.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50 відсотків </a:t>
            </a:r>
            <a:r>
              <a:rPr lang="uk-UA" sz="1600">
                <a:latin typeface="Constantia" pitchFamily="18" charset="0"/>
              </a:rPr>
              <a:t>податку з доходів фізичних осіб, що сплачується (перераховується) згідно з Законом України «Про податок з доходів фізичних осіб» на території сіл, селищ, міст районного значення та їх об'єднань;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15 відсотків </a:t>
            </a:r>
            <a:r>
              <a:rPr lang="uk-UA" sz="1600">
                <a:latin typeface="Constantia" pitchFamily="18" charset="0"/>
              </a:rPr>
              <a:t>плати за землю, що сплачується на території сіл, селищ, міст районного значення та їх об'єднань;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плати за ліцензії </a:t>
            </a:r>
            <a:r>
              <a:rPr lang="uk-UA" sz="1600">
                <a:latin typeface="Constantia" pitchFamily="18" charset="0"/>
              </a:rPr>
              <a:t>на провадження певних видів господарської діяльності та сертифікати, що видаються районними державними адміністраціями;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плати за державну реєстрацію суб'єктів </a:t>
            </a:r>
            <a:r>
              <a:rPr lang="uk-UA" sz="1600">
                <a:latin typeface="Constantia" pitchFamily="18" charset="0"/>
              </a:rPr>
              <a:t>підприємницької діяльності, що сплачується (перераховується) згідно з Законом України «Про податок з доходів фізичних осіб» районними державними адміністраціями;</a:t>
            </a:r>
          </a:p>
          <a:p>
            <a:r>
              <a:rPr lang="uk-UA" sz="1600">
                <a:solidFill>
                  <a:srgbClr val="FF0000"/>
                </a:solidFill>
                <a:latin typeface="Constantia" pitchFamily="18" charset="0"/>
              </a:rPr>
              <a:t>надходження адміністративних штрафів, </a:t>
            </a:r>
            <a:r>
              <a:rPr lang="uk-UA" sz="1600">
                <a:latin typeface="Constantia" pitchFamily="18" charset="0"/>
              </a:rPr>
              <a:t>що накладаються районними державними адміністраціями або утвореними ними в установленому порядку адміністративними комісіями.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0825" y="549275"/>
            <a:ext cx="8532813" cy="9223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Для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соціально-економічних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культурних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територіальних</a:t>
            </a:r>
            <a:r>
              <a:rPr lang="ru-RU" dirty="0"/>
              <a:t> громад доходи бюджету </a:t>
            </a:r>
            <a:r>
              <a:rPr lang="ru-RU" dirty="0" err="1"/>
              <a:t>Автономної</a:t>
            </a:r>
            <a:r>
              <a:rPr lang="ru-RU" dirty="0"/>
              <a:t> </a:t>
            </a:r>
            <a:r>
              <a:rPr lang="ru-RU" dirty="0" err="1"/>
              <a:t>Республіки</a:t>
            </a:r>
            <a:r>
              <a:rPr lang="ru-RU" dirty="0"/>
              <a:t> </a:t>
            </a:r>
            <a:r>
              <a:rPr lang="ru-RU" dirty="0" err="1"/>
              <a:t>Крим</a:t>
            </a:r>
            <a:r>
              <a:rPr lang="ru-RU" dirty="0"/>
              <a:t> та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 </a:t>
            </a:r>
            <a:r>
              <a:rPr lang="ru-RU" dirty="0" err="1"/>
              <a:t>формуються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платежів</a:t>
            </a:r>
            <a:r>
              <a:rPr lang="ru-RU" dirty="0"/>
              <a:t>: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8313" y="188913"/>
            <a:ext cx="9432926" cy="1755775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uk-UA" sz="1600" smtClean="0">
                <a:solidFill>
                  <a:srgbClr val="0070C0"/>
                </a:solidFill>
              </a:rPr>
              <a:t>Органи місцевого самоврядування та їх посадові особи діють лише на підставі, в межах повноважень та у спосіб, передбачені Конституцією і законами України, та керуються у своїй діяльності Конституцією і законами України, актами Президента України, </a:t>
            </a:r>
            <a:br>
              <a:rPr lang="uk-UA" sz="1600" smtClean="0">
                <a:solidFill>
                  <a:srgbClr val="0070C0"/>
                </a:solidFill>
              </a:rPr>
            </a:br>
            <a:r>
              <a:rPr lang="uk-UA" sz="1600" smtClean="0">
                <a:solidFill>
                  <a:srgbClr val="0070C0"/>
                </a:solidFill>
              </a:rPr>
              <a:t>Кабінету Міністрів України, а в Автономній Республіці Крим - також нормативно-правовими актами Верховної Ради і Ради міністрів Автономної Республіки Крим, прийнятими у межах їхньої компетенції.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0825" y="2060575"/>
            <a:ext cx="5689600" cy="6159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будинках, де працюють ради та їх виконавчі комітети, піднімається Державний Прапор України. </a:t>
            </a:r>
            <a:endParaRPr lang="uk-UA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http://t0.gstatic.com/images?q=tbn:ANd9GcQT3j85y4amfkL2DPCBtV6n3riNhmZ7xB2fsDZACudciV_IXXVAQ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7002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2996952"/>
            <a:ext cx="5868144" cy="4924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Статут територіальної громади села, селища, міста </a:t>
            </a:r>
            <a:endParaRPr lang="uk-UA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835150" y="4149725"/>
            <a:ext cx="7070725" cy="123031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підлягає державній </a:t>
            </a:r>
            <a:b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реєстрації в центральному органі виконавчої влади, що реалізує </a:t>
            </a:r>
            <a:b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державну політику у сфері державної реєстрації (легалізації) </a:t>
            </a:r>
            <a:b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об’єднань громадян, інших громадських формувань.</a:t>
            </a:r>
            <a:r>
              <a:rPr lang="uk-UA" sz="16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углом 9"/>
          <p:cNvSpPr/>
          <p:nvPr/>
        </p:nvSpPr>
        <p:spPr>
          <a:xfrm flipV="1">
            <a:off x="900113" y="3500438"/>
            <a:ext cx="935037" cy="1441450"/>
          </a:xfrm>
          <a:prstGeom prst="bentArrow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0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073" grpId="0" animBg="1"/>
      <p:bldP spid="30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2997200"/>
            <a:ext cx="8497888" cy="3168650"/>
          </a:xfrm>
        </p:spPr>
        <p:txBody>
          <a:bodyPr>
            <a:normAutofit/>
          </a:bodyPr>
          <a:lstStyle/>
          <a:p>
            <a:pPr marL="228600" indent="-182563" algn="just"/>
            <a:r>
              <a:rPr lang="uk-UA" sz="2600" smtClean="0"/>
              <a:t>Муніципальне право є складовою частиною системи права України. Воно тісно пов'язано з іншими галузями права. Найтісніший зв'язок існує з конституційним правом, за рахунок норм якого формується поперед усього муніципальне право.</a:t>
            </a:r>
          </a:p>
          <a:p>
            <a:pPr marL="228600" indent="-182563" algn="just"/>
            <a:r>
              <a:rPr lang="uk-UA" sz="2600" smtClean="0"/>
              <a:t>Муніципальне право як комплексна галузь тісно пов'язане також з рядом галузей приватного права, зокрема цивільним, трудовим, житловим та іншими.</a:t>
            </a:r>
          </a:p>
          <a:p>
            <a:pPr marL="228600" indent="-182563" algn="just">
              <a:buFont typeface="Wingdings 2" pitchFamily="18" charset="2"/>
              <a:buNone/>
            </a:pPr>
            <a:endParaRPr lang="uk-UA" sz="260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98580" y="764704"/>
            <a:ext cx="2211811" cy="2211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Органи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самоорганізації</a:t>
            </a:r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6">
                    <a:lumMod val="50000"/>
                  </a:schemeClr>
                </a:solidFill>
              </a:rPr>
              <a:t>населення</a:t>
            </a:r>
            <a:endParaRPr lang="uk-UA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1075"/>
            <a:ext cx="9144000" cy="15113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1800" smtClean="0"/>
              <a:t>              Органи самоорганізації населення - представницькі органи, що створюються жителями, які на законних підставах проживають на території села, селища, міста або їх частин, для вирішення  завдань, передбачених цим Законом;</a:t>
            </a:r>
            <a:endParaRPr lang="uk-UA" sz="1800" smtClean="0"/>
          </a:p>
        </p:txBody>
      </p:sp>
      <p:pic>
        <p:nvPicPr>
          <p:cNvPr id="4" name="Picture 2" descr="http://konca.net.ua/wp-content/uploads/2013/02/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b="31995"/>
          <a:stretch>
            <a:fillRect/>
          </a:stretch>
        </p:blipFill>
        <p:spPr bwMode="auto">
          <a:xfrm>
            <a:off x="683568" y="4581128"/>
            <a:ext cx="7488832" cy="245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8313" y="2276475"/>
            <a:ext cx="8135937" cy="307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tIns="0" rIns="0" bIns="0" anchor="ctr">
            <a:spAutoFit/>
          </a:bodyPr>
          <a:lstStyle/>
          <a:p>
            <a:pPr algn="ctr">
              <a:defRPr/>
            </a:pPr>
            <a:r>
              <a:rPr lang="uk-UA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органів самоорганізації населення є:</a:t>
            </a:r>
            <a:r>
              <a:rPr lang="uk-UA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uk-UA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Rectangle 2"/>
          <p:cNvSpPr>
            <a:spLocks noChangeArrowheads="1"/>
          </p:cNvSpPr>
          <p:nvPr/>
        </p:nvSpPr>
        <p:spPr bwMode="auto">
          <a:xfrm>
            <a:off x="684213" y="1065213"/>
            <a:ext cx="0" cy="43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uk-UA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uk-UA" sz="100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endParaRPr lang="uk-UA"/>
          </a:p>
        </p:txBody>
      </p:sp>
      <p:sp>
        <p:nvSpPr>
          <p:cNvPr id="7" name="Прямоугольник 6"/>
          <p:cNvSpPr/>
          <p:nvPr/>
        </p:nvSpPr>
        <p:spPr>
          <a:xfrm>
            <a:off x="0" y="2708920"/>
            <a:ext cx="3275856" cy="156966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1) створення умов для участі жителів у вирішенні питань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місцевого значення в межах Конституції і законів України; </a:t>
            </a:r>
            <a:endParaRPr lang="uk-UA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708920"/>
            <a:ext cx="2790056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2) задоволення соціальних, культурних, побутових та інших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потреб жителів шляхом сприяння у наданні їм відповідних послуг;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63680" y="2708920"/>
            <a:ext cx="2880320" cy="1815882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3) участь у реалізації соціально-економічного, культурного </a:t>
            </a:r>
            <a:b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uk-UA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розвитку відповідної території, інших місцевих програм. </a:t>
            </a:r>
            <a:endParaRPr lang="uk-UA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0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Объект 16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3059113" y="4652963"/>
            <a:ext cx="2757487" cy="20669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59832" y="980728"/>
            <a:ext cx="2952328" cy="72008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Влада</a:t>
            </a:r>
            <a:endParaRPr lang="ru-RU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982268"/>
            <a:ext cx="4536504" cy="726651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дійснюється народом публічно і поділяється на: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343891" y="2923309"/>
            <a:ext cx="2147989" cy="195242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публічну державну і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92080" y="2996952"/>
            <a:ext cx="2160240" cy="187877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</a:t>
            </a:r>
            <a:r>
              <a:rPr lang="uk-UA" dirty="0"/>
              <a:t>ублічну самоврядну</a:t>
            </a:r>
            <a:endParaRPr lang="ru-RU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376738" y="1700808"/>
            <a:ext cx="0" cy="2814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012160" y="2708919"/>
            <a:ext cx="360040" cy="288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2807804" y="2708919"/>
            <a:ext cx="252028" cy="2880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547813" y="765175"/>
            <a:ext cx="6400800" cy="347503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4445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 smtClean="0">
                <a:solidFill>
                  <a:srgbClr val="FFFF00"/>
                </a:solidFill>
              </a:rPr>
              <a:t>Муніципальне право </a:t>
            </a:r>
            <a:r>
              <a:rPr lang="uk-UA" sz="2100" smtClean="0">
                <a:solidFill>
                  <a:srgbClr val="FFFFFF"/>
                </a:solidFill>
              </a:rPr>
              <a:t>– це комплексна галузь права, яка становить собою сукупність правових норм, що регулюють суспільні відносини, які складаються в процесі визнання, становлення, організації та здійснення муніципальної влади, реалізації та захисту муніципальних прав особистості, та виражають основні цінності муніципальної демократії.</a:t>
            </a:r>
          </a:p>
          <a:p>
            <a:pPr marL="44450"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uk-UA" sz="2100" b="1" i="1" smtClean="0">
                <a:solidFill>
                  <a:srgbClr val="FFFF00"/>
                </a:solidFill>
              </a:rPr>
              <a:t>Предметом муніципального права </a:t>
            </a:r>
            <a:r>
              <a:rPr lang="uk-UA" sz="2100" smtClean="0">
                <a:solidFill>
                  <a:srgbClr val="FFFFFF"/>
                </a:solidFill>
              </a:rPr>
              <a:t>є суспільні відносини, що виникають в процесі вирішення територіальними громадами, органами та посадовими особами публічної влади питань місцевого значення, а також забезпечення на місцевому рівні прав і свобод людини і громадянина.</a:t>
            </a:r>
            <a:endParaRPr lang="ru-RU" sz="2100" smtClean="0">
              <a:solidFill>
                <a:srgbClr val="FFFF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775" y="4292600"/>
            <a:ext cx="3168650" cy="237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</p:nvPr>
        </p:nvGraphicFramePr>
        <p:xfrm>
          <a:off x="1143000" y="731838"/>
          <a:ext cx="6813550" cy="5051425"/>
        </p:xfrm>
        <a:graphic>
          <a:graphicData uri="http://schemas.openxmlformats.org/drawingml/2006/table">
            <a:tbl>
              <a:tblPr/>
              <a:tblGrid>
                <a:gridCol w="3406775"/>
                <a:gridCol w="3406775"/>
              </a:tblGrid>
              <a:tr h="841375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Методи муніципального права</a:t>
                      </a:r>
                      <a:endParaRPr kumimoji="0" lang="ru-RU" sz="3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Назва</a:t>
                      </a:r>
                      <a:endParaRPr kumimoji="0" lang="ru-RU" sz="3200" b="1" i="1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Форма</a:t>
                      </a:r>
                      <a:endParaRPr kumimoji="0" lang="ru-RU" sz="3200" b="1" i="1" u="sng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імперативний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владні розпорядження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диспозитивний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права громадян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рекомендаційний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рекомендації, поради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декларативний</a:t>
                      </a:r>
                      <a:endParaRPr kumimoji="0" lang="ru-RU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проголошення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>
            <a:endCxn id="5" idx="2"/>
          </p:cNvCxnSpPr>
          <p:nvPr/>
        </p:nvCxnSpPr>
        <p:spPr>
          <a:xfrm>
            <a:off x="4549775" y="1412875"/>
            <a:ext cx="0" cy="437038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692696"/>
            <a:ext cx="6512511" cy="1143000"/>
          </a:xfrm>
        </p:spPr>
        <p:txBody>
          <a:bodyPr lIns="91440" tIns="45720" rIns="91440" bIns="45720" rtlCol="0" anchor="t" anchorCtr="0">
            <a:no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/>
            </a:pPr>
            <a:r>
              <a:rPr lang="uk-UA" sz="3200" i="1" dirty="0" smtClean="0">
                <a:ln>
                  <a:noFill/>
                </a:ln>
                <a:solidFill>
                  <a:schemeClr val="accent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Система муніципального права</a:t>
            </a:r>
            <a:endParaRPr lang="ru-RU" sz="3200" i="1" dirty="0">
              <a:ln>
                <a:noFill/>
              </a:ln>
              <a:solidFill>
                <a:schemeClr val="accent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1773238"/>
            <a:ext cx="8569325" cy="223202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450" indent="0" algn="just">
              <a:buFont typeface="Wingdings 2" pitchFamily="18" charset="2"/>
              <a:buNone/>
            </a:pPr>
            <a:r>
              <a:rPr lang="uk-UA" sz="2600" i="1" smtClean="0">
                <a:solidFill>
                  <a:schemeClr val="accent1"/>
                </a:solidFill>
              </a:rPr>
              <a:t>Муніципально-правова норма </a:t>
            </a:r>
            <a:r>
              <a:rPr lang="uk-UA" sz="2600" smtClean="0">
                <a:solidFill>
                  <a:schemeClr val="tx2"/>
                </a:solidFill>
              </a:rPr>
              <a:t>– це встановлений народом, державою, територіальною громадою або органом місцевого самоврядування загальнообов'язковий припис, що містить правила поведінки суб'єктів суспільних відносин в сфері місцевого самоврядування; забезпечується за допомогою внутрішнього переконання або легального примусу.</a:t>
            </a:r>
            <a:endParaRPr lang="ru-RU" sz="2600" smtClean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4113213"/>
            <a:ext cx="6769100" cy="2505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sz="quarter" idx="4294967295"/>
          </p:nvPr>
        </p:nvSpPr>
        <p:spPr>
          <a:xfrm>
            <a:off x="1143000" y="476250"/>
            <a:ext cx="6381750" cy="3730625"/>
          </a:xfrm>
        </p:spPr>
        <p:txBody>
          <a:bodyPr/>
          <a:lstStyle/>
          <a:p>
            <a:pPr marL="44450" indent="0">
              <a:buFont typeface="Wingdings 2" pitchFamily="18" charset="2"/>
              <a:buNone/>
            </a:pPr>
            <a:r>
              <a:rPr lang="uk-UA" sz="2600" smtClean="0"/>
              <a:t>	</a:t>
            </a:r>
            <a:endParaRPr lang="ru-RU" sz="2600" smtClean="0"/>
          </a:p>
        </p:txBody>
      </p:sp>
      <p:sp>
        <p:nvSpPr>
          <p:cNvPr id="2" name="TextBox 1"/>
          <p:cNvSpPr txBox="1"/>
          <p:nvPr/>
        </p:nvSpPr>
        <p:spPr>
          <a:xfrm>
            <a:off x="1453074" y="188640"/>
            <a:ext cx="6336704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i="1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Класифікація муніципально-правових норм</a:t>
            </a:r>
            <a:endParaRPr lang="ru-RU" sz="2800" b="1" i="1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276600" y="1268413"/>
            <a:ext cx="2087563" cy="10080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accent5">
                    <a:lumMod val="50000"/>
                  </a:schemeClr>
                </a:solidFill>
              </a:rPr>
              <a:t>За юридичною силою: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26026" y="1627188"/>
            <a:ext cx="44983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462338" y="2156928"/>
            <a:ext cx="0" cy="2815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5"/>
          </p:cNvCxnSpPr>
          <p:nvPr/>
        </p:nvCxnSpPr>
        <p:spPr>
          <a:xfrm>
            <a:off x="5058274" y="2129237"/>
            <a:ext cx="71788" cy="309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364088" y="1768435"/>
            <a:ext cx="432048" cy="4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900113" y="1412875"/>
            <a:ext cx="1925637" cy="1025525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1. конституційні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7" name="Прямоугольник с двумя скругленными противолежащими углами 26"/>
          <p:cNvSpPr/>
          <p:nvPr/>
        </p:nvSpPr>
        <p:spPr>
          <a:xfrm>
            <a:off x="2825750" y="2468563"/>
            <a:ext cx="1882775" cy="122396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2. законодавчі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4864100" y="2468563"/>
            <a:ext cx="1508125" cy="1223962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3. норми підзаконних актів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5795963" y="1304925"/>
            <a:ext cx="2016125" cy="1030288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1600" dirty="0">
                <a:solidFill>
                  <a:schemeClr val="accent5">
                    <a:lumMod val="50000"/>
                  </a:schemeClr>
                </a:solidFill>
              </a:rPr>
              <a:t>4. норми суб'єктів місцевого самоврядування</a:t>
            </a: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8113" y="3860800"/>
            <a:ext cx="3414712" cy="25606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339752" y="332656"/>
            <a:ext cx="4104456" cy="194421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>
                <a:solidFill>
                  <a:schemeClr val="tx1"/>
                </a:solidFill>
              </a:rPr>
              <a:t>За змістом волі, що виражається в муніципально-правових нормах:</a:t>
            </a:r>
            <a:endParaRPr lang="ru-RU" i="1" dirty="0"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7" y="1907831"/>
            <a:ext cx="640125" cy="1800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835862" y="2087178"/>
            <a:ext cx="380702" cy="3517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58456" y="2087851"/>
            <a:ext cx="267370" cy="3780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444208" y="1411495"/>
            <a:ext cx="648071" cy="339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07950" y="1339850"/>
            <a:ext cx="2087563" cy="923925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1. уповноважуючі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с двумя вырезанными противолежащими углами 16"/>
          <p:cNvSpPr/>
          <p:nvPr/>
        </p:nvSpPr>
        <p:spPr>
          <a:xfrm>
            <a:off x="7092950" y="1603375"/>
            <a:ext cx="1535113" cy="1104900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4. дозвільні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с двумя вырезанными противолежащими углами 17"/>
          <p:cNvSpPr/>
          <p:nvPr/>
        </p:nvSpPr>
        <p:spPr>
          <a:xfrm>
            <a:off x="4392613" y="2487613"/>
            <a:ext cx="1906587" cy="801687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3. забороняючі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1979613" y="2446338"/>
            <a:ext cx="1974850" cy="842962"/>
          </a:xfrm>
          <a:prstGeom prst="snip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2. зобов'язуючі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692141" y="3412207"/>
            <a:ext cx="2935970" cy="3213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ysClr val="windowText" lastClr="000000"/>
      </a:dk1>
      <a:lt1>
        <a:srgbClr val="0070C0"/>
      </a:lt1>
      <a:dk2>
        <a:srgbClr val="FFD15D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1258</TotalTime>
  <Words>1736</Words>
  <Application>Microsoft Office PowerPoint</Application>
  <PresentationFormat>Экран (4:3)</PresentationFormat>
  <Paragraphs>163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3" baseType="lpstr">
      <vt:lpstr>Arial</vt:lpstr>
      <vt:lpstr>Constantia</vt:lpstr>
      <vt:lpstr>Wingdings 2</vt:lpstr>
      <vt:lpstr>Wingdings</vt:lpstr>
      <vt:lpstr>Wingdings 3</vt:lpstr>
      <vt:lpstr>Calibri</vt:lpstr>
      <vt:lpstr>Trebuchet MS</vt:lpstr>
      <vt:lpstr>Courier New</vt:lpstr>
      <vt:lpstr>Georgia</vt:lpstr>
      <vt:lpstr>Times New Roman</vt:lpstr>
      <vt:lpstr>Arial Black</vt:lpstr>
      <vt:lpstr>Апекс</vt:lpstr>
      <vt:lpstr>Апекс</vt:lpstr>
      <vt:lpstr>Муніципальне право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Анатолий</dc:creator>
  <cp:lastModifiedBy>Наташа</cp:lastModifiedBy>
  <cp:revision>107</cp:revision>
  <dcterms:created xsi:type="dcterms:W3CDTF">2013-03-29T15:55:00Z</dcterms:created>
  <dcterms:modified xsi:type="dcterms:W3CDTF">2014-04-12T20:54:18Z</dcterms:modified>
</cp:coreProperties>
</file>