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D78"/>
    <a:srgbClr val="463579"/>
    <a:srgbClr val="4F3C72"/>
    <a:srgbClr val="494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5-09-28T01:05:09"/>
    </inkml:context>
    <inkml:brush xml:id="br0">
      <inkml:brushProperty name="width" value="0.0352777777777778" units="cm"/>
      <inkml:brushProperty name="height" value="0.0352777777777778" units="cm"/>
      <inkml:brushProperty name="color" value="#f80600"/>
      <inkml:brushProperty name="ignorePressure" value="0"/>
    </inkml:brush>
  </inkml:definitions>
  <inkml:trace contextRef="#ctx0" brushRef="#br0">4048.803 9433.442,'3326.000'198.000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5-09-28T01:05:09"/>
    </inkml:context>
    <inkml:brush xml:id="br0">
      <inkml:brushProperty name="width" value="0.0352777777777778" units="cm"/>
      <inkml:brushProperty name="height" value="0.0352777777777778" units="cm"/>
      <inkml:brushProperty name="color" value="#f80600"/>
      <inkml:brushProperty name="ignorePressure" value="0"/>
    </inkml:brush>
  </inkml:definitions>
  <inkml:trace contextRef="#ctx0" brushRef="#br0">3933.803 6404.442,'3820.000'32.000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5-09-28T01:05:09"/>
    </inkml:context>
    <inkml:brush xml:id="br0">
      <inkml:brushProperty name="width" value="0.0352777777777778" units="cm"/>
      <inkml:brushProperty name="height" value="0.0352777777777778" units="cm"/>
      <inkml:brushProperty name="color" value="#f80600"/>
      <inkml:brushProperty name="ignorePressure" value="0"/>
    </inkml:brush>
  </inkml:definitions>
  <inkml:trace contextRef="#ctx0" brushRef="#br0">2747.803 6733.442,'3442.000'-50.000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5-09-28T01:05:09"/>
    </inkml:context>
    <inkml:brush xml:id="br0">
      <inkml:brushProperty name="width" value="0.0352777777777778" units="cm"/>
      <inkml:brushProperty name="height" value="0.0352777777777778" units="cm"/>
      <inkml:brushProperty name="color" value="#f80600"/>
      <inkml:brushProperty name="ignorePressure" value="0"/>
    </inkml:brush>
  </inkml:definitions>
  <inkml:trace contextRef="#ctx0" brushRef="#br0">6189.803 6683.442,'1235.000'50.000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customXml" Target="../ink/ink4.xml"/><Relationship Id="rId7" Type="http://schemas.openxmlformats.org/officeDocument/2006/relationships/image" Target="../media/image5.png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винничкенк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665" y="635"/>
            <a:ext cx="7564755" cy="685673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13995" y="4803775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3600">
                <a:solidFill>
                  <a:schemeClr val="accent5">
                    <a:lumMod val="50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Володимир Винниченко: той, хто приваблює, відштовхує, провокує... </a:t>
            </a:r>
            <a:endParaRPr lang="uk-UA" altLang="ru-RU" sz="3600">
              <a:solidFill>
                <a:schemeClr val="accent5">
                  <a:lumMod val="50000"/>
                </a:schemeClr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5725160" y="4145915"/>
            <a:ext cx="646747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8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uk-UA" altLang="en-US" sz="2800">
                <a:latin typeface="Gabriola" panose="04040605051002020D02" charset="0"/>
                <a:cs typeface="Gabriola" panose="04040605051002020D02" charset="0"/>
              </a:rPr>
              <a:t>Протокол</a:t>
            </a:r>
            <a:endParaRPr lang="en-US" altLang="en-US" sz="2800">
              <a:latin typeface="Gabriola" panose="04040605051002020D02" charset="0"/>
              <a:cs typeface="Gabriola" panose="04040605051002020D02" charset="0"/>
            </a:endParaRPr>
          </a:p>
          <a:p>
            <a:pPr indent="0" fontAlgn="auto"/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Єлисаветградської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чоловічої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гімназії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від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30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вересня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1892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р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.</a:t>
            </a:r>
            <a:r>
              <a:rPr lang="uk-UA" altLang="en-US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з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інформацією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про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звільнення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В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.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Винниченка</a:t>
            </a:r>
            <a:endParaRPr lang="en-US" altLang="en-US" sz="2800">
              <a:latin typeface="Gabriola" panose="04040605051002020D02" charset="0"/>
              <a:cs typeface="Gabriola" panose="04040605051002020D02" charset="0"/>
            </a:endParaRPr>
          </a:p>
          <a:p>
            <a:pPr indent="0" fontAlgn="auto"/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з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гімназії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через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несплату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за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навчання</a:t>
            </a:r>
            <a:endParaRPr lang="en-US" altLang="en-US" sz="2800">
              <a:latin typeface="Gabriola" panose="04040605051002020D02" charset="0"/>
              <a:cs typeface="Gabriola" panose="04040605051002020D02" charset="0"/>
            </a:endParaRPr>
          </a:p>
          <a:p>
            <a:endParaRPr lang="ru-RU" altLang="en-US" sz="2800"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3" name="Изображение 2" descr="прот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320" y="217170"/>
            <a:ext cx="4714875" cy="64338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6" name="Рукописный ввод 5"/>
              <p14:cNvContentPartPr/>
              <p14:nvPr/>
            </p14:nvContentPartPr>
            <p14:xfrm>
              <a:off x="2571115" y="5990590"/>
              <a:ext cx="2112645" cy="126365"/>
            </p14:xfrm>
          </p:contentPart>
        </mc:Choice>
        <mc:Fallback xmlns="">
          <p:pic>
            <p:nvPicPr>
              <p:cNvPr id="6" name="Рукописный ввод 5"/>
            </p:nvPicPr>
            <p:blipFill>
              <a:blip r:embed="rId3"/>
            </p:blipFill>
            <p:spPr>
              <a:xfrm>
                <a:off x="2571115" y="5990590"/>
                <a:ext cx="2112645" cy="126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7" name="Рукописный ввод 6"/>
              <p14:cNvContentPartPr/>
              <p14:nvPr/>
            </p14:nvContentPartPr>
            <p14:xfrm>
              <a:off x="2498090" y="4067175"/>
              <a:ext cx="2426335" cy="20955"/>
            </p14:xfrm>
          </p:contentPart>
        </mc:Choice>
        <mc:Fallback xmlns="">
          <p:pic>
            <p:nvPicPr>
              <p:cNvPr id="7" name="Рукописный ввод 6"/>
            </p:nvPicPr>
            <p:blipFill>
              <a:blip r:embed="rId5"/>
            </p:blipFill>
            <p:spPr>
              <a:xfrm>
                <a:off x="2498090" y="4067175"/>
                <a:ext cx="2426335" cy="20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8" name="Рукописный ввод 7"/>
              <p14:cNvContentPartPr/>
              <p14:nvPr/>
            </p14:nvContentPartPr>
            <p14:xfrm>
              <a:off x="1744980" y="4244340"/>
              <a:ext cx="2186305" cy="32385"/>
            </p14:xfrm>
          </p:contentPart>
        </mc:Choice>
        <mc:Fallback xmlns="">
          <p:pic>
            <p:nvPicPr>
              <p:cNvPr id="8" name="Рукописный ввод 7"/>
            </p:nvPicPr>
            <p:blipFill>
              <a:blip r:embed="rId7"/>
            </p:blipFill>
            <p:spPr>
              <a:xfrm>
                <a:off x="1744980" y="4244340"/>
                <a:ext cx="2186305" cy="32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9" name="Рукописный ввод 8"/>
              <p14:cNvContentPartPr/>
              <p14:nvPr/>
            </p14:nvContentPartPr>
            <p14:xfrm>
              <a:off x="3930650" y="4244340"/>
              <a:ext cx="784860" cy="32385"/>
            </p14:xfrm>
          </p:contentPart>
        </mc:Choice>
        <mc:Fallback xmlns="">
          <p:pic>
            <p:nvPicPr>
              <p:cNvPr id="9" name="Рукописный ввод 8"/>
            </p:nvPicPr>
            <p:blipFill>
              <a:blip r:embed="rId9"/>
            </p:blipFill>
            <p:spPr>
              <a:xfrm>
                <a:off x="3930650" y="4244340"/>
                <a:ext cx="784860" cy="32385"/>
              </a:xfrm>
              <a:prstGeom prst="rect"/>
            </p:spPr>
          </p:pic>
        </mc:Fallback>
      </mc:AlternateContent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360045"/>
            <a:ext cx="5619115" cy="2667000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6096000" y="3168015"/>
            <a:ext cx="56991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en-US" sz="2800">
                <a:latin typeface="Gabriola" panose="04040605051002020D02" charset="0"/>
                <a:cs typeface="Gabriola" panose="04040605051002020D02" charset="0"/>
                <a:sym typeface="+mn-ea"/>
              </a:rPr>
              <a:t>Єлисаветградськ</a:t>
            </a:r>
            <a:r>
              <a:rPr lang="uk-UA" altLang="en-US" sz="2800">
                <a:latin typeface="Gabriola" panose="04040605051002020D02" charset="0"/>
                <a:cs typeface="Gabriola" panose="04040605051002020D02" charset="0"/>
                <a:sym typeface="+mn-ea"/>
              </a:rPr>
              <a:t>а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  <a:sym typeface="+mn-ea"/>
              </a:rPr>
              <a:t>чоловіч</a:t>
            </a:r>
            <a:r>
              <a:rPr lang="uk-UA" altLang="en-US" sz="2800">
                <a:latin typeface="Gabriola" panose="04040605051002020D02" charset="0"/>
                <a:cs typeface="Gabriola" panose="04040605051002020D02" charset="0"/>
                <a:sym typeface="+mn-ea"/>
              </a:rPr>
              <a:t>а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  <a:sym typeface="+mn-ea"/>
              </a:rPr>
              <a:t>гімназі</a:t>
            </a:r>
            <a:r>
              <a:rPr lang="uk-UA" altLang="en-US" sz="2800">
                <a:latin typeface="Gabriola" panose="04040605051002020D02" charset="0"/>
                <a:cs typeface="Gabriola" panose="04040605051002020D02" charset="0"/>
                <a:sym typeface="+mn-ea"/>
              </a:rPr>
              <a:t>я</a:t>
            </a:r>
            <a:endParaRPr lang="uk-UA" altLang="en-US" sz="2800"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Изображение 7" descr="школ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25" y="3736975"/>
            <a:ext cx="5296535" cy="2792095"/>
          </a:xfrm>
          <a:prstGeom prst="rect">
            <a:avLst/>
          </a:prstGeom>
        </p:spPr>
      </p:pic>
      <p:pic>
        <p:nvPicPr>
          <p:cNvPr id="9" name="Изображение 8" descr="церкв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" y="264795"/>
            <a:ext cx="5295900" cy="3164840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6096000" y="4970780"/>
            <a:ext cx="5788025" cy="1433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600">
                <a:latin typeface="Gabriola" panose="04040605051002020D02" charset="0"/>
                <a:cs typeface="Gabriola" panose="04040605051002020D02" charset="0"/>
              </a:rPr>
              <a:t>Б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удівля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колишньої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народної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школи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,</a:t>
            </a:r>
            <a:endParaRPr lang="en-US" altLang="ru-RU" sz="2800">
              <a:latin typeface="Gabriola" panose="04040605051002020D02" charset="0"/>
              <a:cs typeface="Gabriola" panose="04040605051002020D02" charset="0"/>
            </a:endParaRPr>
          </a:p>
          <a:p>
            <a:pPr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де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навчався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В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.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Винниченко</a:t>
            </a:r>
            <a:endParaRPr lang="en-US" altLang="en-US" sz="2800">
              <a:latin typeface="Gabriola" panose="04040605051002020D02" charset="0"/>
              <a:cs typeface="Gabriola" panose="04040605051002020D02" charset="0"/>
            </a:endParaRPr>
          </a:p>
          <a:p>
            <a:pPr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Поч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. 2000-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х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рр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.</a:t>
            </a:r>
            <a:endParaRPr lang="ru-RU" altLang="en-US" sz="2800"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6096000" y="1538605"/>
            <a:ext cx="6096000" cy="1344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Церква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Володимирської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Божої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матері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(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Грецька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церква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),</a:t>
            </a:r>
            <a:endParaRPr lang="en-US" altLang="ru-RU" sz="28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в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якій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хрестили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В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.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Винниченка</a:t>
            </a:r>
            <a:endParaRPr lang="en-US" altLang="en-US" sz="28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Поч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.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ХХ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ст</a:t>
            </a:r>
            <a:endParaRPr lang="ru-RU" altLang="en-US" sz="280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златопільська гімназі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568960"/>
            <a:ext cx="6033135" cy="3745230"/>
          </a:xfrm>
          <a:prstGeom prst="rect">
            <a:avLst/>
          </a:prstGeom>
        </p:spPr>
      </p:pic>
      <p:pic>
        <p:nvPicPr>
          <p:cNvPr id="3" name="Изображение 2" descr="документи про екстерна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620" y="568960"/>
            <a:ext cx="4067175" cy="576326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622300" y="4497070"/>
            <a:ext cx="7005320" cy="64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Златопільська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гімназія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,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у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якій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у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1899-1900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навчальному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році</a:t>
            </a:r>
            <a:endParaRPr lang="en-US" altLang="en-US" sz="24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uk-UA" altLang="en-US" sz="2400">
                <a:latin typeface="Gabriola" panose="04040605051002020D02" charset="0"/>
                <a:cs typeface="Gabriola" panose="04040605051002020D02" charset="0"/>
              </a:rPr>
              <a:t>екстерном с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кладав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іспити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В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.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Винниченко</a:t>
            </a:r>
            <a:endParaRPr lang="ru-RU" altLang="en-US" sz="2400">
              <a:latin typeface="Gabriola" panose="04040605051002020D02" charset="0"/>
              <a:cs typeface="Gabriola" panose="04040605051002020D02" charset="0"/>
            </a:endParaRPr>
          </a:p>
        </p:txBody>
      </p:sp>
      <p:graphicFrame>
        <p:nvGraphicFramePr>
          <p:cNvPr id="5" name="Таблица 4"/>
          <p:cNvGraphicFramePr/>
          <p:nvPr>
            <p:custDataLst>
              <p:tags r:id="rId3"/>
            </p:custDataLst>
          </p:nvPr>
        </p:nvGraphicFramePr>
        <p:xfrm>
          <a:off x="622300" y="5425440"/>
          <a:ext cx="6459855" cy="1484630"/>
        </p:xfrm>
        <a:graphic>
          <a:graphicData uri="http://schemas.openxmlformats.org/drawingml/2006/table">
            <a:tbl>
              <a:tblPr/>
              <a:tblGrid>
                <a:gridCol w="6459855"/>
              </a:tblGrid>
              <a:tr h="1484630">
                <a:tc>
                  <a:txBody>
                    <a:bodyPr/>
                    <a:p>
                      <a:pPr algn="just"/>
                      <a:r>
                        <a:rPr sz="2400">
                          <a:solidFill>
                            <a:srgbClr val="000000"/>
                          </a:solidFill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Відомості про В.Винниченка із Загального списку сторонніх осіб, які</a:t>
                      </a:r>
                      <a:r>
                        <a:rPr lang="uk-UA" sz="2400">
                          <a:solidFill>
                            <a:srgbClr val="000000"/>
                          </a:solidFill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 бажають с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класти іспит на атестат зрілості в Златопільській гімназії у 1899-1900 навчальному році</a:t>
                      </a:r>
                      <a:endParaRPr sz="2400">
                        <a:solidFill>
                          <a:srgbClr val="000000"/>
                        </a:solidFill>
                        <a:latin typeface="Gabriola" panose="04040605051002020D02" charset="0"/>
                        <a:ea typeface="Arial" panose="020B0604020202020204"/>
                        <a:cs typeface="Gabriola" panose="04040605051002020D02" charset="0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075180" y="312991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/>
              <a:t>Сл</a:t>
            </a:r>
            <a:r>
              <a:rPr lang="en-US" altLang="ru-RU"/>
              <a:t>. 2</a:t>
            </a:r>
            <a:endParaRPr lang="ru-RU" altLang="en-US"/>
          </a:p>
        </p:txBody>
      </p:sp>
      <p:graphicFrame>
        <p:nvGraphicFramePr>
          <p:cNvPr id="3" name="Таблица 2"/>
          <p:cNvGraphicFramePr/>
          <p:nvPr>
            <p:custDataLst>
              <p:tags r:id="rId1"/>
            </p:custDataLst>
          </p:nvPr>
        </p:nvGraphicFramePr>
        <p:xfrm>
          <a:off x="5654040" y="4693920"/>
          <a:ext cx="6301740" cy="2031365"/>
        </p:xfrm>
        <a:graphic>
          <a:graphicData uri="http://schemas.openxmlformats.org/drawingml/2006/table">
            <a:tbl>
              <a:tblPr/>
              <a:tblGrid>
                <a:gridCol w="6301740"/>
              </a:tblGrid>
              <a:tr h="274320">
                <a:tc>
                  <a:txBody>
                    <a:bodyPr/>
                    <a:p/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57045">
                <a:tc>
                  <a:txBody>
                    <a:bodyPr/>
                    <a:p>
                      <a:pPr algn="just"/>
                      <a:r>
                        <a:rPr sz="2800"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Свідоцтво Київського університету святого</a:t>
                      </a:r>
                      <a:r>
                        <a:rPr lang="uk-UA" sz="2800"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  </a:t>
                      </a:r>
                      <a:r>
                        <a:rPr sz="2800"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Володимира про те,</a:t>
                      </a:r>
                      <a:r>
                        <a:rPr lang="uk-UA" sz="2800"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 щ</a:t>
                      </a:r>
                      <a:r>
                        <a:rPr sz="2800"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о В. Винниченко був студентом цього закладу</a:t>
                      </a:r>
                      <a:r>
                        <a:rPr lang="uk-UA" sz="2800"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 в</a:t>
                      </a:r>
                      <a:r>
                        <a:rPr sz="2800"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продовж 3-х</a:t>
                      </a:r>
                      <a:r>
                        <a:rPr lang="uk-UA" sz="2800"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 </a:t>
                      </a:r>
                      <a:r>
                        <a:rPr sz="2800"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семестрів 1900-1902 навчальних років.</a:t>
                      </a:r>
                      <a:r>
                        <a:rPr lang="uk-UA" sz="2800"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 В</a:t>
                      </a:r>
                      <a:r>
                        <a:rPr sz="2800">
                          <a:latin typeface="Gabriola" panose="04040605051002020D02" charset="0"/>
                          <a:ea typeface="Arial" panose="020B0604020202020204"/>
                          <a:cs typeface="Gabriola" panose="04040605051002020D02" charset="0"/>
                        </a:rPr>
                        <a:t>идане 30 квітня 1902 р.</a:t>
                      </a:r>
                      <a:endParaRPr sz="2800">
                        <a:latin typeface="Gabriola" panose="04040605051002020D02" charset="0"/>
                        <a:ea typeface="Arial" panose="020B0604020202020204"/>
                        <a:cs typeface="Gabriola" panose="04040605051002020D02" charset="0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0415" y="177165"/>
            <a:ext cx="4501515" cy="6548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631190"/>
            <a:ext cx="6482080" cy="41529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643890" y="5080000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В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.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Винниченко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(1-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й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ряд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, 3-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й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праворуч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)</a:t>
            </a:r>
            <a:endParaRPr lang="en-US" altLang="ru-RU" sz="2400"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серед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членів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І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складу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Генерального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Секретаріату</a:t>
            </a:r>
            <a:endParaRPr lang="en-US" altLang="en-US" sz="2400"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Центральної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Ради</a:t>
            </a:r>
            <a:endParaRPr lang="en-US" altLang="en-US" sz="2400"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uk-UA" altLang="ru-RU" sz="2400">
                <a:latin typeface="Gabriola" panose="04040605051002020D02" charset="0"/>
                <a:cs typeface="Gabriola" panose="04040605051002020D02" charset="0"/>
              </a:rPr>
              <a:t>1918 р.</a:t>
            </a:r>
            <a:endParaRPr lang="uk-UA" altLang="ru-RU" sz="2400"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595870" y="5080000"/>
            <a:ext cx="4422775" cy="10369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В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.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Винниченко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та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С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.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Петлюра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(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праворуч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)</a:t>
            </a:r>
            <a:endParaRPr lang="en-US" altLang="ru-RU" sz="2400"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під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час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вступу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військ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Директорії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в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Київ</a:t>
            </a:r>
            <a:endParaRPr lang="en-US" altLang="en-US" sz="2400"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19.12.1918 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</a:rPr>
              <a:t>р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</a:rPr>
              <a:t>.</a:t>
            </a:r>
            <a:endParaRPr lang="ru-RU" altLang="en-US" sz="2400"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5" name="Изображение 4" descr="kar2652-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870" y="631190"/>
            <a:ext cx="428752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medium-DSC_04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570" y="356870"/>
            <a:ext cx="4069080" cy="6079490"/>
          </a:xfrm>
          <a:prstGeom prst="rect">
            <a:avLst/>
          </a:prstGeom>
        </p:spPr>
      </p:pic>
      <p:pic>
        <p:nvPicPr>
          <p:cNvPr id="3" name="Изображение 2" descr="vyn0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205" y="451485"/>
            <a:ext cx="4019550" cy="598551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836795" y="5607050"/>
            <a:ext cx="2899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2400">
                <a:latin typeface="Gabriola" panose="04040605051002020D02" charset="0"/>
                <a:cs typeface="Gabriola" panose="04040605051002020D02" charset="0"/>
                <a:sym typeface="+mn-ea"/>
              </a:rPr>
              <a:t>роботи В. Винниченка</a:t>
            </a:r>
            <a:endParaRPr lang="uk-UA" altLang="ru-RU" sz="2400"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pPr algn="ctr"/>
            <a:r>
              <a:rPr lang="uk-UA" altLang="ru-RU" sz="2400">
                <a:latin typeface="Gabriola" panose="04040605051002020D02" charset="0"/>
                <a:cs typeface="Gabriola" panose="04040605051002020D02" charset="0"/>
              </a:rPr>
              <a:t>1929 рік</a:t>
            </a:r>
            <a:endParaRPr lang="uk-UA" altLang="ru-RU" sz="240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Без названи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960" y="1262380"/>
            <a:ext cx="2623185" cy="4441190"/>
          </a:xfrm>
          <a:prstGeom prst="rect">
            <a:avLst/>
          </a:prstGeom>
        </p:spPr>
      </p:pic>
      <p:pic>
        <p:nvPicPr>
          <p:cNvPr id="4" name="Изображение 3" descr="1625867016_img_20210710_004201_332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865" y="1371600"/>
            <a:ext cx="2582545" cy="4331970"/>
          </a:xfrm>
          <a:prstGeom prst="rect">
            <a:avLst/>
          </a:prstGeom>
        </p:spPr>
      </p:pic>
      <p:pic>
        <p:nvPicPr>
          <p:cNvPr id="5" name="Изображение 4" descr="Без названия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695" y="1262380"/>
            <a:ext cx="2597785" cy="4332605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5" y="1371600"/>
            <a:ext cx="2469515" cy="433133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92735" y="5957570"/>
            <a:ext cx="3984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400" b="1">
                <a:solidFill>
                  <a:schemeClr val="bg2">
                    <a:lumMod val="25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1928 р. перше видання</a:t>
            </a:r>
            <a:endParaRPr lang="uk-UA" altLang="ru-RU" sz="2400" b="1">
              <a:solidFill>
                <a:schemeClr val="bg2">
                  <a:lumMod val="25000"/>
                </a:schemeClr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08*116"/>
  <p:tag name="TABLE_ENDDRAG_RECT" val="49*427*508*116"/>
</p:tagLst>
</file>

<file path=ppt/tags/tag2.xml><?xml version="1.0" encoding="utf-8"?>
<p:tagLst xmlns:p="http://schemas.openxmlformats.org/presentationml/2006/main">
  <p:tag name="TABLE_ENDDRAG_ORIGIN_RECT" val="496*153"/>
  <p:tag name="TABLE_ENDDRAG_RECT" val="440*288*496*15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WPS Presentation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Gabriola</vt:lpstr>
      <vt:lpstr>Arial</vt:lpstr>
      <vt:lpstr>Microsoft YaHei</vt:lpstr>
      <vt:lpstr>Arial Unicode MS</vt:lpstr>
      <vt:lpstr>Calibri Light</vt:lpstr>
      <vt:lpstr>Calibri</vt:lpstr>
      <vt:lpstr>Book Antiqua</vt:lpstr>
      <vt:lpstr>Cambria</vt:lpstr>
      <vt:lpstr>Cascadia Code ExtraLight</vt:lpstr>
      <vt:lpstr>Cascadia Mono SemiBold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</dc:creator>
  <cp:lastModifiedBy>Валентина Нікол�</cp:lastModifiedBy>
  <cp:revision>4</cp:revision>
  <dcterms:created xsi:type="dcterms:W3CDTF">2025-07-23T00:59:00Z</dcterms:created>
  <dcterms:modified xsi:type="dcterms:W3CDTF">2025-10-03T15:33:17Z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0A8C3C6B698C433CA5962937799219A0_13</vt:lpwstr>
  </property>
  <property fmtid="{D5CDD505-2E9C-101B-9397-08002B2CF9AE}" pid="3" name="KSOProductBuildVer">
    <vt:lpwstr>1049-12.2.0.22549</vt:lpwstr>
  </property>
</Properties>
</file>