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чт 03.09.20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03.09.20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03.09.20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чт 03.09.20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чт 03.09.20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чт 03.09.20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чт 03.09.20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03.09.20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чт 03.09.20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чт 03.09.20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чт 03.09.20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чт 03.09.20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423944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b="1" dirty="0" err="1" smtClean="0">
                <a:effectLst/>
                <a:latin typeface="Times New Roman" pitchFamily="18" charset="0"/>
                <a:cs typeface="Times New Roman" pitchFamily="18" charset="0"/>
              </a:rPr>
              <a:t>аказан</a:t>
            </a:r>
            <a:r>
              <a:rPr lang="uk-UA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effectLst/>
                <a:latin typeface="Times New Roman" pitchFamily="18" charset="0"/>
                <a:cs typeface="Times New Roman" pitchFamily="18" charset="0"/>
              </a:rPr>
              <a:t>Євгенія Василівна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4534501" cy="6093296"/>
          </a:xfrm>
        </p:spPr>
        <p:txBody>
          <a:bodyPr>
            <a:noAutofit/>
          </a:bodyPr>
          <a:lstStyle/>
          <a:p>
            <a:pPr algn="l"/>
            <a:r>
              <a:rPr lang="uk-UA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Кафедра: бізнес-адміністрування і </a:t>
            </a:r>
            <a:r>
              <a:rPr lang="uk-UA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менеджменту зовнішньоекономічної діяльності, 6й </a:t>
            </a:r>
            <a:r>
              <a:rPr lang="uk-UA" sz="2000" b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корп</a:t>
            </a:r>
            <a:r>
              <a:rPr lang="uk-UA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ЗНУ, </a:t>
            </a:r>
            <a:r>
              <a:rPr lang="uk-UA" sz="2000" b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ауд</a:t>
            </a:r>
            <a:r>
              <a:rPr lang="uk-UA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108 (1й поверх)</a:t>
            </a:r>
            <a:endParaRPr lang="ru-RU" sz="2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2000" b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uk-UA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e.v.makazan</a:t>
            </a:r>
            <a:r>
              <a:rPr lang="uk-UA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@gmail.com</a:t>
            </a:r>
            <a:endParaRPr lang="ru-RU" sz="2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 (067) 114</a:t>
            </a:r>
            <a:r>
              <a:rPr lang="en-US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en-US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(Viber, Telegram)</a:t>
            </a:r>
            <a:endParaRPr lang="ru-RU" sz="2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Facebook Messenger</a:t>
            </a:r>
            <a:r>
              <a:rPr lang="uk-UA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www.facebook.com/evgenia.makazan/</a:t>
            </a:r>
            <a:endParaRPr lang="ru-RU" sz="2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uk-UA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uk-UA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1982 </a:t>
            </a:r>
            <a:r>
              <a:rPr lang="uk-UA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Запорізький </a:t>
            </a:r>
            <a:r>
              <a:rPr lang="uk-UA" sz="20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машинобу-дівний</a:t>
            </a:r>
            <a:r>
              <a:rPr lang="uk-UA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інститут </a:t>
            </a:r>
            <a:r>
              <a:rPr lang="uk-UA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(інженер </a:t>
            </a:r>
            <a:r>
              <a:rPr lang="uk-UA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механік</a:t>
            </a:r>
            <a:r>
              <a:rPr lang="uk-UA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1995  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Запорізький </a:t>
            </a:r>
            <a:r>
              <a:rPr lang="uk-U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державний 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університет (менеджер </a:t>
            </a:r>
            <a:r>
              <a:rPr lang="uk-U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невиробничої 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сфери).</a:t>
            </a:r>
          </a:p>
          <a:p>
            <a:pPr algn="l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2008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кандидат економічних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наук.</a:t>
            </a:r>
          </a:p>
          <a:p>
            <a:pPr algn="l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2011 -  доцент кафедри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963203"/>
            <a:ext cx="3915904" cy="589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2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98" y="3429000"/>
            <a:ext cx="6089649" cy="3429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048672"/>
          </a:xfrm>
        </p:spPr>
        <p:txBody>
          <a:bodyPr>
            <a:noAutofit/>
          </a:bodyPr>
          <a:lstStyle/>
          <a:p>
            <a:pPr marL="64008" indent="0" algn="just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журналах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збірниках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Молдови,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Болгарії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Словаччині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Чехії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Руминії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Туреччині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Німеччині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Португалії, Великобританії,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Японії.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журналах,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наукометричних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баз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4008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спеціалізованої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вченої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ради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кандидатських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дисертацій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К17.051.08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Запорізького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керівництво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аспірантів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науково-дослідноъ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проблемноъ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та школярів.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журі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Обласної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олімпіади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4008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Коло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наукових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 algn="just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4008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орпоративна культура,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гендерні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капітал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</a:t>
            </a:r>
          </a:p>
          <a:p>
            <a:pPr marL="64008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ресурс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економічного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інвестиційний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менеджмент.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4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416824" cy="53204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136904" cy="5546088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Вивчення економіки позитивно впливає на розвиток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особистості,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дозволяє сформувати в неї такі риси, як ініціативність, підприємливість, відповідальність, поважне відношення до праці.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07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14" y="260648"/>
            <a:ext cx="5184575" cy="388843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3384376" cy="4752528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 заняттях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використовуються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різноманітні методи навчання, а саме: пояснювально-ілюстративні (розповідь, пояснення, бесіда, демонстрація та ін.), репродуктивні (відтворювальні) та проб­лемно-пошукові (проблемне викладення матеріалу, дослідницькі, пошукові) тощо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4437112"/>
            <a:ext cx="8496944" cy="640871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just">
              <a:buFont typeface="Wingdings 2"/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48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13" y="-7968"/>
            <a:ext cx="5173387" cy="68978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3456384" cy="6339634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 8 років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роботи гуртка:</a:t>
            </a:r>
          </a:p>
          <a:p>
            <a:pPr marL="64008" indent="0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 108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учнів набули економічної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освіти;</a:t>
            </a:r>
          </a:p>
          <a:p>
            <a:pPr marL="64008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- 27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стали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переможцями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та 4 рівня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МАН;</a:t>
            </a:r>
          </a:p>
          <a:p>
            <a:pPr marL="64008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- 23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учня стали переможцями обласних та всеукраїнських олімпіад з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економіки;</a:t>
            </a:r>
          </a:p>
          <a:p>
            <a:pPr>
              <a:buFontTx/>
              <a:buChar char="-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- 90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учнів продовжили економічне навчання у вишах України, Німеччини, Чехії, США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- 18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планують поступити до вишу.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75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45</TotalTime>
  <Words>304</Words>
  <Application>Microsoft Office PowerPoint</Application>
  <PresentationFormat>Экран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Яркая</vt:lpstr>
      <vt:lpstr>Маказан Євгенія Василівна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Загальні відомості: Маказан Євгенія Василівна</dc:title>
  <dc:creator>USER</dc:creator>
  <cp:lastModifiedBy>Admin</cp:lastModifiedBy>
  <cp:revision>11</cp:revision>
  <dcterms:created xsi:type="dcterms:W3CDTF">2020-04-07T05:51:38Z</dcterms:created>
  <dcterms:modified xsi:type="dcterms:W3CDTF">2020-09-03T10:24:04Z</dcterms:modified>
</cp:coreProperties>
</file>