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B10E7-2094-4CCF-9649-ED102744BE1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E8D78-678B-4D7D-8146-600C2CD8E470}">
      <dgm:prSet phldrT="[Текст]"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Інфаркт міокарда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9053AD4-CE9A-405F-A367-F99EE089B1B0}" type="parTrans" cxnId="{EAF010EA-24DF-4E54-8BE8-A5DBF4109743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24E59593-5237-4A8A-9E0D-19F8E9FFA01D}" type="sibTrans" cxnId="{EAF010EA-24DF-4E54-8BE8-A5DBF4109743}">
      <dgm:prSet/>
      <dgm:spPr/>
      <dgm:t>
        <a:bodyPr/>
        <a:lstStyle/>
        <a:p>
          <a:endParaRPr lang="ru-RU"/>
        </a:p>
      </dgm:t>
    </dgm:pt>
    <dgm:pt modelId="{4BDD018D-AF54-4F00-B289-A304B48BCA4D}">
      <dgm:prSet phldrT="[Текст]"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Стенокардія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5234B02-0273-436A-A5B8-83522A4024C9}" type="parTrans" cxnId="{96E73936-ECFD-4254-B9A3-0FBB5CE07E66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50FD18B-0411-4A58-9D8E-DB7DCA4EFE6F}" type="sibTrans" cxnId="{96E73936-ECFD-4254-B9A3-0FBB5CE07E66}">
      <dgm:prSet/>
      <dgm:spPr/>
      <dgm:t>
        <a:bodyPr/>
        <a:lstStyle/>
        <a:p>
          <a:endParaRPr lang="ru-RU"/>
        </a:p>
      </dgm:t>
    </dgm:pt>
    <dgm:pt modelId="{AAE1535C-F544-4B1C-95E7-7BF9CDDDE0FF}">
      <dgm:prSet phldrT="[Текст]"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Гіпертонія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E5F9E35-2AF7-4AB0-997C-CFF171A62E9B}" type="parTrans" cxnId="{E74D165B-A4ED-4F32-8EE9-956490C85CE9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F8CA5B1-8C3A-4AC5-BE43-2694F214E893}" type="sibTrans" cxnId="{E74D165B-A4ED-4F32-8EE9-956490C85CE9}">
      <dgm:prSet/>
      <dgm:spPr/>
      <dgm:t>
        <a:bodyPr/>
        <a:lstStyle/>
        <a:p>
          <a:endParaRPr lang="ru-RU"/>
        </a:p>
      </dgm:t>
    </dgm:pt>
    <dgm:pt modelId="{66050692-5322-41DD-87AD-8753149DEF3D}">
      <dgm:prSet/>
      <dgm:spPr>
        <a:solidFill>
          <a:schemeClr val="accent2"/>
        </a:solidFill>
        <a:ln w="3810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Інсульт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27DA088-70BE-4050-982D-344E6B6A82AD}" type="parTrans" cxnId="{2CF6AEF0-2355-4198-B13C-EA9F8A0D554B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DA89962-0D2F-484D-AED3-37E42CB49274}" type="sibTrans" cxnId="{2CF6AEF0-2355-4198-B13C-EA9F8A0D554B}">
      <dgm:prSet/>
      <dgm:spPr/>
      <dgm:t>
        <a:bodyPr/>
        <a:lstStyle/>
        <a:p>
          <a:endParaRPr lang="ru-RU"/>
        </a:p>
      </dgm:t>
    </dgm:pt>
    <dgm:pt modelId="{6175FBF7-9CAB-4A7C-AF29-D0E421120AB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11FABCD-D6E6-41A6-8A4A-81A1C2883AE9}" type="sibTrans" cxnId="{89A4FCD9-57B8-438B-A92B-97486CCE4F65}">
      <dgm:prSet/>
      <dgm:spPr/>
      <dgm:t>
        <a:bodyPr/>
        <a:lstStyle/>
        <a:p>
          <a:endParaRPr lang="ru-RU"/>
        </a:p>
      </dgm:t>
    </dgm:pt>
    <dgm:pt modelId="{4FACB4AB-4761-4B99-85AD-A6F32556E343}" type="parTrans" cxnId="{89A4FCD9-57B8-438B-A92B-97486CCE4F65}">
      <dgm:prSet/>
      <dgm:spPr/>
      <dgm:t>
        <a:bodyPr/>
        <a:lstStyle/>
        <a:p>
          <a:endParaRPr lang="ru-RU"/>
        </a:p>
      </dgm:t>
    </dgm:pt>
    <dgm:pt modelId="{5858DDBE-12EA-4651-B6F9-5DBBD2001277}" type="pres">
      <dgm:prSet presAssocID="{89DB10E7-2094-4CCF-9649-ED102744BE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A4C9B-E089-4609-8123-FB53B40D53F2}" type="pres">
      <dgm:prSet presAssocID="{6175FBF7-9CAB-4A7C-AF29-D0E421120AB0}" presName="centerShape" presStyleLbl="node0" presStyleIdx="0" presStyleCnt="1"/>
      <dgm:spPr/>
      <dgm:t>
        <a:bodyPr/>
        <a:lstStyle/>
        <a:p>
          <a:endParaRPr lang="ru-RU"/>
        </a:p>
      </dgm:t>
    </dgm:pt>
    <dgm:pt modelId="{2E8FADEC-81FE-47FA-B175-E2FCFDD49636}" type="pres">
      <dgm:prSet presAssocID="{79053AD4-CE9A-405F-A367-F99EE089B1B0}" presName="parTrans" presStyleLbl="bgSibTrans2D1" presStyleIdx="0" presStyleCnt="4" custLinFactNeighborX="5377" custLinFactNeighborY="-1173"/>
      <dgm:spPr/>
      <dgm:t>
        <a:bodyPr/>
        <a:lstStyle/>
        <a:p>
          <a:endParaRPr lang="ru-RU"/>
        </a:p>
      </dgm:t>
    </dgm:pt>
    <dgm:pt modelId="{1FB549DC-9B71-42D5-8114-7CC797344A2E}" type="pres">
      <dgm:prSet presAssocID="{4CBE8D78-678B-4D7D-8146-600C2CD8E4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45C34-9216-4B4A-978F-A56640539F0C}" type="pres">
      <dgm:prSet presAssocID="{35234B02-0273-436A-A5B8-83522A4024C9}" presName="parTrans" presStyleLbl="bgSibTrans2D1" presStyleIdx="1" presStyleCnt="4" custLinFactNeighborX="308" custLinFactNeighborY="18403"/>
      <dgm:spPr/>
      <dgm:t>
        <a:bodyPr/>
        <a:lstStyle/>
        <a:p>
          <a:endParaRPr lang="ru-RU"/>
        </a:p>
      </dgm:t>
    </dgm:pt>
    <dgm:pt modelId="{326C0C12-ADC9-4696-944F-B01ED229F927}" type="pres">
      <dgm:prSet presAssocID="{4BDD018D-AF54-4F00-B289-A304B48BCA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329C9-538E-49A7-96A4-76324A4BF7A1}" type="pres">
      <dgm:prSet presAssocID="{9E5F9E35-2AF7-4AB0-997C-CFF171A62E9B}" presName="parTrans" presStyleLbl="bgSibTrans2D1" presStyleIdx="2" presStyleCnt="4" custLinFactNeighborX="1782" custLinFactNeighborY="16613"/>
      <dgm:spPr/>
      <dgm:t>
        <a:bodyPr/>
        <a:lstStyle/>
        <a:p>
          <a:endParaRPr lang="ru-RU"/>
        </a:p>
      </dgm:t>
    </dgm:pt>
    <dgm:pt modelId="{49EABA83-FFB8-431E-B912-6C815F9DCC7C}" type="pres">
      <dgm:prSet presAssocID="{AAE1535C-F544-4B1C-95E7-7BF9CDDDE0FF}" presName="node" presStyleLbl="node1" presStyleIdx="2" presStyleCnt="4" custRadScaleRad="99759" custRadScaleInc="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671-B9DD-4CDD-B26A-8C2995775BA3}" type="pres">
      <dgm:prSet presAssocID="{027DA088-70BE-4050-982D-344E6B6A82AD}" presName="parTrans" presStyleLbl="bgSibTrans2D1" presStyleIdx="3" presStyleCnt="4" custLinFactNeighborX="-4558" custLinFactNeighborY="-1173"/>
      <dgm:spPr/>
      <dgm:t>
        <a:bodyPr/>
        <a:lstStyle/>
        <a:p>
          <a:endParaRPr lang="ru-RU"/>
        </a:p>
      </dgm:t>
    </dgm:pt>
    <dgm:pt modelId="{0FA426E7-D50E-4CBB-B988-079B3FE8BC5E}" type="pres">
      <dgm:prSet presAssocID="{66050692-5322-41DD-87AD-8753149DEF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6A4FF-AC50-44BD-B52F-628885C990DB}" type="presOf" srcId="{4BDD018D-AF54-4F00-B289-A304B48BCA4D}" destId="{326C0C12-ADC9-4696-944F-B01ED229F927}" srcOrd="0" destOrd="0" presId="urn:microsoft.com/office/officeart/2005/8/layout/radial4"/>
    <dgm:cxn modelId="{06A421EA-2174-4C8F-B033-A9B15BB0D8D4}" type="presOf" srcId="{35234B02-0273-436A-A5B8-83522A4024C9}" destId="{5AD45C34-9216-4B4A-978F-A56640539F0C}" srcOrd="0" destOrd="0" presId="urn:microsoft.com/office/officeart/2005/8/layout/radial4"/>
    <dgm:cxn modelId="{E44406EA-EBCF-4BC3-9309-A93B971CBDD6}" type="presOf" srcId="{89DB10E7-2094-4CCF-9649-ED102744BE17}" destId="{5858DDBE-12EA-4651-B6F9-5DBBD2001277}" srcOrd="0" destOrd="0" presId="urn:microsoft.com/office/officeart/2005/8/layout/radial4"/>
    <dgm:cxn modelId="{89A4FCD9-57B8-438B-A92B-97486CCE4F65}" srcId="{89DB10E7-2094-4CCF-9649-ED102744BE17}" destId="{6175FBF7-9CAB-4A7C-AF29-D0E421120AB0}" srcOrd="0" destOrd="0" parTransId="{4FACB4AB-4761-4B99-85AD-A6F32556E343}" sibTransId="{E11FABCD-D6E6-41A6-8A4A-81A1C2883AE9}"/>
    <dgm:cxn modelId="{96E73936-ECFD-4254-B9A3-0FBB5CE07E66}" srcId="{6175FBF7-9CAB-4A7C-AF29-D0E421120AB0}" destId="{4BDD018D-AF54-4F00-B289-A304B48BCA4D}" srcOrd="1" destOrd="0" parTransId="{35234B02-0273-436A-A5B8-83522A4024C9}" sibTransId="{D50FD18B-0411-4A58-9D8E-DB7DCA4EFE6F}"/>
    <dgm:cxn modelId="{2CF6AEF0-2355-4198-B13C-EA9F8A0D554B}" srcId="{6175FBF7-9CAB-4A7C-AF29-D0E421120AB0}" destId="{66050692-5322-41DD-87AD-8753149DEF3D}" srcOrd="3" destOrd="0" parTransId="{027DA088-70BE-4050-982D-344E6B6A82AD}" sibTransId="{CDA89962-0D2F-484D-AED3-37E42CB49274}"/>
    <dgm:cxn modelId="{E74D165B-A4ED-4F32-8EE9-956490C85CE9}" srcId="{6175FBF7-9CAB-4A7C-AF29-D0E421120AB0}" destId="{AAE1535C-F544-4B1C-95E7-7BF9CDDDE0FF}" srcOrd="2" destOrd="0" parTransId="{9E5F9E35-2AF7-4AB0-997C-CFF171A62E9B}" sibTransId="{7F8CA5B1-8C3A-4AC5-BE43-2694F214E893}"/>
    <dgm:cxn modelId="{5B155A6D-568C-41D8-9CB4-4F1AD1D7564D}" type="presOf" srcId="{66050692-5322-41DD-87AD-8753149DEF3D}" destId="{0FA426E7-D50E-4CBB-B988-079B3FE8BC5E}" srcOrd="0" destOrd="0" presId="urn:microsoft.com/office/officeart/2005/8/layout/radial4"/>
    <dgm:cxn modelId="{53B63613-2FF9-4D14-93A8-B8F2DAC6C6D1}" type="presOf" srcId="{9E5F9E35-2AF7-4AB0-997C-CFF171A62E9B}" destId="{473329C9-538E-49A7-96A4-76324A4BF7A1}" srcOrd="0" destOrd="0" presId="urn:microsoft.com/office/officeart/2005/8/layout/radial4"/>
    <dgm:cxn modelId="{533730D8-BF4C-4F23-A983-69879D7F7423}" type="presOf" srcId="{4CBE8D78-678B-4D7D-8146-600C2CD8E470}" destId="{1FB549DC-9B71-42D5-8114-7CC797344A2E}" srcOrd="0" destOrd="0" presId="urn:microsoft.com/office/officeart/2005/8/layout/radial4"/>
    <dgm:cxn modelId="{EAF010EA-24DF-4E54-8BE8-A5DBF4109743}" srcId="{6175FBF7-9CAB-4A7C-AF29-D0E421120AB0}" destId="{4CBE8D78-678B-4D7D-8146-600C2CD8E470}" srcOrd="0" destOrd="0" parTransId="{79053AD4-CE9A-405F-A367-F99EE089B1B0}" sibTransId="{24E59593-5237-4A8A-9E0D-19F8E9FFA01D}"/>
    <dgm:cxn modelId="{5E7C1C7A-5FFD-4CA9-8145-913D80FF1768}" type="presOf" srcId="{AAE1535C-F544-4B1C-95E7-7BF9CDDDE0FF}" destId="{49EABA83-FFB8-431E-B912-6C815F9DCC7C}" srcOrd="0" destOrd="0" presId="urn:microsoft.com/office/officeart/2005/8/layout/radial4"/>
    <dgm:cxn modelId="{6F312C76-DAEF-4C61-BD06-505E5993BFF0}" type="presOf" srcId="{6175FBF7-9CAB-4A7C-AF29-D0E421120AB0}" destId="{C31A4C9B-E089-4609-8123-FB53B40D53F2}" srcOrd="0" destOrd="0" presId="urn:microsoft.com/office/officeart/2005/8/layout/radial4"/>
    <dgm:cxn modelId="{ECA97A1B-C46E-4070-9DF7-74801E1A60AA}" type="presOf" srcId="{79053AD4-CE9A-405F-A367-F99EE089B1B0}" destId="{2E8FADEC-81FE-47FA-B175-E2FCFDD49636}" srcOrd="0" destOrd="0" presId="urn:microsoft.com/office/officeart/2005/8/layout/radial4"/>
    <dgm:cxn modelId="{EB389F4D-EC63-49C4-842E-02DC68E5624C}" type="presOf" srcId="{027DA088-70BE-4050-982D-344E6B6A82AD}" destId="{08609671-B9DD-4CDD-B26A-8C2995775BA3}" srcOrd="0" destOrd="0" presId="urn:microsoft.com/office/officeart/2005/8/layout/radial4"/>
    <dgm:cxn modelId="{F7C9BA9E-74AA-42CC-BF01-CFE254E46A01}" type="presParOf" srcId="{5858DDBE-12EA-4651-B6F9-5DBBD2001277}" destId="{C31A4C9B-E089-4609-8123-FB53B40D53F2}" srcOrd="0" destOrd="0" presId="urn:microsoft.com/office/officeart/2005/8/layout/radial4"/>
    <dgm:cxn modelId="{4A3297B4-32C2-4207-8691-E2A24DFF3678}" type="presParOf" srcId="{5858DDBE-12EA-4651-B6F9-5DBBD2001277}" destId="{2E8FADEC-81FE-47FA-B175-E2FCFDD49636}" srcOrd="1" destOrd="0" presId="urn:microsoft.com/office/officeart/2005/8/layout/radial4"/>
    <dgm:cxn modelId="{0A49A04F-EBF8-46C0-83AD-21BA19F1F77C}" type="presParOf" srcId="{5858DDBE-12EA-4651-B6F9-5DBBD2001277}" destId="{1FB549DC-9B71-42D5-8114-7CC797344A2E}" srcOrd="2" destOrd="0" presId="urn:microsoft.com/office/officeart/2005/8/layout/radial4"/>
    <dgm:cxn modelId="{52F759C1-13B5-41C4-856D-65D670095A62}" type="presParOf" srcId="{5858DDBE-12EA-4651-B6F9-5DBBD2001277}" destId="{5AD45C34-9216-4B4A-978F-A56640539F0C}" srcOrd="3" destOrd="0" presId="urn:microsoft.com/office/officeart/2005/8/layout/radial4"/>
    <dgm:cxn modelId="{99D9BEB0-6463-4DD5-8F17-4AE43D0F0D70}" type="presParOf" srcId="{5858DDBE-12EA-4651-B6F9-5DBBD2001277}" destId="{326C0C12-ADC9-4696-944F-B01ED229F927}" srcOrd="4" destOrd="0" presId="urn:microsoft.com/office/officeart/2005/8/layout/radial4"/>
    <dgm:cxn modelId="{4E4BEAE8-3A97-4B2F-B010-7D81389E9ED2}" type="presParOf" srcId="{5858DDBE-12EA-4651-B6F9-5DBBD2001277}" destId="{473329C9-538E-49A7-96A4-76324A4BF7A1}" srcOrd="5" destOrd="0" presId="urn:microsoft.com/office/officeart/2005/8/layout/radial4"/>
    <dgm:cxn modelId="{0007DFDE-4CD4-4BB5-8CD0-8CC97F7E98A6}" type="presParOf" srcId="{5858DDBE-12EA-4651-B6F9-5DBBD2001277}" destId="{49EABA83-FFB8-431E-B912-6C815F9DCC7C}" srcOrd="6" destOrd="0" presId="urn:microsoft.com/office/officeart/2005/8/layout/radial4"/>
    <dgm:cxn modelId="{8BE8325A-88DB-441D-8122-87523AFA2932}" type="presParOf" srcId="{5858DDBE-12EA-4651-B6F9-5DBBD2001277}" destId="{08609671-B9DD-4CDD-B26A-8C2995775BA3}" srcOrd="7" destOrd="0" presId="urn:microsoft.com/office/officeart/2005/8/layout/radial4"/>
    <dgm:cxn modelId="{07686177-DDF8-4600-9780-728671FFBF3D}" type="presParOf" srcId="{5858DDBE-12EA-4651-B6F9-5DBBD2001277}" destId="{0FA426E7-D50E-4CBB-B988-079B3FE8BC5E}" srcOrd="8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FA9262-51B2-4FC9-B8DA-D4B10FEA9EC3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00D1B900-F1D2-4265-84AB-63DEB36F7339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Судоми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6E160140-76F4-4E4B-B002-1990C9CADE15}" type="parTrans" cxnId="{E5089E67-9FA8-424B-8D70-180EDE8B04C4}">
      <dgm:prSet/>
      <dgm:spPr/>
      <dgm:t>
        <a:bodyPr/>
        <a:lstStyle/>
        <a:p>
          <a:endParaRPr lang="ru-RU"/>
        </a:p>
      </dgm:t>
    </dgm:pt>
    <dgm:pt modelId="{302AB1B4-65F7-4582-9537-EE513FB9CA7C}" type="sibTrans" cxnId="{E5089E67-9FA8-424B-8D70-180EDE8B04C4}">
      <dgm:prSet/>
      <dgm:spPr/>
      <dgm:t>
        <a:bodyPr/>
        <a:lstStyle/>
        <a:p>
          <a:endParaRPr lang="ru-RU"/>
        </a:p>
      </dgm:t>
    </dgm:pt>
    <dgm:pt modelId="{422222B8-86D1-49E5-A0A9-1E1786122BBE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Травми голови, передозування ліками, абстиненція 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4E5FD15F-B173-40A3-9B0A-D81004B001A2}" type="parTrans" cxnId="{0875EB1F-DB77-4DCE-96F7-E1B30CF74718}">
      <dgm:prSet/>
      <dgm:spPr/>
      <dgm:t>
        <a:bodyPr/>
        <a:lstStyle/>
        <a:p>
          <a:endParaRPr lang="ru-RU"/>
        </a:p>
      </dgm:t>
    </dgm:pt>
    <dgm:pt modelId="{A53D6738-06C9-431E-AC2E-76C23C1F4229}" type="sibTrans" cxnId="{0875EB1F-DB77-4DCE-96F7-E1B30CF74718}">
      <dgm:prSet/>
      <dgm:spPr/>
      <dgm:t>
        <a:bodyPr/>
        <a:lstStyle/>
        <a:p>
          <a:endParaRPr lang="ru-RU"/>
        </a:p>
      </dgm:t>
    </dgm:pt>
    <dgm:pt modelId="{CA93A780-CFA9-45E6-A159-9CDE486BD1B7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Невідомого походження, пухлини мозку, висока температура 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64476A8A-395F-49D8-97C3-6FAAA0EB7552}" type="parTrans" cxnId="{D6CC351D-F3C3-4288-9638-B3F9CCE55EC8}">
      <dgm:prSet/>
      <dgm:spPr/>
      <dgm:t>
        <a:bodyPr/>
        <a:lstStyle/>
        <a:p>
          <a:endParaRPr lang="ru-RU"/>
        </a:p>
      </dgm:t>
    </dgm:pt>
    <dgm:pt modelId="{1B031CEC-F57E-41A1-9EF3-DA2F0BBA69DA}" type="sibTrans" cxnId="{D6CC351D-F3C3-4288-9638-B3F9CCE55EC8}">
      <dgm:prSet/>
      <dgm:spPr/>
      <dgm:t>
        <a:bodyPr/>
        <a:lstStyle/>
        <a:p>
          <a:endParaRPr lang="ru-RU"/>
        </a:p>
      </dgm:t>
    </dgm:pt>
    <dgm:pt modelId="{6E4B9968-986E-44DE-A356-B7DD56C9B720}" type="pres">
      <dgm:prSet presAssocID="{EEFA9262-51B2-4FC9-B8DA-D4B10FEA9E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152FED4-E082-4806-BAC0-A3058E8AD279}" type="pres">
      <dgm:prSet presAssocID="{00D1B900-F1D2-4265-84AB-63DEB36F7339}" presName="gear1" presStyleLbl="node1" presStyleIdx="0" presStyleCnt="3" custScaleX="138617" custScaleY="135607" custLinFactNeighborX="38054" custLinFactNeighborY="-8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468C-553B-41D1-9EAA-B4A184A1F357}" type="pres">
      <dgm:prSet presAssocID="{00D1B900-F1D2-4265-84AB-63DEB36F7339}" presName="gear1srcNode" presStyleLbl="node1" presStyleIdx="0" presStyleCnt="3"/>
      <dgm:spPr/>
      <dgm:t>
        <a:bodyPr/>
        <a:lstStyle/>
        <a:p>
          <a:endParaRPr lang="ru-RU"/>
        </a:p>
      </dgm:t>
    </dgm:pt>
    <dgm:pt modelId="{66671166-54A4-4686-A560-BEABFAE1FD5F}" type="pres">
      <dgm:prSet presAssocID="{00D1B900-F1D2-4265-84AB-63DEB36F7339}" presName="gear1dstNode" presStyleLbl="node1" presStyleIdx="0" presStyleCnt="3"/>
      <dgm:spPr/>
      <dgm:t>
        <a:bodyPr/>
        <a:lstStyle/>
        <a:p>
          <a:endParaRPr lang="ru-RU"/>
        </a:p>
      </dgm:t>
    </dgm:pt>
    <dgm:pt modelId="{3741357E-75F8-457F-9EDA-6361EB63E71D}" type="pres">
      <dgm:prSet presAssocID="{422222B8-86D1-49E5-A0A9-1E1786122BBE}" presName="gear2" presStyleLbl="node1" presStyleIdx="1" presStyleCnt="3" custAng="20771803" custScaleX="167758" custScaleY="161160" custLinFactNeighborX="-16964" custLinFactNeighborY="43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780-2C2B-4CDF-942C-C7B7399ACC49}" type="pres">
      <dgm:prSet presAssocID="{422222B8-86D1-49E5-A0A9-1E1786122BBE}" presName="gear2srcNode" presStyleLbl="node1" presStyleIdx="1" presStyleCnt="3"/>
      <dgm:spPr/>
      <dgm:t>
        <a:bodyPr/>
        <a:lstStyle/>
        <a:p>
          <a:endParaRPr lang="ru-RU"/>
        </a:p>
      </dgm:t>
    </dgm:pt>
    <dgm:pt modelId="{C6672D51-ED87-476F-B23D-3EB380A6ADD2}" type="pres">
      <dgm:prSet presAssocID="{422222B8-86D1-49E5-A0A9-1E1786122BBE}" presName="gear2dstNode" presStyleLbl="node1" presStyleIdx="1" presStyleCnt="3"/>
      <dgm:spPr/>
      <dgm:t>
        <a:bodyPr/>
        <a:lstStyle/>
        <a:p>
          <a:endParaRPr lang="ru-RU"/>
        </a:p>
      </dgm:t>
    </dgm:pt>
    <dgm:pt modelId="{D200081E-B752-4647-A66F-768E849E2140}" type="pres">
      <dgm:prSet presAssocID="{CA93A780-CFA9-45E6-A159-9CDE486BD1B7}" presName="gear3" presStyleLbl="node1" presStyleIdx="2" presStyleCnt="3" custScaleX="148767" custScaleY="148036" custLinFactNeighborX="-6794" custLinFactNeighborY="316"/>
      <dgm:spPr/>
      <dgm:t>
        <a:bodyPr/>
        <a:lstStyle/>
        <a:p>
          <a:endParaRPr lang="ru-RU"/>
        </a:p>
      </dgm:t>
    </dgm:pt>
    <dgm:pt modelId="{106B0C17-D6AB-4FCA-A7BA-21447509C644}" type="pres">
      <dgm:prSet presAssocID="{CA93A780-CFA9-45E6-A159-9CDE486BD1B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17401-4CCE-467E-813A-204C339F8AB7}" type="pres">
      <dgm:prSet presAssocID="{CA93A780-CFA9-45E6-A159-9CDE486BD1B7}" presName="gear3srcNode" presStyleLbl="node1" presStyleIdx="2" presStyleCnt="3"/>
      <dgm:spPr/>
      <dgm:t>
        <a:bodyPr/>
        <a:lstStyle/>
        <a:p>
          <a:endParaRPr lang="ru-RU"/>
        </a:p>
      </dgm:t>
    </dgm:pt>
    <dgm:pt modelId="{7F1BD623-7E35-4F00-AF8E-2806DEEFA089}" type="pres">
      <dgm:prSet presAssocID="{CA93A780-CFA9-45E6-A159-9CDE486BD1B7}" presName="gear3dstNode" presStyleLbl="node1" presStyleIdx="2" presStyleCnt="3"/>
      <dgm:spPr/>
      <dgm:t>
        <a:bodyPr/>
        <a:lstStyle/>
        <a:p>
          <a:endParaRPr lang="ru-RU"/>
        </a:p>
      </dgm:t>
    </dgm:pt>
    <dgm:pt modelId="{67606469-AE61-4F47-AEDD-98334923598A}" type="pres">
      <dgm:prSet presAssocID="{302AB1B4-65F7-4582-9537-EE513FB9CA7C}" presName="connector1" presStyleLbl="sibTrans2D1" presStyleIdx="0" presStyleCnt="3" custLinFactNeighborX="37827" custLinFactNeighborY="-17180"/>
      <dgm:spPr/>
      <dgm:t>
        <a:bodyPr/>
        <a:lstStyle/>
        <a:p>
          <a:endParaRPr lang="ru-RU"/>
        </a:p>
      </dgm:t>
    </dgm:pt>
    <dgm:pt modelId="{82B2A5EB-B360-48F7-A4EB-364D32F94F1D}" type="pres">
      <dgm:prSet presAssocID="{A53D6738-06C9-431E-AC2E-76C23C1F4229}" presName="connector2" presStyleLbl="sibTrans2D1" presStyleIdx="1" presStyleCnt="3" custAng="1205582" custLinFactNeighborX="-21262" custLinFactNeighborY="5390"/>
      <dgm:spPr/>
      <dgm:t>
        <a:bodyPr/>
        <a:lstStyle/>
        <a:p>
          <a:endParaRPr lang="ru-RU"/>
        </a:p>
      </dgm:t>
    </dgm:pt>
    <dgm:pt modelId="{FE3EEB54-DF7E-4538-A214-3F5E3D7FF8C5}" type="pres">
      <dgm:prSet presAssocID="{1B031CEC-F57E-41A1-9EF3-DA2F0BBA69DA}" presName="connector3" presStyleLbl="sibTrans2D1" presStyleIdx="2" presStyleCnt="3" custLinFactNeighborX="-26343" custLinFactNeighborY="-2072"/>
      <dgm:spPr/>
      <dgm:t>
        <a:bodyPr/>
        <a:lstStyle/>
        <a:p>
          <a:endParaRPr lang="ru-RU"/>
        </a:p>
      </dgm:t>
    </dgm:pt>
  </dgm:ptLst>
  <dgm:cxnLst>
    <dgm:cxn modelId="{19A78815-1125-4472-A125-80E564AED497}" type="presOf" srcId="{CA93A780-CFA9-45E6-A159-9CDE486BD1B7}" destId="{7C017401-4CCE-467E-813A-204C339F8AB7}" srcOrd="2" destOrd="0" presId="urn:microsoft.com/office/officeart/2005/8/layout/gear1"/>
    <dgm:cxn modelId="{7A2A814F-AF95-4F12-8994-D407C3E8980A}" type="presOf" srcId="{CA93A780-CFA9-45E6-A159-9CDE486BD1B7}" destId="{7F1BD623-7E35-4F00-AF8E-2806DEEFA089}" srcOrd="3" destOrd="0" presId="urn:microsoft.com/office/officeart/2005/8/layout/gear1"/>
    <dgm:cxn modelId="{A8D05DE7-8C6D-4A8D-9197-9A927E42308E}" type="presOf" srcId="{00D1B900-F1D2-4265-84AB-63DEB36F7339}" destId="{66671166-54A4-4686-A560-BEABFAE1FD5F}" srcOrd="2" destOrd="0" presId="urn:microsoft.com/office/officeart/2005/8/layout/gear1"/>
    <dgm:cxn modelId="{E5089E67-9FA8-424B-8D70-180EDE8B04C4}" srcId="{EEFA9262-51B2-4FC9-B8DA-D4B10FEA9EC3}" destId="{00D1B900-F1D2-4265-84AB-63DEB36F7339}" srcOrd="0" destOrd="0" parTransId="{6E160140-76F4-4E4B-B002-1990C9CADE15}" sibTransId="{302AB1B4-65F7-4582-9537-EE513FB9CA7C}"/>
    <dgm:cxn modelId="{0875EB1F-DB77-4DCE-96F7-E1B30CF74718}" srcId="{EEFA9262-51B2-4FC9-B8DA-D4B10FEA9EC3}" destId="{422222B8-86D1-49E5-A0A9-1E1786122BBE}" srcOrd="1" destOrd="0" parTransId="{4E5FD15F-B173-40A3-9B0A-D81004B001A2}" sibTransId="{A53D6738-06C9-431E-AC2E-76C23C1F4229}"/>
    <dgm:cxn modelId="{F2C7A566-EBF5-4637-B1AA-0EC9BECAF424}" type="presOf" srcId="{1B031CEC-F57E-41A1-9EF3-DA2F0BBA69DA}" destId="{FE3EEB54-DF7E-4538-A214-3F5E3D7FF8C5}" srcOrd="0" destOrd="0" presId="urn:microsoft.com/office/officeart/2005/8/layout/gear1"/>
    <dgm:cxn modelId="{ED911DB5-3DF9-44CB-8A36-72385F47BFC8}" type="presOf" srcId="{CA93A780-CFA9-45E6-A159-9CDE486BD1B7}" destId="{106B0C17-D6AB-4FCA-A7BA-21447509C644}" srcOrd="1" destOrd="0" presId="urn:microsoft.com/office/officeart/2005/8/layout/gear1"/>
    <dgm:cxn modelId="{04FB1BAC-ACB6-4377-87FF-D3692B471571}" type="presOf" srcId="{00D1B900-F1D2-4265-84AB-63DEB36F7339}" destId="{C2C2468C-553B-41D1-9EAA-B4A184A1F357}" srcOrd="1" destOrd="0" presId="urn:microsoft.com/office/officeart/2005/8/layout/gear1"/>
    <dgm:cxn modelId="{D6CC351D-F3C3-4288-9638-B3F9CCE55EC8}" srcId="{EEFA9262-51B2-4FC9-B8DA-D4B10FEA9EC3}" destId="{CA93A780-CFA9-45E6-A159-9CDE486BD1B7}" srcOrd="2" destOrd="0" parTransId="{64476A8A-395F-49D8-97C3-6FAAA0EB7552}" sibTransId="{1B031CEC-F57E-41A1-9EF3-DA2F0BBA69DA}"/>
    <dgm:cxn modelId="{08405EBB-BCD2-404F-A456-5C694A07C421}" type="presOf" srcId="{422222B8-86D1-49E5-A0A9-1E1786122BBE}" destId="{3741357E-75F8-457F-9EDA-6361EB63E71D}" srcOrd="0" destOrd="0" presId="urn:microsoft.com/office/officeart/2005/8/layout/gear1"/>
    <dgm:cxn modelId="{844AB192-DC41-4775-8658-14ADE70A7AF8}" type="presOf" srcId="{CA93A780-CFA9-45E6-A159-9CDE486BD1B7}" destId="{D200081E-B752-4647-A66F-768E849E2140}" srcOrd="0" destOrd="0" presId="urn:microsoft.com/office/officeart/2005/8/layout/gear1"/>
    <dgm:cxn modelId="{EBC4E470-2E49-46CB-8D71-387B2222E9F3}" type="presOf" srcId="{00D1B900-F1D2-4265-84AB-63DEB36F7339}" destId="{6152FED4-E082-4806-BAC0-A3058E8AD279}" srcOrd="0" destOrd="0" presId="urn:microsoft.com/office/officeart/2005/8/layout/gear1"/>
    <dgm:cxn modelId="{407BBE7B-2660-40B7-9372-1110C221FC9C}" type="presOf" srcId="{422222B8-86D1-49E5-A0A9-1E1786122BBE}" destId="{C4164780-2C2B-4CDF-942C-C7B7399ACC49}" srcOrd="1" destOrd="0" presId="urn:microsoft.com/office/officeart/2005/8/layout/gear1"/>
    <dgm:cxn modelId="{BD50454A-9F7A-4651-BBB5-83830B9657D3}" type="presOf" srcId="{302AB1B4-65F7-4582-9537-EE513FB9CA7C}" destId="{67606469-AE61-4F47-AEDD-98334923598A}" srcOrd="0" destOrd="0" presId="urn:microsoft.com/office/officeart/2005/8/layout/gear1"/>
    <dgm:cxn modelId="{0DBCCDE4-D844-4F6A-BCFA-93133F95EF6B}" type="presOf" srcId="{422222B8-86D1-49E5-A0A9-1E1786122BBE}" destId="{C6672D51-ED87-476F-B23D-3EB380A6ADD2}" srcOrd="2" destOrd="0" presId="urn:microsoft.com/office/officeart/2005/8/layout/gear1"/>
    <dgm:cxn modelId="{2CF85250-E092-44D4-9E77-D25BBB4348BE}" type="presOf" srcId="{EEFA9262-51B2-4FC9-B8DA-D4B10FEA9EC3}" destId="{6E4B9968-986E-44DE-A356-B7DD56C9B720}" srcOrd="0" destOrd="0" presId="urn:microsoft.com/office/officeart/2005/8/layout/gear1"/>
    <dgm:cxn modelId="{990B8294-CCE2-4F0A-92FB-4C041D330E45}" type="presOf" srcId="{A53D6738-06C9-431E-AC2E-76C23C1F4229}" destId="{82B2A5EB-B360-48F7-A4EB-364D32F94F1D}" srcOrd="0" destOrd="0" presId="urn:microsoft.com/office/officeart/2005/8/layout/gear1"/>
    <dgm:cxn modelId="{2A0C7F3F-2E9D-45EF-AB99-B74609C06455}" type="presParOf" srcId="{6E4B9968-986E-44DE-A356-B7DD56C9B720}" destId="{6152FED4-E082-4806-BAC0-A3058E8AD279}" srcOrd="0" destOrd="0" presId="urn:microsoft.com/office/officeart/2005/8/layout/gear1"/>
    <dgm:cxn modelId="{6278F9C7-4C51-4373-8E59-418699492FA6}" type="presParOf" srcId="{6E4B9968-986E-44DE-A356-B7DD56C9B720}" destId="{C2C2468C-553B-41D1-9EAA-B4A184A1F357}" srcOrd="1" destOrd="0" presId="urn:microsoft.com/office/officeart/2005/8/layout/gear1"/>
    <dgm:cxn modelId="{BE46421F-5B05-47FD-A4BC-E8ABDC909C2C}" type="presParOf" srcId="{6E4B9968-986E-44DE-A356-B7DD56C9B720}" destId="{66671166-54A4-4686-A560-BEABFAE1FD5F}" srcOrd="2" destOrd="0" presId="urn:microsoft.com/office/officeart/2005/8/layout/gear1"/>
    <dgm:cxn modelId="{CAA4AC3C-7B92-45EF-BFF7-ED0CFF0F402C}" type="presParOf" srcId="{6E4B9968-986E-44DE-A356-B7DD56C9B720}" destId="{3741357E-75F8-457F-9EDA-6361EB63E71D}" srcOrd="3" destOrd="0" presId="urn:microsoft.com/office/officeart/2005/8/layout/gear1"/>
    <dgm:cxn modelId="{354B9D3A-BB3A-430C-BFE0-9D43F1184B76}" type="presParOf" srcId="{6E4B9968-986E-44DE-A356-B7DD56C9B720}" destId="{C4164780-2C2B-4CDF-942C-C7B7399ACC49}" srcOrd="4" destOrd="0" presId="urn:microsoft.com/office/officeart/2005/8/layout/gear1"/>
    <dgm:cxn modelId="{83612A94-1AC2-4241-B1FE-66698086E674}" type="presParOf" srcId="{6E4B9968-986E-44DE-A356-B7DD56C9B720}" destId="{C6672D51-ED87-476F-B23D-3EB380A6ADD2}" srcOrd="5" destOrd="0" presId="urn:microsoft.com/office/officeart/2005/8/layout/gear1"/>
    <dgm:cxn modelId="{03B946D2-A478-487B-BA7B-DEB2A3DEE8E7}" type="presParOf" srcId="{6E4B9968-986E-44DE-A356-B7DD56C9B720}" destId="{D200081E-B752-4647-A66F-768E849E2140}" srcOrd="6" destOrd="0" presId="urn:microsoft.com/office/officeart/2005/8/layout/gear1"/>
    <dgm:cxn modelId="{E365B4C8-9305-4E5A-BA57-0DC120A18D0E}" type="presParOf" srcId="{6E4B9968-986E-44DE-A356-B7DD56C9B720}" destId="{106B0C17-D6AB-4FCA-A7BA-21447509C644}" srcOrd="7" destOrd="0" presId="urn:microsoft.com/office/officeart/2005/8/layout/gear1"/>
    <dgm:cxn modelId="{4A634E53-3803-4D8F-A2B3-09E33BED8043}" type="presParOf" srcId="{6E4B9968-986E-44DE-A356-B7DD56C9B720}" destId="{7C017401-4CCE-467E-813A-204C339F8AB7}" srcOrd="8" destOrd="0" presId="urn:microsoft.com/office/officeart/2005/8/layout/gear1"/>
    <dgm:cxn modelId="{E9475B49-A9E1-40E1-A453-F4D91843B177}" type="presParOf" srcId="{6E4B9968-986E-44DE-A356-B7DD56C9B720}" destId="{7F1BD623-7E35-4F00-AF8E-2806DEEFA089}" srcOrd="9" destOrd="0" presId="urn:microsoft.com/office/officeart/2005/8/layout/gear1"/>
    <dgm:cxn modelId="{80AF8932-531C-4BC9-97D7-2B3F260EC778}" type="presParOf" srcId="{6E4B9968-986E-44DE-A356-B7DD56C9B720}" destId="{67606469-AE61-4F47-AEDD-98334923598A}" srcOrd="10" destOrd="0" presId="urn:microsoft.com/office/officeart/2005/8/layout/gear1"/>
    <dgm:cxn modelId="{456EF36B-B3A8-45A9-A4D9-63F475239311}" type="presParOf" srcId="{6E4B9968-986E-44DE-A356-B7DD56C9B720}" destId="{82B2A5EB-B360-48F7-A4EB-364D32F94F1D}" srcOrd="11" destOrd="0" presId="urn:microsoft.com/office/officeart/2005/8/layout/gear1"/>
    <dgm:cxn modelId="{95786DE0-84D0-49A3-9052-88F623FE64C6}" type="presParOf" srcId="{6E4B9968-986E-44DE-A356-B7DD56C9B720}" destId="{FE3EEB54-DF7E-4538-A214-3F5E3D7FF8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34BD3C-DBC8-484C-A2AB-46AB69ED6BA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387A0-2021-462B-B365-A04E9EB6840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64BC62C6-59E9-4643-842E-5F97B97C2BB8}" type="parTrans" cxnId="{5B98B246-4166-4CFB-B0FF-7C97728CD41C}">
      <dgm:prSet/>
      <dgm:spPr/>
      <dgm:t>
        <a:bodyPr/>
        <a:lstStyle/>
        <a:p>
          <a:endParaRPr lang="ru-RU"/>
        </a:p>
      </dgm:t>
    </dgm:pt>
    <dgm:pt modelId="{05512460-35D4-42D9-89C6-4815B2914785}" type="sibTrans" cxnId="{5B98B246-4166-4CFB-B0FF-7C97728CD41C}">
      <dgm:prSet/>
      <dgm:spPr/>
      <dgm:t>
        <a:bodyPr/>
        <a:lstStyle/>
        <a:p>
          <a:endParaRPr lang="ru-RU"/>
        </a:p>
      </dgm:t>
    </dgm:pt>
    <dgm:pt modelId="{89A2A2C7-CA53-476E-B7A3-96A67F6B4E7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713B6FCB-728C-4AFC-9B99-5A72E1B16061}" type="parTrans" cxnId="{7476A5C1-6E60-46C3-B881-271B05673D21}">
      <dgm:prSet/>
      <dgm:spPr/>
      <dgm:t>
        <a:bodyPr/>
        <a:lstStyle/>
        <a:p>
          <a:endParaRPr lang="ru-RU"/>
        </a:p>
      </dgm:t>
    </dgm:pt>
    <dgm:pt modelId="{AACC03D5-8BBF-48CD-AC30-73D4E05FBE22}" type="sibTrans" cxnId="{7476A5C1-6E60-46C3-B881-271B05673D21}">
      <dgm:prSet/>
      <dgm:spPr/>
      <dgm:t>
        <a:bodyPr/>
        <a:lstStyle/>
        <a:p>
          <a:endParaRPr lang="ru-RU"/>
        </a:p>
      </dgm:t>
    </dgm:pt>
    <dgm:pt modelId="{54F08D7C-1B1F-4EBC-9341-CFA837C8A8DC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Підвищення тонусу скелетної мускулатури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86C7FB55-C456-4729-A059-82A4EA954A6B}" type="parTrans" cxnId="{8F87D046-5421-4981-A10E-C4506BB266D3}">
      <dgm:prSet/>
      <dgm:spPr/>
      <dgm:t>
        <a:bodyPr/>
        <a:lstStyle/>
        <a:p>
          <a:endParaRPr lang="ru-RU"/>
        </a:p>
      </dgm:t>
    </dgm:pt>
    <dgm:pt modelId="{A91A6E8C-941E-4BCC-9090-A4034B9A800E}" type="sibTrans" cxnId="{8F87D046-5421-4981-A10E-C4506BB266D3}">
      <dgm:prSet/>
      <dgm:spPr/>
      <dgm:t>
        <a:bodyPr/>
        <a:lstStyle/>
        <a:p>
          <a:endParaRPr lang="ru-RU"/>
        </a:p>
      </dgm:t>
    </dgm:pt>
    <dgm:pt modelId="{8C3CFE2B-626B-40B6-9060-0DA7092103D4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Коматозний стан 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28641F83-CA20-4ED3-B62D-402934BE2993}" type="parTrans" cxnId="{C811DEE4-917A-4727-B723-10816CDB188E}">
      <dgm:prSet/>
      <dgm:spPr/>
      <dgm:t>
        <a:bodyPr/>
        <a:lstStyle/>
        <a:p>
          <a:endParaRPr lang="ru-RU"/>
        </a:p>
      </dgm:t>
    </dgm:pt>
    <dgm:pt modelId="{3898EF80-A8BD-4C35-8A40-77E77A7C017A}" type="sibTrans" cxnId="{C811DEE4-917A-4727-B723-10816CDB188E}">
      <dgm:prSet/>
      <dgm:spPr/>
      <dgm:t>
        <a:bodyPr/>
        <a:lstStyle/>
        <a:p>
          <a:endParaRPr lang="ru-RU"/>
        </a:p>
      </dgm:t>
    </dgm:pt>
    <dgm:pt modelId="{B6F752A8-BC29-423F-86F4-E93D44E7820C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Мимовільне виділення сечі та калу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A180B2E7-1A7B-43B7-8E7D-8323B8CB7163}" type="parTrans" cxnId="{0DFA6E3F-68BC-41E1-88FF-3166C50A0848}">
      <dgm:prSet/>
      <dgm:spPr/>
      <dgm:t>
        <a:bodyPr/>
        <a:lstStyle/>
        <a:p>
          <a:endParaRPr lang="ru-RU"/>
        </a:p>
      </dgm:t>
    </dgm:pt>
    <dgm:pt modelId="{142DADB4-FB90-4D0B-905F-EF0F5763AF4C}" type="sibTrans" cxnId="{0DFA6E3F-68BC-41E1-88FF-3166C50A0848}">
      <dgm:prSet/>
      <dgm:spPr/>
      <dgm:t>
        <a:bodyPr/>
        <a:lstStyle/>
        <a:p>
          <a:endParaRPr lang="ru-RU"/>
        </a:p>
      </dgm:t>
    </dgm:pt>
    <dgm:pt modelId="{4BB339D5-287F-4E43-8C0A-45DDCA914A6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79FCB9-4F2A-459D-9DCF-6A2B251C0C40}" type="parTrans" cxnId="{DF3D368F-22E9-42CC-A9F6-9D2559E9FCE2}">
      <dgm:prSet/>
      <dgm:spPr/>
      <dgm:t>
        <a:bodyPr/>
        <a:lstStyle/>
        <a:p>
          <a:endParaRPr lang="ru-RU"/>
        </a:p>
      </dgm:t>
    </dgm:pt>
    <dgm:pt modelId="{B55C3AB7-12D6-4B87-B8EA-A15C7DA37A2F}" type="sibTrans" cxnId="{DF3D368F-22E9-42CC-A9F6-9D2559E9FCE2}">
      <dgm:prSet/>
      <dgm:spPr/>
      <dgm:t>
        <a:bodyPr/>
        <a:lstStyle/>
        <a:p>
          <a:endParaRPr lang="ru-RU"/>
        </a:p>
      </dgm:t>
    </dgm:pt>
    <dgm:pt modelId="{562C9E13-7CCF-4694-AD6F-3D3BE08B0323}">
      <dgm:prSet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Різнонаправлені рухи кінцівок і голови</a:t>
          </a:r>
          <a:endParaRPr lang="ru-RU" sz="1800" dirty="0">
            <a:solidFill>
              <a:schemeClr val="tx1"/>
            </a:solidFill>
          </a:endParaRPr>
        </a:p>
      </dgm:t>
    </dgm:pt>
    <dgm:pt modelId="{EFFE6CB5-F2CE-43DA-BCD5-EC893978BF7B}" type="parTrans" cxnId="{B8690575-72C7-4FE4-BAEB-FEF3596A1BA0}">
      <dgm:prSet/>
      <dgm:spPr/>
      <dgm:t>
        <a:bodyPr/>
        <a:lstStyle/>
        <a:p>
          <a:endParaRPr lang="ru-RU"/>
        </a:p>
      </dgm:t>
    </dgm:pt>
    <dgm:pt modelId="{075E788C-E2C4-47B9-A7B1-0185E0C483B8}" type="sibTrans" cxnId="{B8690575-72C7-4FE4-BAEB-FEF3596A1BA0}">
      <dgm:prSet/>
      <dgm:spPr/>
      <dgm:t>
        <a:bodyPr/>
        <a:lstStyle/>
        <a:p>
          <a:endParaRPr lang="ru-RU"/>
        </a:p>
      </dgm:t>
    </dgm:pt>
    <dgm:pt modelId="{AB6F11F7-9655-402C-8648-EE184ACDD03E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Тотальна амнезія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0547BC21-9EC8-42AB-9A4C-65F46B19254C}" type="parTrans" cxnId="{744B1C2D-2C52-4F69-A22E-F33E662AD367}">
      <dgm:prSet/>
      <dgm:spPr/>
      <dgm:t>
        <a:bodyPr/>
        <a:lstStyle/>
        <a:p>
          <a:endParaRPr lang="ru-RU"/>
        </a:p>
      </dgm:t>
    </dgm:pt>
    <dgm:pt modelId="{BFF99D93-3D36-4904-9594-6A26FF689E37}" type="sibTrans" cxnId="{744B1C2D-2C52-4F69-A22E-F33E662AD367}">
      <dgm:prSet/>
      <dgm:spPr/>
      <dgm:t>
        <a:bodyPr/>
        <a:lstStyle/>
        <a:p>
          <a:endParaRPr lang="ru-RU"/>
        </a:p>
      </dgm:t>
    </dgm:pt>
    <dgm:pt modelId="{A0832C31-B9AA-452A-97F8-9567B41FFBCA}">
      <dgm:prSet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Напруження усього тіла</a:t>
          </a:r>
          <a:endParaRPr lang="ru-RU" sz="1800" dirty="0">
            <a:solidFill>
              <a:schemeClr val="tx1"/>
            </a:solidFill>
          </a:endParaRPr>
        </a:p>
      </dgm:t>
    </dgm:pt>
    <dgm:pt modelId="{0345FB67-C4A3-471C-8DE6-AAA219BAEF65}" type="parTrans" cxnId="{528F2AF6-AE72-4F8B-B23E-33C01E170CDF}">
      <dgm:prSet/>
      <dgm:spPr/>
      <dgm:t>
        <a:bodyPr/>
        <a:lstStyle/>
        <a:p>
          <a:endParaRPr lang="ru-RU"/>
        </a:p>
      </dgm:t>
    </dgm:pt>
    <dgm:pt modelId="{86BCDF4C-7F72-407A-B2FA-68B13368D45C}" type="sibTrans" cxnId="{528F2AF6-AE72-4F8B-B23E-33C01E170CDF}">
      <dgm:prSet/>
      <dgm:spPr/>
      <dgm:t>
        <a:bodyPr/>
        <a:lstStyle/>
        <a:p>
          <a:endParaRPr lang="ru-RU"/>
        </a:p>
      </dgm:t>
    </dgm:pt>
    <dgm:pt modelId="{198B4C98-0A12-46F6-A5F5-0FDE9D79A72C}">
      <dgm:prSet phldrT="[Текст]" custT="1"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Непритомність</a:t>
          </a:r>
          <a:endParaRPr lang="ru-RU" sz="1300" dirty="0">
            <a:solidFill>
              <a:schemeClr val="tx1"/>
            </a:solidFill>
            <a:latin typeface="Arial Black" pitchFamily="34" charset="0"/>
          </a:endParaRPr>
        </a:p>
      </dgm:t>
    </dgm:pt>
    <dgm:pt modelId="{75970AC5-41CB-4AB9-A392-309D477A5309}" type="parTrans" cxnId="{79D49134-0480-4DB2-809A-0FFF91953F96}">
      <dgm:prSet/>
      <dgm:spPr/>
      <dgm:t>
        <a:bodyPr/>
        <a:lstStyle/>
        <a:p>
          <a:endParaRPr lang="ru-RU"/>
        </a:p>
      </dgm:t>
    </dgm:pt>
    <dgm:pt modelId="{DA1A9BA8-6CD9-4F45-B007-E9BBBEEF58F9}" type="sibTrans" cxnId="{79D49134-0480-4DB2-809A-0FFF91953F96}">
      <dgm:prSet/>
      <dgm:spPr/>
      <dgm:t>
        <a:bodyPr/>
        <a:lstStyle/>
        <a:p>
          <a:endParaRPr lang="ru-RU"/>
        </a:p>
      </dgm:t>
    </dgm:pt>
    <dgm:pt modelId="{28CE3327-DCEE-48E6-8770-BB0C1109AC12}">
      <dgm:prSet/>
      <dgm:spPr>
        <a:solidFill>
          <a:schemeClr val="tx2">
            <a:lumMod val="60000"/>
            <a:lumOff val="40000"/>
          </a:schemeClr>
        </a:solidFill>
        <a:ln w="254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sz="1300" dirty="0"/>
        </a:p>
      </dgm:t>
    </dgm:pt>
    <dgm:pt modelId="{3AD1235B-1905-4D0E-A7EC-F2BE353FED36}" type="parTrans" cxnId="{DDAFB0C8-430B-4E7F-B2CC-C1DBF921F1EB}">
      <dgm:prSet/>
      <dgm:spPr/>
      <dgm:t>
        <a:bodyPr/>
        <a:lstStyle/>
        <a:p>
          <a:endParaRPr lang="ru-RU"/>
        </a:p>
      </dgm:t>
    </dgm:pt>
    <dgm:pt modelId="{CCE263FE-701C-405C-892D-05FB92293E35}" type="sibTrans" cxnId="{DDAFB0C8-430B-4E7F-B2CC-C1DBF921F1EB}">
      <dgm:prSet/>
      <dgm:spPr/>
      <dgm:t>
        <a:bodyPr/>
        <a:lstStyle/>
        <a:p>
          <a:endParaRPr lang="ru-RU"/>
        </a:p>
      </dgm:t>
    </dgm:pt>
    <dgm:pt modelId="{C0472B90-DF29-45EB-B23E-D1CE9C921004}" type="pres">
      <dgm:prSet presAssocID="{7C34BD3C-DBC8-484C-A2AB-46AB69ED6B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D20117-9CEE-42F3-B43C-95A123E4CCDF}" type="pres">
      <dgm:prSet presAssocID="{605387A0-2021-462B-B365-A04E9EB6840E}" presName="linNode" presStyleCnt="0"/>
      <dgm:spPr/>
    </dgm:pt>
    <dgm:pt modelId="{DF3BC419-C742-4F6B-A45F-1E7265C04AD8}" type="pres">
      <dgm:prSet presAssocID="{605387A0-2021-462B-B365-A04E9EB6840E}" presName="parentShp" presStyleLbl="node1" presStyleIdx="0" presStyleCnt="3" custScaleX="79204" custScaleY="140681" custLinFactNeighborX="-9856" custLinFactNeighborY="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B993-AC9E-4241-9388-87D84E75DF84}" type="pres">
      <dgm:prSet presAssocID="{605387A0-2021-462B-B365-A04E9EB6840E}" presName="childShp" presStyleLbl="bgAccFollowNode1" presStyleIdx="0" presStyleCnt="3" custScaleX="100849" custScaleY="154749" custLinFactNeighborX="-7758" custLinFactNeighborY="-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3636-5BF4-4481-BE27-75A989DDF807}" type="pres">
      <dgm:prSet presAssocID="{05512460-35D4-42D9-89C6-4815B2914785}" presName="spacing" presStyleCnt="0"/>
      <dgm:spPr/>
    </dgm:pt>
    <dgm:pt modelId="{AB60D9D2-2D1C-485B-84E3-1C21DC978F6D}" type="pres">
      <dgm:prSet presAssocID="{4BB339D5-287F-4E43-8C0A-45DDCA914A6F}" presName="linNode" presStyleCnt="0"/>
      <dgm:spPr/>
    </dgm:pt>
    <dgm:pt modelId="{E3F86D61-7293-44BA-BED4-0FA68838A3BD}" type="pres">
      <dgm:prSet presAssocID="{4BB339D5-287F-4E43-8C0A-45DDCA914A6F}" presName="parentShp" presStyleLbl="node1" presStyleIdx="1" presStyleCnt="3" custScaleX="60482" custScaleY="186922" custLinFactNeighborX="-9087" custLinFactNeighborY="2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AF99A-5FE4-438D-A453-227D5233194C}" type="pres">
      <dgm:prSet presAssocID="{4BB339D5-287F-4E43-8C0A-45DDCA914A6F}" presName="childShp" presStyleLbl="bgAccFollowNode1" presStyleIdx="1" presStyleCnt="3" custScaleX="100973" custScaleY="167212" custLinFactNeighborX="164" custLinFactNeighborY="-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A2E2D-DB16-415F-A550-833F36329365}" type="pres">
      <dgm:prSet presAssocID="{B55C3AB7-12D6-4B87-B8EA-A15C7DA37A2F}" presName="spacing" presStyleCnt="0"/>
      <dgm:spPr/>
    </dgm:pt>
    <dgm:pt modelId="{66F58EA2-F9AD-4C07-B149-51627EA2F4FA}" type="pres">
      <dgm:prSet presAssocID="{89A2A2C7-CA53-476E-B7A3-96A67F6B4E77}" presName="linNode" presStyleCnt="0"/>
      <dgm:spPr/>
    </dgm:pt>
    <dgm:pt modelId="{D17D5582-4B5C-4D2A-8931-D376C8FEAB4C}" type="pres">
      <dgm:prSet presAssocID="{89A2A2C7-CA53-476E-B7A3-96A67F6B4E77}" presName="parentShp" presStyleLbl="node1" presStyleIdx="2" presStyleCnt="3" custScaleX="77708" custScaleY="166050" custLinFactNeighborX="-7590" custLinFactNeighborY="-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9256-ED73-4E73-81E3-D4C72351FD65}" type="pres">
      <dgm:prSet presAssocID="{89A2A2C7-CA53-476E-B7A3-96A67F6B4E77}" presName="childShp" presStyleLbl="bgAccFollowNode1" presStyleIdx="2" presStyleCnt="3" custScaleX="97071" custScaleY="186323" custLinFactNeighborX="-8437" custLinFactNeighborY="-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D368F-22E9-42CC-A9F6-9D2559E9FCE2}" srcId="{7C34BD3C-DBC8-484C-A2AB-46AB69ED6BA7}" destId="{4BB339D5-287F-4E43-8C0A-45DDCA914A6F}" srcOrd="1" destOrd="0" parTransId="{6379FCB9-4F2A-459D-9DCF-6A2B251C0C40}" sibTransId="{B55C3AB7-12D6-4B87-B8EA-A15C7DA37A2F}"/>
    <dgm:cxn modelId="{B8690575-72C7-4FE4-BAEB-FEF3596A1BA0}" srcId="{4BB339D5-287F-4E43-8C0A-45DDCA914A6F}" destId="{562C9E13-7CCF-4694-AD6F-3D3BE08B0323}" srcOrd="2" destOrd="0" parTransId="{EFFE6CB5-F2CE-43DA-BCD5-EC893978BF7B}" sibTransId="{075E788C-E2C4-47B9-A7B1-0185E0C483B8}"/>
    <dgm:cxn modelId="{13D4B5B9-88FC-42CD-A6FF-4280A9019607}" type="presOf" srcId="{89A2A2C7-CA53-476E-B7A3-96A67F6B4E77}" destId="{D17D5582-4B5C-4D2A-8931-D376C8FEAB4C}" srcOrd="0" destOrd="0" presId="urn:microsoft.com/office/officeart/2005/8/layout/vList6"/>
    <dgm:cxn modelId="{3F1FAB25-277D-4C2B-AD9C-678C663C7FFF}" type="presOf" srcId="{198B4C98-0A12-46F6-A5F5-0FDE9D79A72C}" destId="{40E5B993-AC9E-4241-9388-87D84E75DF84}" srcOrd="0" destOrd="0" presId="urn:microsoft.com/office/officeart/2005/8/layout/vList6"/>
    <dgm:cxn modelId="{C0A0CF6E-91E0-49EA-B3EF-642D10C03DA0}" type="presOf" srcId="{54F08D7C-1B1F-4EBC-9341-CFA837C8A8DC}" destId="{40E5B993-AC9E-4241-9388-87D84E75DF84}" srcOrd="0" destOrd="1" presId="urn:microsoft.com/office/officeart/2005/8/layout/vList6"/>
    <dgm:cxn modelId="{744B1C2D-2C52-4F69-A22E-F33E662AD367}" srcId="{89A2A2C7-CA53-476E-B7A3-96A67F6B4E77}" destId="{AB6F11F7-9655-402C-8648-EE184ACDD03E}" srcOrd="2" destOrd="0" parTransId="{0547BC21-9EC8-42AB-9A4C-65F46B19254C}" sibTransId="{BFF99D93-3D36-4904-9594-6A26FF689E37}"/>
    <dgm:cxn modelId="{0DFA6E3F-68BC-41E1-88FF-3166C50A0848}" srcId="{89A2A2C7-CA53-476E-B7A3-96A67F6B4E77}" destId="{B6F752A8-BC29-423F-86F4-E93D44E7820C}" srcOrd="0" destOrd="0" parTransId="{A180B2E7-1A7B-43B7-8E7D-8323B8CB7163}" sibTransId="{142DADB4-FB90-4D0B-905F-EF0F5763AF4C}"/>
    <dgm:cxn modelId="{985E4176-FA08-4485-8198-E222396F3A8E}" type="presOf" srcId="{7C34BD3C-DBC8-484C-A2AB-46AB69ED6BA7}" destId="{C0472B90-DF29-45EB-B23E-D1CE9C921004}" srcOrd="0" destOrd="0" presId="urn:microsoft.com/office/officeart/2005/8/layout/vList6"/>
    <dgm:cxn modelId="{7476A5C1-6E60-46C3-B881-271B05673D21}" srcId="{7C34BD3C-DBC8-484C-A2AB-46AB69ED6BA7}" destId="{89A2A2C7-CA53-476E-B7A3-96A67F6B4E77}" srcOrd="2" destOrd="0" parTransId="{713B6FCB-728C-4AFC-9B99-5A72E1B16061}" sibTransId="{AACC03D5-8BBF-48CD-AC30-73D4E05FBE22}"/>
    <dgm:cxn modelId="{89088F74-8183-4C08-B99D-2A93153F6047}" type="presOf" srcId="{8C3CFE2B-626B-40B6-9060-0DA7092103D4}" destId="{6C529256-ED73-4E73-81E3-D4C72351FD65}" srcOrd="0" destOrd="1" presId="urn:microsoft.com/office/officeart/2005/8/layout/vList6"/>
    <dgm:cxn modelId="{C811DEE4-917A-4727-B723-10816CDB188E}" srcId="{89A2A2C7-CA53-476E-B7A3-96A67F6B4E77}" destId="{8C3CFE2B-626B-40B6-9060-0DA7092103D4}" srcOrd="1" destOrd="0" parTransId="{28641F83-CA20-4ED3-B62D-402934BE2993}" sibTransId="{3898EF80-A8BD-4C35-8A40-77E77A7C017A}"/>
    <dgm:cxn modelId="{DFEAD1FB-5EFF-4642-B28A-BA38911CB028}" type="presOf" srcId="{4BB339D5-287F-4E43-8C0A-45DDCA914A6F}" destId="{E3F86D61-7293-44BA-BED4-0FA68838A3BD}" srcOrd="0" destOrd="0" presId="urn:microsoft.com/office/officeart/2005/8/layout/vList6"/>
    <dgm:cxn modelId="{57A0A413-CD31-4C3A-A45C-B8E73A6C40CA}" type="presOf" srcId="{AB6F11F7-9655-402C-8648-EE184ACDD03E}" destId="{6C529256-ED73-4E73-81E3-D4C72351FD65}" srcOrd="0" destOrd="2" presId="urn:microsoft.com/office/officeart/2005/8/layout/vList6"/>
    <dgm:cxn modelId="{5B98B246-4166-4CFB-B0FF-7C97728CD41C}" srcId="{7C34BD3C-DBC8-484C-A2AB-46AB69ED6BA7}" destId="{605387A0-2021-462B-B365-A04E9EB6840E}" srcOrd="0" destOrd="0" parTransId="{64BC62C6-59E9-4643-842E-5F97B97C2BB8}" sibTransId="{05512460-35D4-42D9-89C6-4815B2914785}"/>
    <dgm:cxn modelId="{A02A00E9-D917-45A8-A0BC-DB0398B0D506}" type="presOf" srcId="{28CE3327-DCEE-48E6-8770-BB0C1109AC12}" destId="{4EDAF99A-5FE4-438D-A453-227D5233194C}" srcOrd="0" destOrd="0" presId="urn:microsoft.com/office/officeart/2005/8/layout/vList6"/>
    <dgm:cxn modelId="{DDAFB0C8-430B-4E7F-B2CC-C1DBF921F1EB}" srcId="{4BB339D5-287F-4E43-8C0A-45DDCA914A6F}" destId="{28CE3327-DCEE-48E6-8770-BB0C1109AC12}" srcOrd="0" destOrd="0" parTransId="{3AD1235B-1905-4D0E-A7EC-F2BE353FED36}" sibTransId="{CCE263FE-701C-405C-892D-05FB92293E35}"/>
    <dgm:cxn modelId="{79D49134-0480-4DB2-809A-0FFF91953F96}" srcId="{605387A0-2021-462B-B365-A04E9EB6840E}" destId="{198B4C98-0A12-46F6-A5F5-0FDE9D79A72C}" srcOrd="0" destOrd="0" parTransId="{75970AC5-41CB-4AB9-A392-309D477A5309}" sibTransId="{DA1A9BA8-6CD9-4F45-B007-E9BBBEEF58F9}"/>
    <dgm:cxn modelId="{11318E26-FBD4-4D4F-86AE-684B2C7E02D9}" type="presOf" srcId="{562C9E13-7CCF-4694-AD6F-3D3BE08B0323}" destId="{4EDAF99A-5FE4-438D-A453-227D5233194C}" srcOrd="0" destOrd="2" presId="urn:microsoft.com/office/officeart/2005/8/layout/vList6"/>
    <dgm:cxn modelId="{C3599AFE-ABFC-45D9-9549-061A6E018CDA}" type="presOf" srcId="{605387A0-2021-462B-B365-A04E9EB6840E}" destId="{DF3BC419-C742-4F6B-A45F-1E7265C04AD8}" srcOrd="0" destOrd="0" presId="urn:microsoft.com/office/officeart/2005/8/layout/vList6"/>
    <dgm:cxn modelId="{528F2AF6-AE72-4F8B-B23E-33C01E170CDF}" srcId="{4BB339D5-287F-4E43-8C0A-45DDCA914A6F}" destId="{A0832C31-B9AA-452A-97F8-9567B41FFBCA}" srcOrd="1" destOrd="0" parTransId="{0345FB67-C4A3-471C-8DE6-AAA219BAEF65}" sibTransId="{86BCDF4C-7F72-407A-B2FA-68B13368D45C}"/>
    <dgm:cxn modelId="{4AE47422-B175-40A1-B056-4D6EBA8900CF}" type="presOf" srcId="{B6F752A8-BC29-423F-86F4-E93D44E7820C}" destId="{6C529256-ED73-4E73-81E3-D4C72351FD65}" srcOrd="0" destOrd="0" presId="urn:microsoft.com/office/officeart/2005/8/layout/vList6"/>
    <dgm:cxn modelId="{2B43844E-D436-4899-A4EA-A74469D8F611}" type="presOf" srcId="{A0832C31-B9AA-452A-97F8-9567B41FFBCA}" destId="{4EDAF99A-5FE4-438D-A453-227D5233194C}" srcOrd="0" destOrd="1" presId="urn:microsoft.com/office/officeart/2005/8/layout/vList6"/>
    <dgm:cxn modelId="{8F87D046-5421-4981-A10E-C4506BB266D3}" srcId="{605387A0-2021-462B-B365-A04E9EB6840E}" destId="{54F08D7C-1B1F-4EBC-9341-CFA837C8A8DC}" srcOrd="1" destOrd="0" parTransId="{86C7FB55-C456-4729-A059-82A4EA954A6B}" sibTransId="{A91A6E8C-941E-4BCC-9090-A4034B9A800E}"/>
    <dgm:cxn modelId="{7D036E1D-B4F0-42FB-BCE3-3D0278CBF9D4}" type="presParOf" srcId="{C0472B90-DF29-45EB-B23E-D1CE9C921004}" destId="{EED20117-9CEE-42F3-B43C-95A123E4CCDF}" srcOrd="0" destOrd="0" presId="urn:microsoft.com/office/officeart/2005/8/layout/vList6"/>
    <dgm:cxn modelId="{9F1EFB4B-88FB-4B0B-81F9-F13BB586A452}" type="presParOf" srcId="{EED20117-9CEE-42F3-B43C-95A123E4CCDF}" destId="{DF3BC419-C742-4F6B-A45F-1E7265C04AD8}" srcOrd="0" destOrd="0" presId="urn:microsoft.com/office/officeart/2005/8/layout/vList6"/>
    <dgm:cxn modelId="{D4FF44DE-CE52-492A-BE1F-C9698A1321BC}" type="presParOf" srcId="{EED20117-9CEE-42F3-B43C-95A123E4CCDF}" destId="{40E5B993-AC9E-4241-9388-87D84E75DF84}" srcOrd="1" destOrd="0" presId="urn:microsoft.com/office/officeart/2005/8/layout/vList6"/>
    <dgm:cxn modelId="{EF6F1DC1-FE40-485F-9DBF-D4B1F76478F3}" type="presParOf" srcId="{C0472B90-DF29-45EB-B23E-D1CE9C921004}" destId="{D3A73636-5BF4-4481-BE27-75A989DDF807}" srcOrd="1" destOrd="0" presId="urn:microsoft.com/office/officeart/2005/8/layout/vList6"/>
    <dgm:cxn modelId="{BB9AF722-5433-41F1-B520-537DFFA54863}" type="presParOf" srcId="{C0472B90-DF29-45EB-B23E-D1CE9C921004}" destId="{AB60D9D2-2D1C-485B-84E3-1C21DC978F6D}" srcOrd="2" destOrd="0" presId="urn:microsoft.com/office/officeart/2005/8/layout/vList6"/>
    <dgm:cxn modelId="{92A49983-6714-4B7B-930C-31F09BFD641A}" type="presParOf" srcId="{AB60D9D2-2D1C-485B-84E3-1C21DC978F6D}" destId="{E3F86D61-7293-44BA-BED4-0FA68838A3BD}" srcOrd="0" destOrd="0" presId="urn:microsoft.com/office/officeart/2005/8/layout/vList6"/>
    <dgm:cxn modelId="{49D801B0-AF21-4FD9-9FE4-98679E081087}" type="presParOf" srcId="{AB60D9D2-2D1C-485B-84E3-1C21DC978F6D}" destId="{4EDAF99A-5FE4-438D-A453-227D5233194C}" srcOrd="1" destOrd="0" presId="urn:microsoft.com/office/officeart/2005/8/layout/vList6"/>
    <dgm:cxn modelId="{E766D2AA-13B8-4779-90EA-1D6A09429F45}" type="presParOf" srcId="{C0472B90-DF29-45EB-B23E-D1CE9C921004}" destId="{223A2E2D-DB16-415F-A550-833F36329365}" srcOrd="3" destOrd="0" presId="urn:microsoft.com/office/officeart/2005/8/layout/vList6"/>
    <dgm:cxn modelId="{32702556-E78C-4739-AE0F-296910678B9A}" type="presParOf" srcId="{C0472B90-DF29-45EB-B23E-D1CE9C921004}" destId="{66F58EA2-F9AD-4C07-B149-51627EA2F4FA}" srcOrd="4" destOrd="0" presId="urn:microsoft.com/office/officeart/2005/8/layout/vList6"/>
    <dgm:cxn modelId="{4BCCC33F-9443-4150-9E2C-08BDC8E754A7}" type="presParOf" srcId="{66F58EA2-F9AD-4C07-B149-51627EA2F4FA}" destId="{D17D5582-4B5C-4D2A-8931-D376C8FEAB4C}" srcOrd="0" destOrd="0" presId="urn:microsoft.com/office/officeart/2005/8/layout/vList6"/>
    <dgm:cxn modelId="{81E87B68-25B1-4536-AE30-14768209BD40}" type="presParOf" srcId="{66F58EA2-F9AD-4C07-B149-51627EA2F4FA}" destId="{6C529256-ED73-4E73-81E3-D4C72351FD65}" srcOrd="1" destOrd="0" presId="urn:microsoft.com/office/officeart/2005/8/layout/vList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4B11A6-8A2D-402B-8657-6DFBF4A5914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B48542-632F-4C5D-865E-D47C21C5BD5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9030992-85E5-4466-8511-6288DF47E8A5}" type="parTrans" cxnId="{62522A21-115B-4E4E-86E0-52263F27BEC0}">
      <dgm:prSet/>
      <dgm:spPr/>
      <dgm:t>
        <a:bodyPr/>
        <a:lstStyle/>
        <a:p>
          <a:endParaRPr lang="ru-RU"/>
        </a:p>
      </dgm:t>
    </dgm:pt>
    <dgm:pt modelId="{2E5107EA-2906-4E9C-A0E0-696D1BABEB7D}" type="sibTrans" cxnId="{62522A21-115B-4E4E-86E0-52263F27BEC0}">
      <dgm:prSet/>
      <dgm:spPr/>
      <dgm:t>
        <a:bodyPr/>
        <a:lstStyle/>
        <a:p>
          <a:endParaRPr lang="ru-RU"/>
        </a:p>
      </dgm:t>
    </dgm:pt>
    <dgm:pt modelId="{6EA2726F-6D96-43BD-AEB4-E000384955C9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Притримувати голову для запобігання отриманню ушкоджень</a:t>
          </a:r>
          <a:endParaRPr lang="ru-RU" dirty="0">
            <a:solidFill>
              <a:schemeClr val="tx1"/>
            </a:solidFill>
          </a:endParaRPr>
        </a:p>
      </dgm:t>
    </dgm:pt>
    <dgm:pt modelId="{CDF63BA1-BADA-46D7-A6A5-360BBA7FAA33}" type="parTrans" cxnId="{2A6AD485-F91D-43D4-A475-32EDE2AE6FBD}">
      <dgm:prSet/>
      <dgm:spPr/>
      <dgm:t>
        <a:bodyPr/>
        <a:lstStyle/>
        <a:p>
          <a:endParaRPr lang="ru-RU"/>
        </a:p>
      </dgm:t>
    </dgm:pt>
    <dgm:pt modelId="{3C567350-CAED-4963-B907-D9159E257502}" type="sibTrans" cxnId="{2A6AD485-F91D-43D4-A475-32EDE2AE6FBD}">
      <dgm:prSet/>
      <dgm:spPr/>
      <dgm:t>
        <a:bodyPr/>
        <a:lstStyle/>
        <a:p>
          <a:endParaRPr lang="ru-RU"/>
        </a:p>
      </dgm:t>
    </dgm:pt>
    <dgm:pt modelId="{BC3CC945-C1B0-432B-9196-05275B7BBCBC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намагатися припинити судом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и 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силою</a:t>
          </a:r>
          <a:endParaRPr lang="ru-RU" dirty="0">
            <a:solidFill>
              <a:schemeClr val="tx1"/>
            </a:solidFill>
          </a:endParaRPr>
        </a:p>
      </dgm:t>
    </dgm:pt>
    <dgm:pt modelId="{84A4A313-107A-48F4-917F-1F8B620563E5}" type="parTrans" cxnId="{96C08817-1BD9-443B-98F1-17726BC4F679}">
      <dgm:prSet/>
      <dgm:spPr/>
      <dgm:t>
        <a:bodyPr/>
        <a:lstStyle/>
        <a:p>
          <a:endParaRPr lang="ru-RU"/>
        </a:p>
      </dgm:t>
    </dgm:pt>
    <dgm:pt modelId="{D778748B-1826-4649-A2E8-E2EAC1B40719}" type="sibTrans" cxnId="{96C08817-1BD9-443B-98F1-17726BC4F679}">
      <dgm:prSet/>
      <dgm:spPr/>
      <dgm:t>
        <a:bodyPr/>
        <a:lstStyle/>
        <a:p>
          <a:endParaRPr lang="ru-RU"/>
        </a:p>
      </dgm:t>
    </dgm:pt>
    <dgm:pt modelId="{D12DB053-C9F4-43CE-A5DE-954CD9766FF6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Прибрати небезпечні предмети</a:t>
          </a:r>
          <a:endParaRPr lang="ru-RU" dirty="0">
            <a:solidFill>
              <a:schemeClr val="tx1"/>
            </a:solidFill>
          </a:endParaRPr>
        </a:p>
      </dgm:t>
    </dgm:pt>
    <dgm:pt modelId="{E31B0EAF-CC0D-474E-B7DF-3271BEFF0B80}" type="parTrans" cxnId="{58178266-FDAE-4DE5-AE96-F9EA4C4563F7}">
      <dgm:prSet/>
      <dgm:spPr/>
      <dgm:t>
        <a:bodyPr/>
        <a:lstStyle/>
        <a:p>
          <a:endParaRPr lang="ru-RU"/>
        </a:p>
      </dgm:t>
    </dgm:pt>
    <dgm:pt modelId="{2DC1EB83-C639-42B1-A9B6-6B8F029BB3A5}" type="sibTrans" cxnId="{58178266-FDAE-4DE5-AE96-F9EA4C4563F7}">
      <dgm:prSet/>
      <dgm:spPr/>
      <dgm:t>
        <a:bodyPr/>
        <a:lstStyle/>
        <a:p>
          <a:endParaRPr lang="ru-RU"/>
        </a:p>
      </dgm:t>
    </dgm:pt>
    <dgm:pt modelId="{CE615D2D-4A0C-44FD-95C0-8FCE8D32893E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вкладати предмети до рота або примусово його відкривати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1AE3776F-FE10-4A33-8D91-7B14884412E6}" type="parTrans" cxnId="{74BCAC7B-2BE6-43CA-A3FF-881794B34AB7}">
      <dgm:prSet/>
      <dgm:spPr/>
      <dgm:t>
        <a:bodyPr/>
        <a:lstStyle/>
        <a:p>
          <a:endParaRPr lang="ru-RU"/>
        </a:p>
      </dgm:t>
    </dgm:pt>
    <dgm:pt modelId="{C90D0219-60AC-4D59-BD8D-18F4398FE767}" type="sibTrans" cxnId="{74BCAC7B-2BE6-43CA-A3FF-881794B34AB7}">
      <dgm:prSet/>
      <dgm:spPr/>
      <dgm:t>
        <a:bodyPr/>
        <a:lstStyle/>
        <a:p>
          <a:endParaRPr lang="ru-RU"/>
        </a:p>
      </dgm:t>
    </dgm:pt>
    <dgm:pt modelId="{7791D628-F545-491E-8AC8-00B2051E0BEC}" type="pres">
      <dgm:prSet presAssocID="{114B11A6-8A2D-402B-8657-6DFBF4A5914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27B9A-F933-4B93-B745-47CD659E35F0}" type="pres">
      <dgm:prSet presAssocID="{114B11A6-8A2D-402B-8657-6DFBF4A5914D}" presName="matrix" presStyleCnt="0"/>
      <dgm:spPr/>
      <dgm:t>
        <a:bodyPr/>
        <a:lstStyle/>
        <a:p>
          <a:endParaRPr lang="ru-RU"/>
        </a:p>
      </dgm:t>
    </dgm:pt>
    <dgm:pt modelId="{F351EBDA-F4BF-4A7F-99E0-7A5F1F1AE089}" type="pres">
      <dgm:prSet presAssocID="{114B11A6-8A2D-402B-8657-6DFBF4A5914D}" presName="tile1" presStyleLbl="node1" presStyleIdx="0" presStyleCnt="4"/>
      <dgm:spPr/>
      <dgm:t>
        <a:bodyPr/>
        <a:lstStyle/>
        <a:p>
          <a:endParaRPr lang="ru-RU"/>
        </a:p>
      </dgm:t>
    </dgm:pt>
    <dgm:pt modelId="{77A882CE-ECFE-4062-853E-0238E418B788}" type="pres">
      <dgm:prSet presAssocID="{114B11A6-8A2D-402B-8657-6DFBF4A591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347A6-ECFD-4E4D-BB74-0446870E0E28}" type="pres">
      <dgm:prSet presAssocID="{114B11A6-8A2D-402B-8657-6DFBF4A5914D}" presName="tile2" presStyleLbl="node1" presStyleIdx="1" presStyleCnt="4"/>
      <dgm:spPr/>
      <dgm:t>
        <a:bodyPr/>
        <a:lstStyle/>
        <a:p>
          <a:endParaRPr lang="ru-RU"/>
        </a:p>
      </dgm:t>
    </dgm:pt>
    <dgm:pt modelId="{8EA46709-7B0E-42A2-A022-BC1F9C05A8A7}" type="pres">
      <dgm:prSet presAssocID="{114B11A6-8A2D-402B-8657-6DFBF4A591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9D91C-0967-4258-B7CB-202C7D8DB183}" type="pres">
      <dgm:prSet presAssocID="{114B11A6-8A2D-402B-8657-6DFBF4A5914D}" presName="tile3" presStyleLbl="node1" presStyleIdx="2" presStyleCnt="4"/>
      <dgm:spPr/>
      <dgm:t>
        <a:bodyPr/>
        <a:lstStyle/>
        <a:p>
          <a:endParaRPr lang="ru-RU"/>
        </a:p>
      </dgm:t>
    </dgm:pt>
    <dgm:pt modelId="{63782506-7243-4923-B9BB-B7BEF16D1572}" type="pres">
      <dgm:prSet presAssocID="{114B11A6-8A2D-402B-8657-6DFBF4A591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1472F-4989-40DB-9A5B-1A12F5A88326}" type="pres">
      <dgm:prSet presAssocID="{114B11A6-8A2D-402B-8657-6DFBF4A5914D}" presName="tile4" presStyleLbl="node1" presStyleIdx="3" presStyleCnt="4"/>
      <dgm:spPr/>
      <dgm:t>
        <a:bodyPr/>
        <a:lstStyle/>
        <a:p>
          <a:endParaRPr lang="ru-RU"/>
        </a:p>
      </dgm:t>
    </dgm:pt>
    <dgm:pt modelId="{F4438264-A2A6-456D-8613-36B07628EDA9}" type="pres">
      <dgm:prSet presAssocID="{114B11A6-8A2D-402B-8657-6DFBF4A591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67034-B876-4D44-9B59-3EA2F17C2933}" type="pres">
      <dgm:prSet presAssocID="{114B11A6-8A2D-402B-8657-6DFBF4A5914D}" presName="centerTile" presStyleLbl="fgShp" presStyleIdx="0" presStyleCnt="1" custScaleX="127793" custScaleY="1639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C28F6-0A76-44F1-9E3D-19FC5DB8B087}" type="presOf" srcId="{114B11A6-8A2D-402B-8657-6DFBF4A5914D}" destId="{7791D628-F545-491E-8AC8-00B2051E0BEC}" srcOrd="0" destOrd="0" presId="urn:microsoft.com/office/officeart/2005/8/layout/matrix1"/>
    <dgm:cxn modelId="{0AEC1CCB-3D92-423F-A6C3-163BB1021AA0}" type="presOf" srcId="{64B48542-632F-4C5D-865E-D47C21C5BD51}" destId="{06367034-B876-4D44-9B59-3EA2F17C2933}" srcOrd="0" destOrd="0" presId="urn:microsoft.com/office/officeart/2005/8/layout/matrix1"/>
    <dgm:cxn modelId="{EF66B2D1-A421-44E3-8ECA-577748A03630}" type="presOf" srcId="{BC3CC945-C1B0-432B-9196-05275B7BBCBC}" destId="{55F347A6-ECFD-4E4D-BB74-0446870E0E28}" srcOrd="0" destOrd="0" presId="urn:microsoft.com/office/officeart/2005/8/layout/matrix1"/>
    <dgm:cxn modelId="{E386B05A-FF2B-4C21-B422-6BB488E1B404}" type="presOf" srcId="{CE615D2D-4A0C-44FD-95C0-8FCE8D32893E}" destId="{A441472F-4989-40DB-9A5B-1A12F5A88326}" srcOrd="0" destOrd="0" presId="urn:microsoft.com/office/officeart/2005/8/layout/matrix1"/>
    <dgm:cxn modelId="{5A388BB0-3464-4965-9605-DFB81337018B}" type="presOf" srcId="{D12DB053-C9F4-43CE-A5DE-954CD9766FF6}" destId="{F829D91C-0967-4258-B7CB-202C7D8DB183}" srcOrd="0" destOrd="0" presId="urn:microsoft.com/office/officeart/2005/8/layout/matrix1"/>
    <dgm:cxn modelId="{17447453-CA9C-4EBD-A642-9A63B6F89F13}" type="presOf" srcId="{6EA2726F-6D96-43BD-AEB4-E000384955C9}" destId="{77A882CE-ECFE-4062-853E-0238E418B788}" srcOrd="1" destOrd="0" presId="urn:microsoft.com/office/officeart/2005/8/layout/matrix1"/>
    <dgm:cxn modelId="{AE988676-AD5D-4E2B-A861-7136A85D8EAC}" type="presOf" srcId="{CE615D2D-4A0C-44FD-95C0-8FCE8D32893E}" destId="{F4438264-A2A6-456D-8613-36B07628EDA9}" srcOrd="1" destOrd="0" presId="urn:microsoft.com/office/officeart/2005/8/layout/matrix1"/>
    <dgm:cxn modelId="{5CCD2E4E-2DE4-4B21-83C2-C7F04570C658}" type="presOf" srcId="{D12DB053-C9F4-43CE-A5DE-954CD9766FF6}" destId="{63782506-7243-4923-B9BB-B7BEF16D1572}" srcOrd="1" destOrd="0" presId="urn:microsoft.com/office/officeart/2005/8/layout/matrix1"/>
    <dgm:cxn modelId="{96C08817-1BD9-443B-98F1-17726BC4F679}" srcId="{64B48542-632F-4C5D-865E-D47C21C5BD51}" destId="{BC3CC945-C1B0-432B-9196-05275B7BBCBC}" srcOrd="1" destOrd="0" parTransId="{84A4A313-107A-48F4-917F-1F8B620563E5}" sibTransId="{D778748B-1826-4649-A2E8-E2EAC1B40719}"/>
    <dgm:cxn modelId="{58178266-FDAE-4DE5-AE96-F9EA4C4563F7}" srcId="{64B48542-632F-4C5D-865E-D47C21C5BD51}" destId="{D12DB053-C9F4-43CE-A5DE-954CD9766FF6}" srcOrd="2" destOrd="0" parTransId="{E31B0EAF-CC0D-474E-B7DF-3271BEFF0B80}" sibTransId="{2DC1EB83-C639-42B1-A9B6-6B8F029BB3A5}"/>
    <dgm:cxn modelId="{C6011F5E-5801-4550-9C12-382A780298D4}" type="presOf" srcId="{BC3CC945-C1B0-432B-9196-05275B7BBCBC}" destId="{8EA46709-7B0E-42A2-A022-BC1F9C05A8A7}" srcOrd="1" destOrd="0" presId="urn:microsoft.com/office/officeart/2005/8/layout/matrix1"/>
    <dgm:cxn modelId="{2A6AD485-F91D-43D4-A475-32EDE2AE6FBD}" srcId="{64B48542-632F-4C5D-865E-D47C21C5BD51}" destId="{6EA2726F-6D96-43BD-AEB4-E000384955C9}" srcOrd="0" destOrd="0" parTransId="{CDF63BA1-BADA-46D7-A6A5-360BBA7FAA33}" sibTransId="{3C567350-CAED-4963-B907-D9159E257502}"/>
    <dgm:cxn modelId="{62522A21-115B-4E4E-86E0-52263F27BEC0}" srcId="{114B11A6-8A2D-402B-8657-6DFBF4A5914D}" destId="{64B48542-632F-4C5D-865E-D47C21C5BD51}" srcOrd="0" destOrd="0" parTransId="{D9030992-85E5-4466-8511-6288DF47E8A5}" sibTransId="{2E5107EA-2906-4E9C-A0E0-696D1BABEB7D}"/>
    <dgm:cxn modelId="{74BCAC7B-2BE6-43CA-A3FF-881794B34AB7}" srcId="{64B48542-632F-4C5D-865E-D47C21C5BD51}" destId="{CE615D2D-4A0C-44FD-95C0-8FCE8D32893E}" srcOrd="3" destOrd="0" parTransId="{1AE3776F-FE10-4A33-8D91-7B14884412E6}" sibTransId="{C90D0219-60AC-4D59-BD8D-18F4398FE767}"/>
    <dgm:cxn modelId="{A48815ED-71AC-4C10-8731-09EACE075A44}" type="presOf" srcId="{6EA2726F-6D96-43BD-AEB4-E000384955C9}" destId="{F351EBDA-F4BF-4A7F-99E0-7A5F1F1AE089}" srcOrd="0" destOrd="0" presId="urn:microsoft.com/office/officeart/2005/8/layout/matrix1"/>
    <dgm:cxn modelId="{30A4334D-761C-4055-BDEE-F89390ABC16E}" type="presParOf" srcId="{7791D628-F545-491E-8AC8-00B2051E0BEC}" destId="{91B27B9A-F933-4B93-B745-47CD659E35F0}" srcOrd="0" destOrd="0" presId="urn:microsoft.com/office/officeart/2005/8/layout/matrix1"/>
    <dgm:cxn modelId="{7BA89941-D8F0-43F1-93BB-0F246826281B}" type="presParOf" srcId="{91B27B9A-F933-4B93-B745-47CD659E35F0}" destId="{F351EBDA-F4BF-4A7F-99E0-7A5F1F1AE089}" srcOrd="0" destOrd="0" presId="urn:microsoft.com/office/officeart/2005/8/layout/matrix1"/>
    <dgm:cxn modelId="{C6C389E9-14DA-47AB-88BC-568D8B250BE6}" type="presParOf" srcId="{91B27B9A-F933-4B93-B745-47CD659E35F0}" destId="{77A882CE-ECFE-4062-853E-0238E418B788}" srcOrd="1" destOrd="0" presId="urn:microsoft.com/office/officeart/2005/8/layout/matrix1"/>
    <dgm:cxn modelId="{8071683F-5DBC-4F2A-BAFE-BE1CCCA96E90}" type="presParOf" srcId="{91B27B9A-F933-4B93-B745-47CD659E35F0}" destId="{55F347A6-ECFD-4E4D-BB74-0446870E0E28}" srcOrd="2" destOrd="0" presId="urn:microsoft.com/office/officeart/2005/8/layout/matrix1"/>
    <dgm:cxn modelId="{50E38732-34CC-4CBC-BD40-04F4B298C329}" type="presParOf" srcId="{91B27B9A-F933-4B93-B745-47CD659E35F0}" destId="{8EA46709-7B0E-42A2-A022-BC1F9C05A8A7}" srcOrd="3" destOrd="0" presId="urn:microsoft.com/office/officeart/2005/8/layout/matrix1"/>
    <dgm:cxn modelId="{767881EE-B00A-4A83-9BE4-47ED3D95A4EC}" type="presParOf" srcId="{91B27B9A-F933-4B93-B745-47CD659E35F0}" destId="{F829D91C-0967-4258-B7CB-202C7D8DB183}" srcOrd="4" destOrd="0" presId="urn:microsoft.com/office/officeart/2005/8/layout/matrix1"/>
    <dgm:cxn modelId="{B9C8CD15-71C3-40C1-9485-DD18F961F500}" type="presParOf" srcId="{91B27B9A-F933-4B93-B745-47CD659E35F0}" destId="{63782506-7243-4923-B9BB-B7BEF16D1572}" srcOrd="5" destOrd="0" presId="urn:microsoft.com/office/officeart/2005/8/layout/matrix1"/>
    <dgm:cxn modelId="{07B9189E-159D-4BDD-8898-BFE166A2449D}" type="presParOf" srcId="{91B27B9A-F933-4B93-B745-47CD659E35F0}" destId="{A441472F-4989-40DB-9A5B-1A12F5A88326}" srcOrd="6" destOrd="0" presId="urn:microsoft.com/office/officeart/2005/8/layout/matrix1"/>
    <dgm:cxn modelId="{6EFE8455-9D1B-4342-B035-5003602E0931}" type="presParOf" srcId="{91B27B9A-F933-4B93-B745-47CD659E35F0}" destId="{F4438264-A2A6-456D-8613-36B07628EDA9}" srcOrd="7" destOrd="0" presId="urn:microsoft.com/office/officeart/2005/8/layout/matrix1"/>
    <dgm:cxn modelId="{DA91680A-C531-43C7-9501-6EAFF6283BCE}" type="presParOf" srcId="{7791D628-F545-491E-8AC8-00B2051E0BEC}" destId="{06367034-B876-4D44-9B59-3EA2F17C29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37FD23-A3B4-4637-9A11-109C65AED3A8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7E63D-071E-4B61-B6D7-1398EEBA69E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F790A56-0867-4380-B672-07D4C7E29B2C}" type="parTrans" cxnId="{5DA74C3D-051A-4DFA-BAC1-F52B72EA199C}">
      <dgm:prSet/>
      <dgm:spPr/>
      <dgm:t>
        <a:bodyPr/>
        <a:lstStyle/>
        <a:p>
          <a:endParaRPr lang="ru-RU"/>
        </a:p>
      </dgm:t>
    </dgm:pt>
    <dgm:pt modelId="{79A275B5-38BF-478A-838D-6B6D95F4C75E}" type="sibTrans" cxnId="{5DA74C3D-051A-4DFA-BAC1-F52B72EA199C}">
      <dgm:prSet/>
      <dgm:spPr/>
      <dgm:t>
        <a:bodyPr/>
        <a:lstStyle/>
        <a:p>
          <a:endParaRPr lang="ru-RU"/>
        </a:p>
      </dgm:t>
    </dgm:pt>
    <dgm:pt modelId="{631BAA27-9094-458F-A7DD-67A1EC30AA1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Перевірити прохідність дихальних шляхів, оглянути ротову порожнину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D6A342F-6BDE-408D-950C-D7B409189C84}" type="parTrans" cxnId="{AB0EB31A-BFB6-4917-9BB6-463EE896AD57}">
      <dgm:prSet/>
      <dgm:spPr/>
      <dgm:t>
        <a:bodyPr/>
        <a:lstStyle/>
        <a:p>
          <a:endParaRPr lang="ru-RU"/>
        </a:p>
      </dgm:t>
    </dgm:pt>
    <dgm:pt modelId="{157498DA-538B-41E5-A6FA-2E449EAC7403}" type="sibTrans" cxnId="{AB0EB31A-BFB6-4917-9BB6-463EE896AD57}">
      <dgm:prSet/>
      <dgm:spPr/>
      <dgm:t>
        <a:bodyPr/>
        <a:lstStyle/>
        <a:p>
          <a:endParaRPr lang="ru-RU"/>
        </a:p>
      </dgm:t>
    </dgm:pt>
    <dgm:pt modelId="{A430FBFD-91E8-497E-AA74-4E67972E23D5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Провести огляд для виявлення травм</a:t>
          </a:r>
          <a:endParaRPr lang="ru-RU" dirty="0">
            <a:solidFill>
              <a:schemeClr val="tx1"/>
            </a:solidFill>
          </a:endParaRPr>
        </a:p>
      </dgm:t>
    </dgm:pt>
    <dgm:pt modelId="{47CAD17C-712D-4E1E-8579-DB6205D62D67}" type="parTrans" cxnId="{5D801D70-03D5-477C-B58B-7C1C50969C56}">
      <dgm:prSet/>
      <dgm:spPr/>
      <dgm:t>
        <a:bodyPr/>
        <a:lstStyle/>
        <a:p>
          <a:endParaRPr lang="ru-RU"/>
        </a:p>
      </dgm:t>
    </dgm:pt>
    <dgm:pt modelId="{C6EEBB8B-2875-4B1E-9089-B014A5CDAB34}" type="sibTrans" cxnId="{5D801D70-03D5-477C-B58B-7C1C50969C56}">
      <dgm:prSet/>
      <dgm:spPr/>
      <dgm:t>
        <a:bodyPr/>
        <a:lstStyle/>
        <a:p>
          <a:endParaRPr lang="ru-RU"/>
        </a:p>
      </dgm:t>
    </dgm:pt>
    <dgm:pt modelId="{C0EE36B0-50CC-44E3-8771-5760885A6836}">
      <dgm:prSet phldrT="[Текст]" phldr="1"/>
      <dgm:spPr/>
      <dgm:t>
        <a:bodyPr/>
        <a:lstStyle/>
        <a:p>
          <a:endParaRPr lang="ru-RU" dirty="0"/>
        </a:p>
      </dgm:t>
    </dgm:pt>
    <dgm:pt modelId="{885AC6C0-4D4B-414B-B749-01FAAFDD2CBD}" type="parTrans" cxnId="{3BDA5BAB-A143-41D8-8ADE-1AF0A01B7A00}">
      <dgm:prSet/>
      <dgm:spPr/>
      <dgm:t>
        <a:bodyPr/>
        <a:lstStyle/>
        <a:p>
          <a:endParaRPr lang="ru-RU"/>
        </a:p>
      </dgm:t>
    </dgm:pt>
    <dgm:pt modelId="{07D57F8C-5D84-4760-9F62-C08D3FA2ECF5}" type="sibTrans" cxnId="{3BDA5BAB-A143-41D8-8ADE-1AF0A01B7A00}">
      <dgm:prSet/>
      <dgm:spPr/>
      <dgm:t>
        <a:bodyPr/>
        <a:lstStyle/>
        <a:p>
          <a:endParaRPr lang="ru-RU"/>
        </a:p>
      </dgm:t>
    </dgm:pt>
    <dgm:pt modelId="{4FA2E1C7-5782-4993-AC7C-A9F5A749BF47}">
      <dgm:prSet phldrT="[Текст]" phldr="1"/>
      <dgm:spPr/>
      <dgm:t>
        <a:bodyPr/>
        <a:lstStyle/>
        <a:p>
          <a:endParaRPr lang="ru-RU" dirty="0"/>
        </a:p>
      </dgm:t>
    </dgm:pt>
    <dgm:pt modelId="{B0C82E96-FBBA-4B84-942D-B1570006C9C9}" type="parTrans" cxnId="{ECABB3D5-1AD9-401B-A1B7-F3BB6681F3D1}">
      <dgm:prSet/>
      <dgm:spPr/>
      <dgm:t>
        <a:bodyPr/>
        <a:lstStyle/>
        <a:p>
          <a:endParaRPr lang="ru-RU"/>
        </a:p>
      </dgm:t>
    </dgm:pt>
    <dgm:pt modelId="{41A74027-C8B4-4F39-ADAE-1BFB4EAA8D17}" type="sibTrans" cxnId="{ECABB3D5-1AD9-401B-A1B7-F3BB6681F3D1}">
      <dgm:prSet/>
      <dgm:spPr/>
      <dgm:t>
        <a:bodyPr/>
        <a:lstStyle/>
        <a:p>
          <a:endParaRPr lang="ru-RU"/>
        </a:p>
      </dgm:t>
    </dgm:pt>
    <dgm:pt modelId="{612B0928-5559-42DE-AE97-72A3B5F3F707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Зігріти та викликати фахові медичні служби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B27BBBD-0434-46C9-8DA9-8B6FA3E2A1AD}" type="parTrans" cxnId="{41E345CD-9452-4C04-A306-4D46A8FFF2D5}">
      <dgm:prSet/>
      <dgm:spPr/>
      <dgm:t>
        <a:bodyPr/>
        <a:lstStyle/>
        <a:p>
          <a:endParaRPr lang="ru-RU"/>
        </a:p>
      </dgm:t>
    </dgm:pt>
    <dgm:pt modelId="{628861CB-4A14-48C7-BFBD-8C6D41253C1D}" type="sibTrans" cxnId="{41E345CD-9452-4C04-A306-4D46A8FFF2D5}">
      <dgm:prSet/>
      <dgm:spPr/>
      <dgm:t>
        <a:bodyPr/>
        <a:lstStyle/>
        <a:p>
          <a:endParaRPr lang="ru-RU"/>
        </a:p>
      </dgm:t>
    </dgm:pt>
    <dgm:pt modelId="{DFBCE6A3-E7C0-4747-BB92-B84BA1132F1B}">
      <dgm:prSet phldrT="[Текст]"/>
      <dgm:spPr/>
      <dgm:t>
        <a:bodyPr/>
        <a:lstStyle/>
        <a:p>
          <a:pPr algn="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Надати стабільне бокове положення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C9A68DEE-801B-449D-9346-2143FC3B6FF2}" type="parTrans" cxnId="{0C1AC4E1-595B-4F76-9D0B-91E69EB288D5}">
      <dgm:prSet/>
      <dgm:spPr/>
      <dgm:t>
        <a:bodyPr/>
        <a:lstStyle/>
        <a:p>
          <a:endParaRPr lang="ru-RU"/>
        </a:p>
      </dgm:t>
    </dgm:pt>
    <dgm:pt modelId="{BEFF0C6B-4815-406E-8228-790294F54E4E}" type="sibTrans" cxnId="{0C1AC4E1-595B-4F76-9D0B-91E69EB288D5}">
      <dgm:prSet/>
      <dgm:spPr/>
      <dgm:t>
        <a:bodyPr/>
        <a:lstStyle/>
        <a:p>
          <a:endParaRPr lang="ru-RU"/>
        </a:p>
      </dgm:t>
    </dgm:pt>
    <dgm:pt modelId="{BC89418F-407B-4BBA-8334-AA8E77E5CEA0}" type="pres">
      <dgm:prSet presAssocID="{6B37FD23-A3B4-4637-9A11-109C65AED3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357447-AB89-4E23-9EC0-613DD6E3DDEC}" type="pres">
      <dgm:prSet presAssocID="{6B37FD23-A3B4-4637-9A11-109C65AED3A8}" presName="matrix" presStyleCnt="0"/>
      <dgm:spPr/>
      <dgm:t>
        <a:bodyPr/>
        <a:lstStyle/>
        <a:p>
          <a:endParaRPr lang="ru-RU"/>
        </a:p>
      </dgm:t>
    </dgm:pt>
    <dgm:pt modelId="{945A624D-0D7A-4AC1-99F3-286E4F9A418D}" type="pres">
      <dgm:prSet presAssocID="{6B37FD23-A3B4-4637-9A11-109C65AED3A8}" presName="tile1" presStyleLbl="node1" presStyleIdx="0" presStyleCnt="4" custLinFactNeighborX="251" custLinFactNeighborY="12"/>
      <dgm:spPr/>
      <dgm:t>
        <a:bodyPr/>
        <a:lstStyle/>
        <a:p>
          <a:endParaRPr lang="ru-RU"/>
        </a:p>
      </dgm:t>
    </dgm:pt>
    <dgm:pt modelId="{ACE2F321-0DEB-4E06-B742-7FD70A5EA62A}" type="pres">
      <dgm:prSet presAssocID="{6B37FD23-A3B4-4637-9A11-109C65AED3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8694C-2F75-402C-94E8-37A0BFA35534}" type="pres">
      <dgm:prSet presAssocID="{6B37FD23-A3B4-4637-9A11-109C65AED3A8}" presName="tile2" presStyleLbl="node1" presStyleIdx="1" presStyleCnt="4" custLinFactNeighborY="6"/>
      <dgm:spPr/>
      <dgm:t>
        <a:bodyPr/>
        <a:lstStyle/>
        <a:p>
          <a:endParaRPr lang="ru-RU"/>
        </a:p>
      </dgm:t>
    </dgm:pt>
    <dgm:pt modelId="{F4877B30-C782-446B-8309-E1F56FB454A5}" type="pres">
      <dgm:prSet presAssocID="{6B37FD23-A3B4-4637-9A11-109C65AED3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091F0-9242-4F2F-A2EA-E1AB59582E6F}" type="pres">
      <dgm:prSet presAssocID="{6B37FD23-A3B4-4637-9A11-109C65AED3A8}" presName="tile3" presStyleLbl="node1" presStyleIdx="2" presStyleCnt="4" custLinFactNeighborY="6"/>
      <dgm:spPr/>
      <dgm:t>
        <a:bodyPr/>
        <a:lstStyle/>
        <a:p>
          <a:endParaRPr lang="ru-RU"/>
        </a:p>
      </dgm:t>
    </dgm:pt>
    <dgm:pt modelId="{D2AEBE8C-4E93-4DC8-AF95-43990FDD3B37}" type="pres">
      <dgm:prSet presAssocID="{6B37FD23-A3B4-4637-9A11-109C65AED3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7D31-E1B4-40E6-9B03-BD1280694D3E}" type="pres">
      <dgm:prSet presAssocID="{6B37FD23-A3B4-4637-9A11-109C65AED3A8}" presName="tile4" presStyleLbl="node1" presStyleIdx="3" presStyleCnt="4" custLinFactNeighborY="6"/>
      <dgm:spPr/>
      <dgm:t>
        <a:bodyPr/>
        <a:lstStyle/>
        <a:p>
          <a:endParaRPr lang="ru-RU"/>
        </a:p>
      </dgm:t>
    </dgm:pt>
    <dgm:pt modelId="{960B5E32-9998-4810-88FD-D2C9AAFB2216}" type="pres">
      <dgm:prSet presAssocID="{6B37FD23-A3B4-4637-9A11-109C65AED3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F44C2-02A4-4ABB-8850-B27B6CF2999D}" type="pres">
      <dgm:prSet presAssocID="{6B37FD23-A3B4-4637-9A11-109C65AED3A8}" presName="centerTile" presStyleLbl="fgShp" presStyleIdx="0" presStyleCnt="1" custScaleX="126342" custScaleY="16338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345CD-9452-4C04-A306-4D46A8FFF2D5}" srcId="{8FC7E63D-071E-4B61-B6D7-1398EEBA69E9}" destId="{612B0928-5559-42DE-AE97-72A3B5F3F707}" srcOrd="2" destOrd="0" parTransId="{7B27BBBD-0434-46C9-8DA9-8B6FA3E2A1AD}" sibTransId="{628861CB-4A14-48C7-BFBD-8C6D41253C1D}"/>
    <dgm:cxn modelId="{B867BA3C-CEFC-4557-B90B-054E628EBEEB}" type="presOf" srcId="{A430FBFD-91E8-497E-AA74-4E67972E23D5}" destId="{8198694C-2F75-402C-94E8-37A0BFA35534}" srcOrd="0" destOrd="0" presId="urn:microsoft.com/office/officeart/2005/8/layout/matrix1"/>
    <dgm:cxn modelId="{773C990B-AA15-439A-961E-D8A6D5E834B1}" type="presOf" srcId="{6B37FD23-A3B4-4637-9A11-109C65AED3A8}" destId="{BC89418F-407B-4BBA-8334-AA8E77E5CEA0}" srcOrd="0" destOrd="0" presId="urn:microsoft.com/office/officeart/2005/8/layout/matrix1"/>
    <dgm:cxn modelId="{5DA74C3D-051A-4DFA-BAC1-F52B72EA199C}" srcId="{6B37FD23-A3B4-4637-9A11-109C65AED3A8}" destId="{8FC7E63D-071E-4B61-B6D7-1398EEBA69E9}" srcOrd="0" destOrd="0" parTransId="{3F790A56-0867-4380-B672-07D4C7E29B2C}" sibTransId="{79A275B5-38BF-478A-838D-6B6D95F4C75E}"/>
    <dgm:cxn modelId="{5EA05E8D-C6DA-48C9-B3DA-FB3715F8DD00}" type="presOf" srcId="{DFBCE6A3-E7C0-4747-BB92-B84BA1132F1B}" destId="{39407D31-E1B4-40E6-9B03-BD1280694D3E}" srcOrd="0" destOrd="0" presId="urn:microsoft.com/office/officeart/2005/8/layout/matrix1"/>
    <dgm:cxn modelId="{87B8CBB8-A681-48CC-9657-FC0595C3DF29}" type="presOf" srcId="{DFBCE6A3-E7C0-4747-BB92-B84BA1132F1B}" destId="{960B5E32-9998-4810-88FD-D2C9AAFB2216}" srcOrd="1" destOrd="0" presId="urn:microsoft.com/office/officeart/2005/8/layout/matrix1"/>
    <dgm:cxn modelId="{3BDA5BAB-A143-41D8-8ADE-1AF0A01B7A00}" srcId="{8FC7E63D-071E-4B61-B6D7-1398EEBA69E9}" destId="{C0EE36B0-50CC-44E3-8771-5760885A6836}" srcOrd="4" destOrd="0" parTransId="{885AC6C0-4D4B-414B-B749-01FAAFDD2CBD}" sibTransId="{07D57F8C-5D84-4760-9F62-C08D3FA2ECF5}"/>
    <dgm:cxn modelId="{AB0EB31A-BFB6-4917-9BB6-463EE896AD57}" srcId="{8FC7E63D-071E-4B61-B6D7-1398EEBA69E9}" destId="{631BAA27-9094-458F-A7DD-67A1EC30AA11}" srcOrd="0" destOrd="0" parTransId="{DD6A342F-6BDE-408D-950C-D7B409189C84}" sibTransId="{157498DA-538B-41E5-A6FA-2E449EAC7403}"/>
    <dgm:cxn modelId="{19A07DDB-4935-4F00-96A5-745569010F7E}" type="presOf" srcId="{612B0928-5559-42DE-AE97-72A3B5F3F707}" destId="{D2AEBE8C-4E93-4DC8-AF95-43990FDD3B37}" srcOrd="1" destOrd="0" presId="urn:microsoft.com/office/officeart/2005/8/layout/matrix1"/>
    <dgm:cxn modelId="{5D801D70-03D5-477C-B58B-7C1C50969C56}" srcId="{8FC7E63D-071E-4B61-B6D7-1398EEBA69E9}" destId="{A430FBFD-91E8-497E-AA74-4E67972E23D5}" srcOrd="1" destOrd="0" parTransId="{47CAD17C-712D-4E1E-8579-DB6205D62D67}" sibTransId="{C6EEBB8B-2875-4B1E-9089-B014A5CDAB34}"/>
    <dgm:cxn modelId="{0C1AC4E1-595B-4F76-9D0B-91E69EB288D5}" srcId="{8FC7E63D-071E-4B61-B6D7-1398EEBA69E9}" destId="{DFBCE6A3-E7C0-4747-BB92-B84BA1132F1B}" srcOrd="3" destOrd="0" parTransId="{C9A68DEE-801B-449D-9346-2143FC3B6FF2}" sibTransId="{BEFF0C6B-4815-406E-8228-790294F54E4E}"/>
    <dgm:cxn modelId="{1C91CBC1-A8A6-4C66-8FB6-375C02EA07D1}" type="presOf" srcId="{631BAA27-9094-458F-A7DD-67A1EC30AA11}" destId="{945A624D-0D7A-4AC1-99F3-286E4F9A418D}" srcOrd="0" destOrd="0" presId="urn:microsoft.com/office/officeart/2005/8/layout/matrix1"/>
    <dgm:cxn modelId="{7F6064FD-346F-4E62-A03F-063213AF0B2D}" type="presOf" srcId="{631BAA27-9094-458F-A7DD-67A1EC30AA11}" destId="{ACE2F321-0DEB-4E06-B742-7FD70A5EA62A}" srcOrd="1" destOrd="0" presId="urn:microsoft.com/office/officeart/2005/8/layout/matrix1"/>
    <dgm:cxn modelId="{A22C3E76-7077-41E0-9B0A-988269E08619}" type="presOf" srcId="{8FC7E63D-071E-4B61-B6D7-1398EEBA69E9}" destId="{8C2F44C2-02A4-4ABB-8850-B27B6CF2999D}" srcOrd="0" destOrd="0" presId="urn:microsoft.com/office/officeart/2005/8/layout/matrix1"/>
    <dgm:cxn modelId="{DF4FD4E7-6557-4B87-8BEE-6E00B542286B}" type="presOf" srcId="{A430FBFD-91E8-497E-AA74-4E67972E23D5}" destId="{F4877B30-C782-446B-8309-E1F56FB454A5}" srcOrd="1" destOrd="0" presId="urn:microsoft.com/office/officeart/2005/8/layout/matrix1"/>
    <dgm:cxn modelId="{3032793E-11B9-4282-AFC8-825C73AB2B60}" type="presOf" srcId="{612B0928-5559-42DE-AE97-72A3B5F3F707}" destId="{C8E091F0-9242-4F2F-A2EA-E1AB59582E6F}" srcOrd="0" destOrd="0" presId="urn:microsoft.com/office/officeart/2005/8/layout/matrix1"/>
    <dgm:cxn modelId="{ECABB3D5-1AD9-401B-A1B7-F3BB6681F3D1}" srcId="{8FC7E63D-071E-4B61-B6D7-1398EEBA69E9}" destId="{4FA2E1C7-5782-4993-AC7C-A9F5A749BF47}" srcOrd="5" destOrd="0" parTransId="{B0C82E96-FBBA-4B84-942D-B1570006C9C9}" sibTransId="{41A74027-C8B4-4F39-ADAE-1BFB4EAA8D17}"/>
    <dgm:cxn modelId="{200B70FF-ED7A-427A-AEBF-0DBA0E0A86DC}" type="presParOf" srcId="{BC89418F-407B-4BBA-8334-AA8E77E5CEA0}" destId="{4C357447-AB89-4E23-9EC0-613DD6E3DDEC}" srcOrd="0" destOrd="0" presId="urn:microsoft.com/office/officeart/2005/8/layout/matrix1"/>
    <dgm:cxn modelId="{13F7C1D7-CF31-4E62-A60B-C8E052EF42B6}" type="presParOf" srcId="{4C357447-AB89-4E23-9EC0-613DD6E3DDEC}" destId="{945A624D-0D7A-4AC1-99F3-286E4F9A418D}" srcOrd="0" destOrd="0" presId="urn:microsoft.com/office/officeart/2005/8/layout/matrix1"/>
    <dgm:cxn modelId="{0C8F67AE-CF84-4235-913B-8E9F896A49CC}" type="presParOf" srcId="{4C357447-AB89-4E23-9EC0-613DD6E3DDEC}" destId="{ACE2F321-0DEB-4E06-B742-7FD70A5EA62A}" srcOrd="1" destOrd="0" presId="urn:microsoft.com/office/officeart/2005/8/layout/matrix1"/>
    <dgm:cxn modelId="{03F028B5-483C-4409-A710-1BFEE57F5E21}" type="presParOf" srcId="{4C357447-AB89-4E23-9EC0-613DD6E3DDEC}" destId="{8198694C-2F75-402C-94E8-37A0BFA35534}" srcOrd="2" destOrd="0" presId="urn:microsoft.com/office/officeart/2005/8/layout/matrix1"/>
    <dgm:cxn modelId="{18F55115-B2C8-41D9-83FC-C4237612D4A4}" type="presParOf" srcId="{4C357447-AB89-4E23-9EC0-613DD6E3DDEC}" destId="{F4877B30-C782-446B-8309-E1F56FB454A5}" srcOrd="3" destOrd="0" presId="urn:microsoft.com/office/officeart/2005/8/layout/matrix1"/>
    <dgm:cxn modelId="{FEC8BA95-C55B-4E85-867C-88B40217D2CE}" type="presParOf" srcId="{4C357447-AB89-4E23-9EC0-613DD6E3DDEC}" destId="{C8E091F0-9242-4F2F-A2EA-E1AB59582E6F}" srcOrd="4" destOrd="0" presId="urn:microsoft.com/office/officeart/2005/8/layout/matrix1"/>
    <dgm:cxn modelId="{948BA2E5-BBC3-4E85-9612-313BD68764CF}" type="presParOf" srcId="{4C357447-AB89-4E23-9EC0-613DD6E3DDEC}" destId="{D2AEBE8C-4E93-4DC8-AF95-43990FDD3B37}" srcOrd="5" destOrd="0" presId="urn:microsoft.com/office/officeart/2005/8/layout/matrix1"/>
    <dgm:cxn modelId="{A4C5C2B0-D405-425D-90E1-B71B95E730B6}" type="presParOf" srcId="{4C357447-AB89-4E23-9EC0-613DD6E3DDEC}" destId="{39407D31-E1B4-40E6-9B03-BD1280694D3E}" srcOrd="6" destOrd="0" presId="urn:microsoft.com/office/officeart/2005/8/layout/matrix1"/>
    <dgm:cxn modelId="{67E904BC-2DE2-48FB-BACB-B501F375F031}" type="presParOf" srcId="{4C357447-AB89-4E23-9EC0-613DD6E3DDEC}" destId="{960B5E32-9998-4810-88FD-D2C9AAFB2216}" srcOrd="7" destOrd="0" presId="urn:microsoft.com/office/officeart/2005/8/layout/matrix1"/>
    <dgm:cxn modelId="{5A8C028B-6A23-4262-85E0-7A8AE0A2F231}" type="presParOf" srcId="{BC89418F-407B-4BBA-8334-AA8E77E5CEA0}" destId="{8C2F44C2-02A4-4ABB-8850-B27B6CF299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6BB72B-1EC9-40EC-91DA-9AF9EF0621B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26327-2836-4197-9123-8E7C27294A5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E036F77-6B9C-4A56-A744-A8557A1C04BC}" type="parTrans" cxnId="{EC54F073-95D1-43B3-8BF8-E63C88F5EDEB}">
      <dgm:prSet/>
      <dgm:spPr/>
      <dgm:t>
        <a:bodyPr/>
        <a:lstStyle/>
        <a:p>
          <a:endParaRPr lang="ru-RU"/>
        </a:p>
      </dgm:t>
    </dgm:pt>
    <dgm:pt modelId="{4E8B2B41-65FE-4769-A670-43F036D19453}" type="sibTrans" cxnId="{EC54F073-95D1-43B3-8BF8-E63C88F5EDEB}">
      <dgm:prSet/>
      <dgm:spPr/>
      <dgm:t>
        <a:bodyPr/>
        <a:lstStyle/>
        <a:p>
          <a:endParaRPr lang="ru-RU"/>
        </a:p>
      </dgm:t>
    </dgm:pt>
    <dgm:pt modelId="{C22C7215-1B31-4EBB-B48E-CF2869FD4646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Сильна спрага</a:t>
          </a:r>
          <a:endParaRPr lang="ru-RU" sz="1800" dirty="0"/>
        </a:p>
      </dgm:t>
    </dgm:pt>
    <dgm:pt modelId="{90B28F8A-7094-4293-A6BA-B5FBF0A06E08}" type="parTrans" cxnId="{E195BD12-1F71-4267-AA5B-1E89038743D8}">
      <dgm:prSet/>
      <dgm:spPr/>
      <dgm:t>
        <a:bodyPr/>
        <a:lstStyle/>
        <a:p>
          <a:endParaRPr lang="ru-RU"/>
        </a:p>
      </dgm:t>
    </dgm:pt>
    <dgm:pt modelId="{10C39365-B9C5-4F34-B59B-FBE58A461703}" type="sibTrans" cxnId="{E195BD12-1F71-4267-AA5B-1E89038743D8}">
      <dgm:prSet/>
      <dgm:spPr/>
      <dgm:t>
        <a:bodyPr/>
        <a:lstStyle/>
        <a:p>
          <a:endParaRPr lang="ru-RU"/>
        </a:p>
      </dgm:t>
    </dgm:pt>
    <dgm:pt modelId="{3EA6307C-2F52-45EC-93EC-D260F795F93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Сухість у роті</a:t>
          </a:r>
          <a:endParaRPr lang="ru-RU" sz="1800" dirty="0"/>
        </a:p>
      </dgm:t>
    </dgm:pt>
    <dgm:pt modelId="{269BE7B2-AEBA-47F8-9D88-E681B10C11E0}" type="parTrans" cxnId="{526300E8-7409-4493-A329-D3042CB61B7B}">
      <dgm:prSet/>
      <dgm:spPr/>
      <dgm:t>
        <a:bodyPr/>
        <a:lstStyle/>
        <a:p>
          <a:endParaRPr lang="ru-RU"/>
        </a:p>
      </dgm:t>
    </dgm:pt>
    <dgm:pt modelId="{0D8A8C93-004D-40E9-8B55-E81E32ECE42A}" type="sibTrans" cxnId="{526300E8-7409-4493-A329-D3042CB61B7B}">
      <dgm:prSet/>
      <dgm:spPr/>
      <dgm:t>
        <a:bodyPr/>
        <a:lstStyle/>
        <a:p>
          <a:endParaRPr lang="ru-RU"/>
        </a:p>
      </dgm:t>
    </dgm:pt>
    <dgm:pt modelId="{4B959EB5-10B5-4534-AD4D-A4CE6A74DA72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Підвищене сечовипускання</a:t>
          </a:r>
          <a:endParaRPr lang="ru-RU" sz="1800" dirty="0"/>
        </a:p>
      </dgm:t>
    </dgm:pt>
    <dgm:pt modelId="{D074625D-EA3F-485D-9AF0-94D292754A20}" type="parTrans" cxnId="{15EACCAF-F436-4737-ABA9-4782B3DE9560}">
      <dgm:prSet/>
      <dgm:spPr/>
      <dgm:t>
        <a:bodyPr/>
        <a:lstStyle/>
        <a:p>
          <a:endParaRPr lang="ru-RU"/>
        </a:p>
      </dgm:t>
    </dgm:pt>
    <dgm:pt modelId="{012A8AA0-7038-4A58-860E-A44F57E795F9}" type="sibTrans" cxnId="{15EACCAF-F436-4737-ABA9-4782B3DE9560}">
      <dgm:prSet/>
      <dgm:spPr/>
      <dgm:t>
        <a:bodyPr/>
        <a:lstStyle/>
        <a:p>
          <a:endParaRPr lang="ru-RU"/>
        </a:p>
      </dgm:t>
    </dgm:pt>
    <dgm:pt modelId="{C095FC56-1B06-46C3-98DC-EA522A7CC6F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latin typeface="Arial Black" pitchFamily="34" charset="0"/>
            </a:rPr>
            <a:t>Свербіж тіла </a:t>
          </a:r>
          <a:endParaRPr lang="ru-RU" sz="1800" dirty="0"/>
        </a:p>
      </dgm:t>
    </dgm:pt>
    <dgm:pt modelId="{D40DCCD3-87AD-4C9F-BF71-E00EAA834BEA}" type="parTrans" cxnId="{FC0AD60F-AEED-4A88-8C55-2328D50B5A71}">
      <dgm:prSet/>
      <dgm:spPr/>
      <dgm:t>
        <a:bodyPr/>
        <a:lstStyle/>
        <a:p>
          <a:endParaRPr lang="ru-RU"/>
        </a:p>
      </dgm:t>
    </dgm:pt>
    <dgm:pt modelId="{11ED4A93-EFC9-437D-8386-BCBA51019C1A}" type="sibTrans" cxnId="{FC0AD60F-AEED-4A88-8C55-2328D50B5A71}">
      <dgm:prSet/>
      <dgm:spPr/>
      <dgm:t>
        <a:bodyPr/>
        <a:lstStyle/>
        <a:p>
          <a:endParaRPr lang="ru-RU"/>
        </a:p>
      </dgm:t>
    </dgm:pt>
    <dgm:pt modelId="{475562EE-543E-45FE-B3CF-932BA6DEC292}" type="pres">
      <dgm:prSet presAssocID="{C56BB72B-1EC9-40EC-91DA-9AF9EF0621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08492-2ABB-4836-BF8A-A3DD38CF79E0}" type="pres">
      <dgm:prSet presAssocID="{C56BB72B-1EC9-40EC-91DA-9AF9EF0621BA}" presName="radial" presStyleCnt="0">
        <dgm:presLayoutVars>
          <dgm:animLvl val="ctr"/>
        </dgm:presLayoutVars>
      </dgm:prSet>
      <dgm:spPr/>
    </dgm:pt>
    <dgm:pt modelId="{3DAF2DFA-2C63-4C7A-B545-C71462C2C8DB}" type="pres">
      <dgm:prSet presAssocID="{8D126327-2836-4197-9123-8E7C27294A56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448D7217-3268-403E-87EF-04F6822F09B3}" type="pres">
      <dgm:prSet presAssocID="{C22C7215-1B31-4EBB-B48E-CF2869FD4646}" presName="node" presStyleLbl="vennNode1" presStyleIdx="1" presStyleCnt="5" custScaleX="346136" custScaleY="91355" custRadScaleRad="100086" custRadScaleInc="-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9EC1C-B8CB-4902-A9D0-2FCDCB8BAF39}" type="pres">
      <dgm:prSet presAssocID="{3EA6307C-2F52-45EC-93EC-D260F795F93E}" presName="node" presStyleLbl="vennNode1" presStyleIdx="2" presStyleCnt="5" custScaleX="123391" custScaleY="272869" custRadScaleRad="14084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57608-6D44-401A-9A1E-84EDFC0C61CD}" type="pres">
      <dgm:prSet presAssocID="{4B959EB5-10B5-4534-AD4D-A4CE6A74DA72}" presName="node" presStyleLbl="vennNode1" presStyleIdx="3" presStyleCnt="5" custScaleX="356953" custScaleY="92019" custRadScaleRad="100086" custRadScaleInc="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48844-8C60-4B62-B432-A4AC9D009705}" type="pres">
      <dgm:prSet presAssocID="{C095FC56-1B06-46C3-98DC-EA522A7CC6F4}" presName="node" presStyleLbl="vennNode1" presStyleIdx="4" presStyleCnt="5" custScaleX="119390" custScaleY="273471" custRadScaleRad="141585" custRadScaleInc="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C09B2-94BA-4075-9C86-F221D7917B1F}" type="presOf" srcId="{4B959EB5-10B5-4534-AD4D-A4CE6A74DA72}" destId="{64A57608-6D44-401A-9A1E-84EDFC0C61CD}" srcOrd="0" destOrd="0" presId="urn:microsoft.com/office/officeart/2005/8/layout/radial3"/>
    <dgm:cxn modelId="{526300E8-7409-4493-A329-D3042CB61B7B}" srcId="{8D126327-2836-4197-9123-8E7C27294A56}" destId="{3EA6307C-2F52-45EC-93EC-D260F795F93E}" srcOrd="1" destOrd="0" parTransId="{269BE7B2-AEBA-47F8-9D88-E681B10C11E0}" sibTransId="{0D8A8C93-004D-40E9-8B55-E81E32ECE42A}"/>
    <dgm:cxn modelId="{3CA2FADD-9E80-457E-BA26-963CC32C44B5}" type="presOf" srcId="{C56BB72B-1EC9-40EC-91DA-9AF9EF0621BA}" destId="{475562EE-543E-45FE-B3CF-932BA6DEC292}" srcOrd="0" destOrd="0" presId="urn:microsoft.com/office/officeart/2005/8/layout/radial3"/>
    <dgm:cxn modelId="{EC54F073-95D1-43B3-8BF8-E63C88F5EDEB}" srcId="{C56BB72B-1EC9-40EC-91DA-9AF9EF0621BA}" destId="{8D126327-2836-4197-9123-8E7C27294A56}" srcOrd="0" destOrd="0" parTransId="{CE036F77-6B9C-4A56-A744-A8557A1C04BC}" sibTransId="{4E8B2B41-65FE-4769-A670-43F036D19453}"/>
    <dgm:cxn modelId="{FC0AD60F-AEED-4A88-8C55-2328D50B5A71}" srcId="{8D126327-2836-4197-9123-8E7C27294A56}" destId="{C095FC56-1B06-46C3-98DC-EA522A7CC6F4}" srcOrd="3" destOrd="0" parTransId="{D40DCCD3-87AD-4C9F-BF71-E00EAA834BEA}" sibTransId="{11ED4A93-EFC9-437D-8386-BCBA51019C1A}"/>
    <dgm:cxn modelId="{15EACCAF-F436-4737-ABA9-4782B3DE9560}" srcId="{8D126327-2836-4197-9123-8E7C27294A56}" destId="{4B959EB5-10B5-4534-AD4D-A4CE6A74DA72}" srcOrd="2" destOrd="0" parTransId="{D074625D-EA3F-485D-9AF0-94D292754A20}" sibTransId="{012A8AA0-7038-4A58-860E-A44F57E795F9}"/>
    <dgm:cxn modelId="{6B4A7E95-DE73-4F4B-A89D-95CB48994E56}" type="presOf" srcId="{C22C7215-1B31-4EBB-B48E-CF2869FD4646}" destId="{448D7217-3268-403E-87EF-04F6822F09B3}" srcOrd="0" destOrd="0" presId="urn:microsoft.com/office/officeart/2005/8/layout/radial3"/>
    <dgm:cxn modelId="{C149B6DE-EC52-44D4-AF9B-C608C2122408}" type="presOf" srcId="{3EA6307C-2F52-45EC-93EC-D260F795F93E}" destId="{1829EC1C-B8CB-4902-A9D0-2FCDCB8BAF39}" srcOrd="0" destOrd="0" presId="urn:microsoft.com/office/officeart/2005/8/layout/radial3"/>
    <dgm:cxn modelId="{E195BD12-1F71-4267-AA5B-1E89038743D8}" srcId="{8D126327-2836-4197-9123-8E7C27294A56}" destId="{C22C7215-1B31-4EBB-B48E-CF2869FD4646}" srcOrd="0" destOrd="0" parTransId="{90B28F8A-7094-4293-A6BA-B5FBF0A06E08}" sibTransId="{10C39365-B9C5-4F34-B59B-FBE58A461703}"/>
    <dgm:cxn modelId="{7BE7DCE4-FC51-429B-9DB5-5C25A11005DC}" type="presOf" srcId="{8D126327-2836-4197-9123-8E7C27294A56}" destId="{3DAF2DFA-2C63-4C7A-B545-C71462C2C8DB}" srcOrd="0" destOrd="0" presId="urn:microsoft.com/office/officeart/2005/8/layout/radial3"/>
    <dgm:cxn modelId="{E67807CF-688B-42A6-B69C-1F15D5A5971C}" type="presOf" srcId="{C095FC56-1B06-46C3-98DC-EA522A7CC6F4}" destId="{86F48844-8C60-4B62-B432-A4AC9D009705}" srcOrd="0" destOrd="0" presId="urn:microsoft.com/office/officeart/2005/8/layout/radial3"/>
    <dgm:cxn modelId="{DD3645DF-78C5-48F2-889D-8AF8C42FF7B9}" type="presParOf" srcId="{475562EE-543E-45FE-B3CF-932BA6DEC292}" destId="{DE308492-2ABB-4836-BF8A-A3DD38CF79E0}" srcOrd="0" destOrd="0" presId="urn:microsoft.com/office/officeart/2005/8/layout/radial3"/>
    <dgm:cxn modelId="{5372EE5F-E9D7-41C2-AD7B-E789635E80E8}" type="presParOf" srcId="{DE308492-2ABB-4836-BF8A-A3DD38CF79E0}" destId="{3DAF2DFA-2C63-4C7A-B545-C71462C2C8DB}" srcOrd="0" destOrd="0" presId="urn:microsoft.com/office/officeart/2005/8/layout/radial3"/>
    <dgm:cxn modelId="{66115126-1E49-47FB-BF8B-1DFE0A4DCAE5}" type="presParOf" srcId="{DE308492-2ABB-4836-BF8A-A3DD38CF79E0}" destId="{448D7217-3268-403E-87EF-04F6822F09B3}" srcOrd="1" destOrd="0" presId="urn:microsoft.com/office/officeart/2005/8/layout/radial3"/>
    <dgm:cxn modelId="{0DD2FC72-C4E9-4472-B2F1-46DD9C22779D}" type="presParOf" srcId="{DE308492-2ABB-4836-BF8A-A3DD38CF79E0}" destId="{1829EC1C-B8CB-4902-A9D0-2FCDCB8BAF39}" srcOrd="2" destOrd="0" presId="urn:microsoft.com/office/officeart/2005/8/layout/radial3"/>
    <dgm:cxn modelId="{5E8EABEA-AAC7-4F9A-9118-FBF2BF24B995}" type="presParOf" srcId="{DE308492-2ABB-4836-BF8A-A3DD38CF79E0}" destId="{64A57608-6D44-401A-9A1E-84EDFC0C61CD}" srcOrd="3" destOrd="0" presId="urn:microsoft.com/office/officeart/2005/8/layout/radial3"/>
    <dgm:cxn modelId="{89E6CE4B-5BA6-4173-904A-80E5F3C838E9}" type="presParOf" srcId="{DE308492-2ABB-4836-BF8A-A3DD38CF79E0}" destId="{86F48844-8C60-4B62-B432-A4AC9D009705}" srcOrd="4" destOrd="0" presId="urn:microsoft.com/office/officeart/2005/8/layout/radial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7D01ED-DA8A-495B-A7E2-19FA1C993B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76EB1-FA26-42D7-8C36-55DC00DFC57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E3D5567-2390-4720-A836-6C0563FE6D0A}" type="parTrans" cxnId="{173CE551-976F-4D99-A407-49E667AFC067}">
      <dgm:prSet/>
      <dgm:spPr/>
      <dgm:t>
        <a:bodyPr/>
        <a:lstStyle/>
        <a:p>
          <a:endParaRPr lang="ru-RU"/>
        </a:p>
      </dgm:t>
    </dgm:pt>
    <dgm:pt modelId="{19A22A54-6370-4BDB-A8E3-EFDACFD95CAD}" type="sibTrans" cxnId="{173CE551-976F-4D99-A407-49E667AFC067}">
      <dgm:prSet/>
      <dgm:spPr/>
      <dgm:t>
        <a:bodyPr/>
        <a:lstStyle/>
        <a:p>
          <a:endParaRPr lang="ru-RU"/>
        </a:p>
      </dgm:t>
    </dgm:pt>
    <dgm:pt modelId="{5ABD03F6-83BB-4F6E-AC31-C36017C02BFD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Тремтіння    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 Пітливість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Патологічний страх  Запаморочення 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Голод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4D054FF0-74A2-409E-A657-3CA949DA2488}" type="parTrans" cxnId="{95259766-10F1-46E6-B86C-AA56BB6BC6C6}">
      <dgm:prSet/>
      <dgm:spPr/>
      <dgm:t>
        <a:bodyPr/>
        <a:lstStyle/>
        <a:p>
          <a:endParaRPr lang="ru-RU"/>
        </a:p>
      </dgm:t>
    </dgm:pt>
    <dgm:pt modelId="{C368F64F-3CB0-42B9-8EE8-F953A000BC44}" type="sibTrans" cxnId="{95259766-10F1-46E6-B86C-AA56BB6BC6C6}">
      <dgm:prSet/>
      <dgm:spPr/>
      <dgm:t>
        <a:bodyPr/>
        <a:lstStyle/>
        <a:p>
          <a:endParaRPr lang="ru-RU"/>
        </a:p>
      </dgm:t>
    </dgm:pt>
    <dgm:pt modelId="{EA77B980-2E23-4525-81B7-CD3C7E92CEF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42ECD04-4BAE-4E43-B9CF-764F7600BC31}" type="parTrans" cxnId="{45843C7B-F0AD-4541-A00B-C5A4B189EF5B}">
      <dgm:prSet/>
      <dgm:spPr/>
      <dgm:t>
        <a:bodyPr/>
        <a:lstStyle/>
        <a:p>
          <a:endParaRPr lang="ru-RU"/>
        </a:p>
      </dgm:t>
    </dgm:pt>
    <dgm:pt modelId="{4725C1F4-A918-44ED-8DF9-FD5FBCEC873F}" type="sibTrans" cxnId="{45843C7B-F0AD-4541-A00B-C5A4B189EF5B}">
      <dgm:prSet/>
      <dgm:spPr/>
      <dgm:t>
        <a:bodyPr/>
        <a:lstStyle/>
        <a:p>
          <a:endParaRPr lang="ru-RU"/>
        </a:p>
      </dgm:t>
    </dgm:pt>
    <dgm:pt modelId="{7E31FDC5-6DE8-47AB-A5CE-5707F3DC51C2}">
      <dgm:prSet phldrT="[Текст]" custT="1"/>
      <dgm:spPr>
        <a:ln cmpd="sng"/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Серцебиття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Погіршення зору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Слабкість 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Головний біль    </a:t>
          </a:r>
          <a:r>
            <a:rPr lang="en-US" sz="1400" dirty="0" smtClean="0">
              <a:solidFill>
                <a:schemeClr val="tx1"/>
              </a:solidFill>
              <a:latin typeface="Arial Black" pitchFamily="34" charset="0"/>
            </a:rPr>
            <a:t>    </a:t>
          </a:r>
          <a:r>
            <a:rPr lang="uk-UA" sz="1400" dirty="0" smtClean="0">
              <a:solidFill>
                <a:schemeClr val="tx1"/>
              </a:solidFill>
              <a:latin typeface="Arial Black" pitchFamily="34" charset="0"/>
            </a:rPr>
            <a:t>Дратівливість</a:t>
          </a:r>
          <a:endParaRPr lang="ru-RU" sz="1400" dirty="0">
            <a:solidFill>
              <a:schemeClr val="tx1"/>
            </a:solidFill>
            <a:latin typeface="Arial Black" pitchFamily="34" charset="0"/>
          </a:endParaRPr>
        </a:p>
      </dgm:t>
    </dgm:pt>
    <dgm:pt modelId="{ADEC6C7D-6CBB-4608-AA07-C6834B6A9D37}" type="parTrans" cxnId="{2F61432F-A401-423D-8F40-FC03D34394D8}">
      <dgm:prSet/>
      <dgm:spPr/>
      <dgm:t>
        <a:bodyPr/>
        <a:lstStyle/>
        <a:p>
          <a:endParaRPr lang="ru-RU"/>
        </a:p>
      </dgm:t>
    </dgm:pt>
    <dgm:pt modelId="{2671A2C0-77B0-4003-96AB-A7352A0EFF0E}" type="sibTrans" cxnId="{2F61432F-A401-423D-8F40-FC03D34394D8}">
      <dgm:prSet/>
      <dgm:spPr/>
      <dgm:t>
        <a:bodyPr/>
        <a:lstStyle/>
        <a:p>
          <a:endParaRPr lang="ru-RU"/>
        </a:p>
      </dgm:t>
    </dgm:pt>
    <dgm:pt modelId="{37917117-3966-4CB0-905F-0E5B3DE8385C}" type="pres">
      <dgm:prSet presAssocID="{7D7D01ED-DA8A-495B-A7E2-19FA1C993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B318E-8457-44BA-A235-2A4229698B63}" type="pres">
      <dgm:prSet presAssocID="{31776EB1-FA26-42D7-8C36-55DC00DFC576}" presName="parentText" presStyleLbl="node1" presStyleIdx="0" presStyleCnt="2" custScaleY="255664" custLinFactNeighborX="-749" custLinFactNeighborY="-58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133B9-D745-4863-9459-4C2976B5C238}" type="pres">
      <dgm:prSet presAssocID="{31776EB1-FA26-42D7-8C36-55DC00DFC5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3B989-7024-4461-B592-E266D0D24FA8}" type="pres">
      <dgm:prSet presAssocID="{EA77B980-2E23-4525-81B7-CD3C7E92CEF1}" presName="parentText" presStyleLbl="node1" presStyleIdx="1" presStyleCnt="2" custScaleY="220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695EA-E161-4515-AC4D-79759ABC21D4}" type="pres">
      <dgm:prSet presAssocID="{EA77B980-2E23-4525-81B7-CD3C7E92CEF1}" presName="childText" presStyleLbl="revTx" presStyleIdx="1" presStyleCnt="2" custScaleY="78613" custLinFactNeighborX="126" custLinFactNeighborY="3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1432F-A401-423D-8F40-FC03D34394D8}" srcId="{EA77B980-2E23-4525-81B7-CD3C7E92CEF1}" destId="{7E31FDC5-6DE8-47AB-A5CE-5707F3DC51C2}" srcOrd="0" destOrd="0" parTransId="{ADEC6C7D-6CBB-4608-AA07-C6834B6A9D37}" sibTransId="{2671A2C0-77B0-4003-96AB-A7352A0EFF0E}"/>
    <dgm:cxn modelId="{86431FF1-8ADE-4F49-A5E5-69449C376FD3}" type="presOf" srcId="{5ABD03F6-83BB-4F6E-AC31-C36017C02BFD}" destId="{EAD133B9-D745-4863-9459-4C2976B5C238}" srcOrd="0" destOrd="0" presId="urn:microsoft.com/office/officeart/2005/8/layout/vList2"/>
    <dgm:cxn modelId="{95259766-10F1-46E6-B86C-AA56BB6BC6C6}" srcId="{31776EB1-FA26-42D7-8C36-55DC00DFC576}" destId="{5ABD03F6-83BB-4F6E-AC31-C36017C02BFD}" srcOrd="0" destOrd="0" parTransId="{4D054FF0-74A2-409E-A657-3CA949DA2488}" sibTransId="{C368F64F-3CB0-42B9-8EE8-F953A000BC44}"/>
    <dgm:cxn modelId="{0CC15BD3-A4C1-4FDC-892A-921D9FF1955A}" type="presOf" srcId="{7E31FDC5-6DE8-47AB-A5CE-5707F3DC51C2}" destId="{7EE695EA-E161-4515-AC4D-79759ABC21D4}" srcOrd="0" destOrd="0" presId="urn:microsoft.com/office/officeart/2005/8/layout/vList2"/>
    <dgm:cxn modelId="{45843C7B-F0AD-4541-A00B-C5A4B189EF5B}" srcId="{7D7D01ED-DA8A-495B-A7E2-19FA1C993B35}" destId="{EA77B980-2E23-4525-81B7-CD3C7E92CEF1}" srcOrd="1" destOrd="0" parTransId="{042ECD04-4BAE-4E43-B9CF-764F7600BC31}" sibTransId="{4725C1F4-A918-44ED-8DF9-FD5FBCEC873F}"/>
    <dgm:cxn modelId="{AEC8CD84-DC08-4F64-BDC9-C5304C5EE16A}" type="presOf" srcId="{7D7D01ED-DA8A-495B-A7E2-19FA1C993B35}" destId="{37917117-3966-4CB0-905F-0E5B3DE8385C}" srcOrd="0" destOrd="0" presId="urn:microsoft.com/office/officeart/2005/8/layout/vList2"/>
    <dgm:cxn modelId="{8105E9A3-CF14-468F-8435-6BDE58259F63}" type="presOf" srcId="{31776EB1-FA26-42D7-8C36-55DC00DFC576}" destId="{C74B318E-8457-44BA-A235-2A4229698B63}" srcOrd="0" destOrd="0" presId="urn:microsoft.com/office/officeart/2005/8/layout/vList2"/>
    <dgm:cxn modelId="{8A9CB2E2-798F-43E0-8613-F69D532B9121}" type="presOf" srcId="{EA77B980-2E23-4525-81B7-CD3C7E92CEF1}" destId="{3D63B989-7024-4461-B592-E266D0D24FA8}" srcOrd="0" destOrd="0" presId="urn:microsoft.com/office/officeart/2005/8/layout/vList2"/>
    <dgm:cxn modelId="{173CE551-976F-4D99-A407-49E667AFC067}" srcId="{7D7D01ED-DA8A-495B-A7E2-19FA1C993B35}" destId="{31776EB1-FA26-42D7-8C36-55DC00DFC576}" srcOrd="0" destOrd="0" parTransId="{0E3D5567-2390-4720-A836-6C0563FE6D0A}" sibTransId="{19A22A54-6370-4BDB-A8E3-EFDACFD95CAD}"/>
    <dgm:cxn modelId="{321F8B6E-E46D-40B5-9499-1BCB2E7AF14A}" type="presParOf" srcId="{37917117-3966-4CB0-905F-0E5B3DE8385C}" destId="{C74B318E-8457-44BA-A235-2A4229698B63}" srcOrd="0" destOrd="0" presId="urn:microsoft.com/office/officeart/2005/8/layout/vList2"/>
    <dgm:cxn modelId="{357FF732-17E8-4359-A796-07A8C5C91028}" type="presParOf" srcId="{37917117-3966-4CB0-905F-0E5B3DE8385C}" destId="{EAD133B9-D745-4863-9459-4C2976B5C238}" srcOrd="1" destOrd="0" presId="urn:microsoft.com/office/officeart/2005/8/layout/vList2"/>
    <dgm:cxn modelId="{E9587B64-0B6B-494C-9C49-973E79503871}" type="presParOf" srcId="{37917117-3966-4CB0-905F-0E5B3DE8385C}" destId="{3D63B989-7024-4461-B592-E266D0D24FA8}" srcOrd="2" destOrd="0" presId="urn:microsoft.com/office/officeart/2005/8/layout/vList2"/>
    <dgm:cxn modelId="{E5A49AFF-5193-4496-AB0A-20B7DB0D2985}" type="presParOf" srcId="{37917117-3966-4CB0-905F-0E5B3DE8385C}" destId="{7EE695EA-E161-4515-AC4D-79759ABC21D4}" srcOrd="3" destOrd="0" presId="urn:microsoft.com/office/officeart/2005/8/layout/vList2"/>
  </dgm:cxnLst>
  <dgm:bg>
    <a:solidFill>
      <a:schemeClr val="bg1">
        <a:lumMod val="8500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C40DBA-5BEC-41D9-8E6D-672C6CD03812}" type="doc">
      <dgm:prSet loTypeId="urn:microsoft.com/office/officeart/2005/8/layout/arrow3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32A3CC4-CFB8-44E4-878C-EA43DC7C9DA5}">
      <dgm:prSet phldrT="[Текст]" custT="1"/>
      <dgm:spPr/>
      <dgm:t>
        <a:bodyPr/>
        <a:lstStyle/>
        <a:p>
          <a:r>
            <a:rPr lang="uk-UA" sz="3200" smtClean="0">
              <a:latin typeface="Arial Black" pitchFamily="34" charset="0"/>
            </a:rPr>
            <a:t>«Гострий живіт»</a:t>
          </a:r>
          <a:endParaRPr lang="ru-RU" sz="3200" dirty="0">
            <a:latin typeface="Arial Black" pitchFamily="34" charset="0"/>
          </a:endParaRPr>
        </a:p>
      </dgm:t>
    </dgm:pt>
    <dgm:pt modelId="{EE6F2562-F26B-43EF-887B-F98EC7CACEC8}" type="parTrans" cxnId="{44AAB479-2568-454C-A84D-C0EAD80301A8}">
      <dgm:prSet/>
      <dgm:spPr/>
      <dgm:t>
        <a:bodyPr/>
        <a:lstStyle/>
        <a:p>
          <a:endParaRPr lang="ru-RU"/>
        </a:p>
      </dgm:t>
    </dgm:pt>
    <dgm:pt modelId="{2B0B6B46-A9B1-4778-98E9-756A3701E2AB}" type="sibTrans" cxnId="{44AAB479-2568-454C-A84D-C0EAD80301A8}">
      <dgm:prSet/>
      <dgm:spPr/>
      <dgm:t>
        <a:bodyPr/>
        <a:lstStyle/>
        <a:p>
          <a:endParaRPr lang="ru-RU"/>
        </a:p>
      </dgm:t>
    </dgm:pt>
    <dgm:pt modelId="{CE490D6B-C111-49DB-AE74-43F1C8D151DB}">
      <dgm:prSet phldrT="[Текст]" custT="1"/>
      <dgm:spPr/>
      <dgm:t>
        <a:bodyPr/>
        <a:lstStyle/>
        <a:p>
          <a:r>
            <a:rPr lang="uk-UA" sz="3200" smtClean="0">
              <a:latin typeface="Arial Black" pitchFamily="34" charset="0"/>
            </a:rPr>
            <a:t>Всі запальні процеси в черевній порожнині</a:t>
          </a:r>
          <a:endParaRPr lang="ru-RU" sz="3200" dirty="0">
            <a:latin typeface="Arial Black" pitchFamily="34" charset="0"/>
          </a:endParaRPr>
        </a:p>
      </dgm:t>
    </dgm:pt>
    <dgm:pt modelId="{8C605290-3583-4CA7-9919-63BCBC6A498E}" type="parTrans" cxnId="{03EAD4C2-7371-4F91-83F9-04B27BF3354D}">
      <dgm:prSet/>
      <dgm:spPr/>
      <dgm:t>
        <a:bodyPr/>
        <a:lstStyle/>
        <a:p>
          <a:endParaRPr lang="ru-RU"/>
        </a:p>
      </dgm:t>
    </dgm:pt>
    <dgm:pt modelId="{E167433F-034E-4424-9D59-26E9655C7D1A}" type="sibTrans" cxnId="{03EAD4C2-7371-4F91-83F9-04B27BF3354D}">
      <dgm:prSet/>
      <dgm:spPr/>
      <dgm:t>
        <a:bodyPr/>
        <a:lstStyle/>
        <a:p>
          <a:endParaRPr lang="ru-RU"/>
        </a:p>
      </dgm:t>
    </dgm:pt>
    <dgm:pt modelId="{A109DB3C-2EA3-4041-AF66-354F69993798}" type="pres">
      <dgm:prSet presAssocID="{6BC40DBA-5BEC-41D9-8E6D-672C6CD038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17589-C739-47C4-A497-DDE2B0004FB2}" type="pres">
      <dgm:prSet presAssocID="{6BC40DBA-5BEC-41D9-8E6D-672C6CD03812}" presName="divider" presStyleLbl="fgShp" presStyleIdx="0" presStyleCnt="1"/>
      <dgm:spPr/>
      <dgm:t>
        <a:bodyPr/>
        <a:lstStyle/>
        <a:p>
          <a:endParaRPr lang="ru-RU"/>
        </a:p>
      </dgm:t>
    </dgm:pt>
    <dgm:pt modelId="{08C0617B-3EE7-4E35-8720-88CF7C1BEBFD}" type="pres">
      <dgm:prSet presAssocID="{432A3CC4-CFB8-44E4-878C-EA43DC7C9DA5}" presName="downArrow" presStyleLbl="node1" presStyleIdx="0" presStyleCnt="2"/>
      <dgm:spPr/>
      <dgm:t>
        <a:bodyPr/>
        <a:lstStyle/>
        <a:p>
          <a:endParaRPr lang="ru-RU"/>
        </a:p>
      </dgm:t>
    </dgm:pt>
    <dgm:pt modelId="{9DBF931E-EDB0-489E-B6E8-508D817E36F4}" type="pres">
      <dgm:prSet presAssocID="{432A3CC4-CFB8-44E4-878C-EA43DC7C9DA5}" presName="downArrowText" presStyleLbl="revTx" presStyleIdx="0" presStyleCnt="2" custScaleX="13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D9812-3A24-4DAF-983C-BC3D7CDBE2F3}" type="pres">
      <dgm:prSet presAssocID="{CE490D6B-C111-49DB-AE74-43F1C8D151DB}" presName="upArrow" presStyleLbl="node1" presStyleIdx="1" presStyleCnt="2" custLinFactNeighborX="-417" custLinFactNeighborY="-1148"/>
      <dgm:spPr/>
      <dgm:t>
        <a:bodyPr/>
        <a:lstStyle/>
        <a:p>
          <a:endParaRPr lang="ru-RU"/>
        </a:p>
      </dgm:t>
    </dgm:pt>
    <dgm:pt modelId="{91A27D03-8623-437E-A6E4-DCF06D9D7C7A}" type="pres">
      <dgm:prSet presAssocID="{CE490D6B-C111-49DB-AE74-43F1C8D151DB}" presName="upArrowText" presStyleLbl="revTx" presStyleIdx="1" presStyleCnt="2" custScaleX="11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4D24C-BB3A-49EF-AC9B-657C415FB786}" type="presOf" srcId="{432A3CC4-CFB8-44E4-878C-EA43DC7C9DA5}" destId="{9DBF931E-EDB0-489E-B6E8-508D817E36F4}" srcOrd="0" destOrd="0" presId="urn:microsoft.com/office/officeart/2005/8/layout/arrow3"/>
    <dgm:cxn modelId="{24F178A3-02A7-4A9B-85F2-A34F73A93E6E}" type="presOf" srcId="{6BC40DBA-5BEC-41D9-8E6D-672C6CD03812}" destId="{A109DB3C-2EA3-4041-AF66-354F69993798}" srcOrd="0" destOrd="0" presId="urn:microsoft.com/office/officeart/2005/8/layout/arrow3"/>
    <dgm:cxn modelId="{44AAB479-2568-454C-A84D-C0EAD80301A8}" srcId="{6BC40DBA-5BEC-41D9-8E6D-672C6CD03812}" destId="{432A3CC4-CFB8-44E4-878C-EA43DC7C9DA5}" srcOrd="0" destOrd="0" parTransId="{EE6F2562-F26B-43EF-887B-F98EC7CACEC8}" sibTransId="{2B0B6B46-A9B1-4778-98E9-756A3701E2AB}"/>
    <dgm:cxn modelId="{03EAD4C2-7371-4F91-83F9-04B27BF3354D}" srcId="{6BC40DBA-5BEC-41D9-8E6D-672C6CD03812}" destId="{CE490D6B-C111-49DB-AE74-43F1C8D151DB}" srcOrd="1" destOrd="0" parTransId="{8C605290-3583-4CA7-9919-63BCBC6A498E}" sibTransId="{E167433F-034E-4424-9D59-26E9655C7D1A}"/>
    <dgm:cxn modelId="{EE4B7509-4F46-49D6-8D89-39D34B0DCE0E}" type="presOf" srcId="{CE490D6B-C111-49DB-AE74-43F1C8D151DB}" destId="{91A27D03-8623-437E-A6E4-DCF06D9D7C7A}" srcOrd="0" destOrd="0" presId="urn:microsoft.com/office/officeart/2005/8/layout/arrow3"/>
    <dgm:cxn modelId="{43EE0B48-98FC-4A8E-B4B1-8B9DA09CDB21}" type="presParOf" srcId="{A109DB3C-2EA3-4041-AF66-354F69993798}" destId="{84917589-C739-47C4-A497-DDE2B0004FB2}" srcOrd="0" destOrd="0" presId="urn:microsoft.com/office/officeart/2005/8/layout/arrow3"/>
    <dgm:cxn modelId="{70964F0B-398E-463E-A159-6FC7D3BD4A4C}" type="presParOf" srcId="{A109DB3C-2EA3-4041-AF66-354F69993798}" destId="{08C0617B-3EE7-4E35-8720-88CF7C1BEBFD}" srcOrd="1" destOrd="0" presId="urn:microsoft.com/office/officeart/2005/8/layout/arrow3"/>
    <dgm:cxn modelId="{9E20E967-CCCE-49E9-8770-6E3C61C96A8B}" type="presParOf" srcId="{A109DB3C-2EA3-4041-AF66-354F69993798}" destId="{9DBF931E-EDB0-489E-B6E8-508D817E36F4}" srcOrd="2" destOrd="0" presId="urn:microsoft.com/office/officeart/2005/8/layout/arrow3"/>
    <dgm:cxn modelId="{317AED40-63DA-4D15-AFA5-CC53273F0F2D}" type="presParOf" srcId="{A109DB3C-2EA3-4041-AF66-354F69993798}" destId="{E99D9812-3A24-4DAF-983C-BC3D7CDBE2F3}" srcOrd="3" destOrd="0" presId="urn:microsoft.com/office/officeart/2005/8/layout/arrow3"/>
    <dgm:cxn modelId="{D5D1192B-4253-4044-82F0-B444F53DFF22}" type="presParOf" srcId="{A109DB3C-2EA3-4041-AF66-354F69993798}" destId="{91A27D03-8623-437E-A6E4-DCF06D9D7C7A}" srcOrd="4" destOrd="0" presId="urn:microsoft.com/office/officeart/2005/8/layout/arrow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3811F3-9070-42E1-927F-74C355A761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48B89-F113-4020-98EE-787BED0C8C0B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D88B3E6-BC95-485A-87AF-E7AC14097ADF}" type="parTrans" cxnId="{9F01AC4C-EF3E-4B08-9299-521609382DD5}">
      <dgm:prSet/>
      <dgm:spPr/>
      <dgm:t>
        <a:bodyPr/>
        <a:lstStyle/>
        <a:p>
          <a:endParaRPr lang="ru-RU"/>
        </a:p>
      </dgm:t>
    </dgm:pt>
    <dgm:pt modelId="{543E2EF8-E415-4446-B018-ED66E10D18E8}" type="sibTrans" cxnId="{9F01AC4C-EF3E-4B08-9299-521609382DD5}">
      <dgm:prSet/>
      <dgm:spPr/>
      <dgm:t>
        <a:bodyPr/>
        <a:lstStyle/>
        <a:p>
          <a:endParaRPr lang="ru-RU"/>
        </a:p>
      </dgm:t>
    </dgm:pt>
    <dgm:pt modelId="{3624ADDE-4DBD-4D8E-88F3-241DAA8ABCAD}" type="pres">
      <dgm:prSet presAssocID="{B43811F3-9070-42E1-927F-74C355A761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1545C-C700-4100-9AEA-F895BC91A61E}" type="pres">
      <dgm:prSet presAssocID="{2BA48B89-F113-4020-98EE-787BED0C8C0B}" presName="node" presStyleLbl="node1" presStyleIdx="0" presStyleCnt="1" custScaleY="176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C287EE-1145-4AA3-A0A4-13162E3F4F65}" type="presOf" srcId="{2BA48B89-F113-4020-98EE-787BED0C8C0B}" destId="{B5E1545C-C700-4100-9AEA-F895BC91A61E}" srcOrd="0" destOrd="0" presId="urn:microsoft.com/office/officeart/2005/8/layout/default"/>
    <dgm:cxn modelId="{9F01AC4C-EF3E-4B08-9299-521609382DD5}" srcId="{B43811F3-9070-42E1-927F-74C355A76122}" destId="{2BA48B89-F113-4020-98EE-787BED0C8C0B}" srcOrd="0" destOrd="0" parTransId="{3D88B3E6-BC95-485A-87AF-E7AC14097ADF}" sibTransId="{543E2EF8-E415-4446-B018-ED66E10D18E8}"/>
    <dgm:cxn modelId="{C46F4CB4-AADD-4DE4-8DE2-F4852D9962F0}" type="presOf" srcId="{B43811F3-9070-42E1-927F-74C355A76122}" destId="{3624ADDE-4DBD-4D8E-88F3-241DAA8ABCAD}" srcOrd="0" destOrd="0" presId="urn:microsoft.com/office/officeart/2005/8/layout/default"/>
    <dgm:cxn modelId="{68E8B33D-DBC4-4A89-B1DE-2B4DF5C73100}" type="presParOf" srcId="{3624ADDE-4DBD-4D8E-88F3-241DAA8ABCAD}" destId="{B5E1545C-C700-4100-9AEA-F895BC91A61E}" srcOrd="0" destOrd="0" presId="urn:microsoft.com/office/officeart/2005/8/layout/defaul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1C8A66-C331-4554-ACBF-11C0570F599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FFEB22E-481F-47F1-942F-EB1E6159CF46}">
      <dgm:prSet phldrT="[Текст]"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Сильний біль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2EA5DF5C-8C69-4399-9D99-130444C2D167}" type="parTrans" cxnId="{00964229-0030-4071-9FA9-8AB7FBB70F21}">
      <dgm:prSet/>
      <dgm:spPr/>
      <dgm:t>
        <a:bodyPr/>
        <a:lstStyle/>
        <a:p>
          <a:endParaRPr lang="ru-RU"/>
        </a:p>
      </dgm:t>
    </dgm:pt>
    <dgm:pt modelId="{2E50751B-BAF6-4701-8036-F358913B4EF0}" type="sibTrans" cxnId="{00964229-0030-4071-9FA9-8AB7FBB70F21}">
      <dgm:prSet/>
      <dgm:spPr/>
      <dgm:t>
        <a:bodyPr/>
        <a:lstStyle/>
        <a:p>
          <a:endParaRPr lang="ru-RU"/>
        </a:p>
      </dgm:t>
    </dgm:pt>
    <dgm:pt modelId="{40DB836A-BBD1-469C-B6DE-5EE7121B930B}">
      <dgm:prSet phldrT="[Текст]"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Напруження м’язів живота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117E94B-219B-49B6-A011-ABDDDB31B7C4}" type="parTrans" cxnId="{CEFECD65-089D-4596-AE48-D564A5CB2EFC}">
      <dgm:prSet/>
      <dgm:spPr/>
      <dgm:t>
        <a:bodyPr/>
        <a:lstStyle/>
        <a:p>
          <a:endParaRPr lang="ru-RU"/>
        </a:p>
      </dgm:t>
    </dgm:pt>
    <dgm:pt modelId="{3A20151F-8CF5-4823-9C17-3BD7EB2B114C}" type="sibTrans" cxnId="{CEFECD65-089D-4596-AE48-D564A5CB2EFC}">
      <dgm:prSet/>
      <dgm:spPr/>
      <dgm:t>
        <a:bodyPr/>
        <a:lstStyle/>
        <a:p>
          <a:endParaRPr lang="ru-RU"/>
        </a:p>
      </dgm:t>
    </dgm:pt>
    <dgm:pt modelId="{261E8332-50E6-45DA-87D5-67E9EE17276B}">
      <dgm:prSet phldrT="[Текст]"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Вимушена поза «ембріона»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95B72CE9-DA1C-4AAF-91BA-C38A9D170658}" type="parTrans" cxnId="{7789597F-1968-4789-9304-6C3BAA5C7760}">
      <dgm:prSet/>
      <dgm:spPr/>
      <dgm:t>
        <a:bodyPr/>
        <a:lstStyle/>
        <a:p>
          <a:endParaRPr lang="ru-RU"/>
        </a:p>
      </dgm:t>
    </dgm:pt>
    <dgm:pt modelId="{10AF1690-4F8B-4BA9-AFA4-CAFB25F43144}" type="sibTrans" cxnId="{7789597F-1968-4789-9304-6C3BAA5C7760}">
      <dgm:prSet/>
      <dgm:spPr/>
      <dgm:t>
        <a:bodyPr/>
        <a:lstStyle/>
        <a:p>
          <a:endParaRPr lang="ru-RU"/>
        </a:p>
      </dgm:t>
    </dgm:pt>
    <dgm:pt modelId="{A6D8E629-0D72-4C67-B2F6-851CAB1912DE}">
      <dgm:prSet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Слабкість, озноб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BFBFC6C9-A79C-48AE-B58C-2C55C26D3B14}" type="parTrans" cxnId="{898E5F6A-D3E0-4637-8333-8A4FBBC03E48}">
      <dgm:prSet/>
      <dgm:spPr/>
      <dgm:t>
        <a:bodyPr/>
        <a:lstStyle/>
        <a:p>
          <a:endParaRPr lang="ru-RU"/>
        </a:p>
      </dgm:t>
    </dgm:pt>
    <dgm:pt modelId="{0D0D4763-AC85-4035-8543-45080321EE7F}" type="sibTrans" cxnId="{898E5F6A-D3E0-4637-8333-8A4FBBC03E48}">
      <dgm:prSet/>
      <dgm:spPr/>
      <dgm:t>
        <a:bodyPr/>
        <a:lstStyle/>
        <a:p>
          <a:endParaRPr lang="ru-RU"/>
        </a:p>
      </dgm:t>
    </dgm:pt>
    <dgm:pt modelId="{3589DD80-75C4-4A83-8A71-83D8D53EE20E}">
      <dgm:prSet custT="1"/>
      <dgm:spPr>
        <a:solidFill>
          <a:schemeClr val="tx2">
            <a:lumMod val="60000"/>
            <a:lumOff val="40000"/>
          </a:schemeClr>
        </a:solidFill>
        <a:ln w="38100" cmpd="sng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Нудота та блювота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64D5AFE6-4B7E-4C40-8AD7-66C7F0811E63}" type="parTrans" cxnId="{E8CD0FA3-80C5-49BD-93D2-DEF1BFED8DDD}">
      <dgm:prSet/>
      <dgm:spPr/>
      <dgm:t>
        <a:bodyPr/>
        <a:lstStyle/>
        <a:p>
          <a:endParaRPr lang="ru-RU"/>
        </a:p>
      </dgm:t>
    </dgm:pt>
    <dgm:pt modelId="{71137A2A-0A28-4B2B-A7C7-7D09F07DF872}" type="sibTrans" cxnId="{E8CD0FA3-80C5-49BD-93D2-DEF1BFED8DDD}">
      <dgm:prSet/>
      <dgm:spPr/>
      <dgm:t>
        <a:bodyPr/>
        <a:lstStyle/>
        <a:p>
          <a:endParaRPr lang="ru-RU"/>
        </a:p>
      </dgm:t>
    </dgm:pt>
    <dgm:pt modelId="{C13C4619-E2FC-4496-9EEA-DA57619B3F35}" type="pres">
      <dgm:prSet presAssocID="{C21C8A66-C331-4554-ACBF-11C0570F5997}" presName="compositeShape" presStyleCnt="0">
        <dgm:presLayoutVars>
          <dgm:dir/>
          <dgm:resizeHandles/>
        </dgm:presLayoutVars>
      </dgm:prSet>
      <dgm:spPr/>
    </dgm:pt>
    <dgm:pt modelId="{12404FCD-F20F-4B3E-A908-8B74F87631DE}" type="pres">
      <dgm:prSet presAssocID="{C21C8A66-C331-4554-ACBF-11C0570F5997}" presName="pyramid" presStyleLbl="node1" presStyleIdx="0" presStyleCnt="1"/>
      <dgm:spPr>
        <a:solidFill>
          <a:schemeClr val="tx1">
            <a:lumMod val="50000"/>
            <a:lumOff val="50000"/>
          </a:schemeClr>
        </a:solidFill>
        <a:ln w="57150" cmpd="sng">
          <a:solidFill>
            <a:schemeClr val="tx2">
              <a:lumMod val="40000"/>
              <a:lumOff val="60000"/>
            </a:schemeClr>
          </a:solidFill>
        </a:ln>
      </dgm:spPr>
    </dgm:pt>
    <dgm:pt modelId="{8C0FE8D2-B440-4528-8C43-C460254DF7DF}" type="pres">
      <dgm:prSet presAssocID="{C21C8A66-C331-4554-ACBF-11C0570F5997}" presName="theList" presStyleCnt="0"/>
      <dgm:spPr/>
    </dgm:pt>
    <dgm:pt modelId="{999163F4-55A9-415E-AE5D-A2F2A5E04AF8}" type="pres">
      <dgm:prSet presAssocID="{8FFEB22E-481F-47F1-942F-EB1E6159CF4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A28B5-3029-49D5-A530-D69259746544}" type="pres">
      <dgm:prSet presAssocID="{8FFEB22E-481F-47F1-942F-EB1E6159CF46}" presName="aSpace" presStyleCnt="0"/>
      <dgm:spPr/>
    </dgm:pt>
    <dgm:pt modelId="{8FB304CC-3CBC-4D73-80AD-0DD132B94D51}" type="pres">
      <dgm:prSet presAssocID="{40DB836A-BBD1-469C-B6DE-5EE7121B930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D386B-775E-415B-9BFC-91E4208867F0}" type="pres">
      <dgm:prSet presAssocID="{40DB836A-BBD1-469C-B6DE-5EE7121B930B}" presName="aSpace" presStyleCnt="0"/>
      <dgm:spPr/>
    </dgm:pt>
    <dgm:pt modelId="{E890977C-E232-4604-91A8-9439E69F80CE}" type="pres">
      <dgm:prSet presAssocID="{261E8332-50E6-45DA-87D5-67E9EE17276B}" presName="aNode" presStyleLbl="fgAcc1" presStyleIdx="2" presStyleCnt="5" custLinFactNeighborX="-2091" custLinFactNeighborY="2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C4C50-66F9-4BE2-A162-3E3126FD0659}" type="pres">
      <dgm:prSet presAssocID="{261E8332-50E6-45DA-87D5-67E9EE17276B}" presName="aSpace" presStyleCnt="0"/>
      <dgm:spPr/>
    </dgm:pt>
    <dgm:pt modelId="{78F2FCB1-CC32-4C55-B777-0C2FCA172CF4}" type="pres">
      <dgm:prSet presAssocID="{A6D8E629-0D72-4C67-B2F6-851CAB1912D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116BA-0791-434B-A5AB-5AA09D59537A}" type="pres">
      <dgm:prSet presAssocID="{A6D8E629-0D72-4C67-B2F6-851CAB1912DE}" presName="aSpace" presStyleCnt="0"/>
      <dgm:spPr/>
    </dgm:pt>
    <dgm:pt modelId="{1645F169-316E-4210-A9C9-257EE0A112BB}" type="pres">
      <dgm:prSet presAssocID="{3589DD80-75C4-4A83-8A71-83D8D53EE20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115B-CB13-4B7C-A7EA-BE1367B7531E}" type="pres">
      <dgm:prSet presAssocID="{3589DD80-75C4-4A83-8A71-83D8D53EE20E}" presName="aSpace" presStyleCnt="0"/>
      <dgm:spPr/>
    </dgm:pt>
  </dgm:ptLst>
  <dgm:cxnLst>
    <dgm:cxn modelId="{AC8A1129-16F1-45E4-9A2F-AC9514C2AD70}" type="presOf" srcId="{A6D8E629-0D72-4C67-B2F6-851CAB1912DE}" destId="{78F2FCB1-CC32-4C55-B777-0C2FCA172CF4}" srcOrd="0" destOrd="0" presId="urn:microsoft.com/office/officeart/2005/8/layout/pyramid2"/>
    <dgm:cxn modelId="{E8CD0FA3-80C5-49BD-93D2-DEF1BFED8DDD}" srcId="{C21C8A66-C331-4554-ACBF-11C0570F5997}" destId="{3589DD80-75C4-4A83-8A71-83D8D53EE20E}" srcOrd="4" destOrd="0" parTransId="{64D5AFE6-4B7E-4C40-8AD7-66C7F0811E63}" sibTransId="{71137A2A-0A28-4B2B-A7C7-7D09F07DF872}"/>
    <dgm:cxn modelId="{916EC4A8-84D2-4F25-8B4F-EE244F256994}" type="presOf" srcId="{261E8332-50E6-45DA-87D5-67E9EE17276B}" destId="{E890977C-E232-4604-91A8-9439E69F80CE}" srcOrd="0" destOrd="0" presId="urn:microsoft.com/office/officeart/2005/8/layout/pyramid2"/>
    <dgm:cxn modelId="{CEFECD65-089D-4596-AE48-D564A5CB2EFC}" srcId="{C21C8A66-C331-4554-ACBF-11C0570F5997}" destId="{40DB836A-BBD1-469C-B6DE-5EE7121B930B}" srcOrd="1" destOrd="0" parTransId="{E117E94B-219B-49B6-A011-ABDDDB31B7C4}" sibTransId="{3A20151F-8CF5-4823-9C17-3BD7EB2B114C}"/>
    <dgm:cxn modelId="{5A3942F3-0F24-452E-8BF6-B2E834FF9225}" type="presOf" srcId="{3589DD80-75C4-4A83-8A71-83D8D53EE20E}" destId="{1645F169-316E-4210-A9C9-257EE0A112BB}" srcOrd="0" destOrd="0" presId="urn:microsoft.com/office/officeart/2005/8/layout/pyramid2"/>
    <dgm:cxn modelId="{85061A46-C65C-4FC8-8830-BEB01AAF963A}" type="presOf" srcId="{8FFEB22E-481F-47F1-942F-EB1E6159CF46}" destId="{999163F4-55A9-415E-AE5D-A2F2A5E04AF8}" srcOrd="0" destOrd="0" presId="urn:microsoft.com/office/officeart/2005/8/layout/pyramid2"/>
    <dgm:cxn modelId="{E88D4399-B31F-43B0-8CBC-CE43100BC572}" type="presOf" srcId="{40DB836A-BBD1-469C-B6DE-5EE7121B930B}" destId="{8FB304CC-3CBC-4D73-80AD-0DD132B94D51}" srcOrd="0" destOrd="0" presId="urn:microsoft.com/office/officeart/2005/8/layout/pyramid2"/>
    <dgm:cxn modelId="{7789597F-1968-4789-9304-6C3BAA5C7760}" srcId="{C21C8A66-C331-4554-ACBF-11C0570F5997}" destId="{261E8332-50E6-45DA-87D5-67E9EE17276B}" srcOrd="2" destOrd="0" parTransId="{95B72CE9-DA1C-4AAF-91BA-C38A9D170658}" sibTransId="{10AF1690-4F8B-4BA9-AFA4-CAFB25F43144}"/>
    <dgm:cxn modelId="{E2F2BD29-971A-4C19-9C85-1D6AEBA1D144}" type="presOf" srcId="{C21C8A66-C331-4554-ACBF-11C0570F5997}" destId="{C13C4619-E2FC-4496-9EEA-DA57619B3F35}" srcOrd="0" destOrd="0" presId="urn:microsoft.com/office/officeart/2005/8/layout/pyramid2"/>
    <dgm:cxn modelId="{898E5F6A-D3E0-4637-8333-8A4FBBC03E48}" srcId="{C21C8A66-C331-4554-ACBF-11C0570F5997}" destId="{A6D8E629-0D72-4C67-B2F6-851CAB1912DE}" srcOrd="3" destOrd="0" parTransId="{BFBFC6C9-A79C-48AE-B58C-2C55C26D3B14}" sibTransId="{0D0D4763-AC85-4035-8543-45080321EE7F}"/>
    <dgm:cxn modelId="{00964229-0030-4071-9FA9-8AB7FBB70F21}" srcId="{C21C8A66-C331-4554-ACBF-11C0570F5997}" destId="{8FFEB22E-481F-47F1-942F-EB1E6159CF46}" srcOrd="0" destOrd="0" parTransId="{2EA5DF5C-8C69-4399-9D99-130444C2D167}" sibTransId="{2E50751B-BAF6-4701-8036-F358913B4EF0}"/>
    <dgm:cxn modelId="{EFF91680-C031-4D3B-A397-1FC2CB129519}" type="presParOf" srcId="{C13C4619-E2FC-4496-9EEA-DA57619B3F35}" destId="{12404FCD-F20F-4B3E-A908-8B74F87631DE}" srcOrd="0" destOrd="0" presId="urn:microsoft.com/office/officeart/2005/8/layout/pyramid2"/>
    <dgm:cxn modelId="{ACB704CF-A22C-4F1D-B115-8EC926A25435}" type="presParOf" srcId="{C13C4619-E2FC-4496-9EEA-DA57619B3F35}" destId="{8C0FE8D2-B440-4528-8C43-C460254DF7DF}" srcOrd="1" destOrd="0" presId="urn:microsoft.com/office/officeart/2005/8/layout/pyramid2"/>
    <dgm:cxn modelId="{AEDC9543-5861-400C-9CC3-D298520522AB}" type="presParOf" srcId="{8C0FE8D2-B440-4528-8C43-C460254DF7DF}" destId="{999163F4-55A9-415E-AE5D-A2F2A5E04AF8}" srcOrd="0" destOrd="0" presId="urn:microsoft.com/office/officeart/2005/8/layout/pyramid2"/>
    <dgm:cxn modelId="{6CF90B59-0508-4496-8408-C1D7C46EDAA4}" type="presParOf" srcId="{8C0FE8D2-B440-4528-8C43-C460254DF7DF}" destId="{808A28B5-3029-49D5-A530-D69259746544}" srcOrd="1" destOrd="0" presId="urn:microsoft.com/office/officeart/2005/8/layout/pyramid2"/>
    <dgm:cxn modelId="{A35571F9-F991-444A-98CF-3ADF2DA7B387}" type="presParOf" srcId="{8C0FE8D2-B440-4528-8C43-C460254DF7DF}" destId="{8FB304CC-3CBC-4D73-80AD-0DD132B94D51}" srcOrd="2" destOrd="0" presId="urn:microsoft.com/office/officeart/2005/8/layout/pyramid2"/>
    <dgm:cxn modelId="{6F835A66-70DC-4735-A5B9-382168B617D6}" type="presParOf" srcId="{8C0FE8D2-B440-4528-8C43-C460254DF7DF}" destId="{020D386B-775E-415B-9BFC-91E4208867F0}" srcOrd="3" destOrd="0" presId="urn:microsoft.com/office/officeart/2005/8/layout/pyramid2"/>
    <dgm:cxn modelId="{D9B27E22-7D7B-458B-AE2B-24772C47493E}" type="presParOf" srcId="{8C0FE8D2-B440-4528-8C43-C460254DF7DF}" destId="{E890977C-E232-4604-91A8-9439E69F80CE}" srcOrd="4" destOrd="0" presId="urn:microsoft.com/office/officeart/2005/8/layout/pyramid2"/>
    <dgm:cxn modelId="{FA69A972-409A-4DBA-A211-8402D5E3399B}" type="presParOf" srcId="{8C0FE8D2-B440-4528-8C43-C460254DF7DF}" destId="{0C2C4C50-66F9-4BE2-A162-3E3126FD0659}" srcOrd="5" destOrd="0" presId="urn:microsoft.com/office/officeart/2005/8/layout/pyramid2"/>
    <dgm:cxn modelId="{39E997E4-A973-4C34-A539-F81EC69D4139}" type="presParOf" srcId="{8C0FE8D2-B440-4528-8C43-C460254DF7DF}" destId="{78F2FCB1-CC32-4C55-B777-0C2FCA172CF4}" srcOrd="6" destOrd="0" presId="urn:microsoft.com/office/officeart/2005/8/layout/pyramid2"/>
    <dgm:cxn modelId="{A5385869-DF0B-49C5-8C16-C88B6E371B3B}" type="presParOf" srcId="{8C0FE8D2-B440-4528-8C43-C460254DF7DF}" destId="{805116BA-0791-434B-A5AB-5AA09D59537A}" srcOrd="7" destOrd="0" presId="urn:microsoft.com/office/officeart/2005/8/layout/pyramid2"/>
    <dgm:cxn modelId="{5700BBA0-94AE-4D7B-9AC9-2875A0DF6D75}" type="presParOf" srcId="{8C0FE8D2-B440-4528-8C43-C460254DF7DF}" destId="{1645F169-316E-4210-A9C9-257EE0A112BB}" srcOrd="8" destOrd="0" presId="urn:microsoft.com/office/officeart/2005/8/layout/pyramid2"/>
    <dgm:cxn modelId="{0FCEC281-2846-4439-89E1-63A0E2665825}" type="presParOf" srcId="{8C0FE8D2-B440-4528-8C43-C460254DF7DF}" destId="{A45E115B-CB13-4B7C-A7EA-BE1367B7531E}" srcOrd="9" destOrd="0" presId="urn:microsoft.com/office/officeart/2005/8/layout/pyramid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D44680-AAB9-4B3C-A922-C6286D1FFE91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6FF692-1C51-4CDB-88F0-C23652B27462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Викликати швидку допомогу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B73C6123-669D-451C-9603-F062B21A4741}" type="parTrans" cxnId="{83301E16-32B4-4528-9CA0-EFB7BA779721}">
      <dgm:prSet/>
      <dgm:spPr/>
      <dgm:t>
        <a:bodyPr/>
        <a:lstStyle/>
        <a:p>
          <a:endParaRPr lang="ru-RU"/>
        </a:p>
      </dgm:t>
    </dgm:pt>
    <dgm:pt modelId="{E7DF7C5B-859D-415C-AE11-527EB59D7692}" type="sibTrans" cxnId="{83301E16-32B4-4528-9CA0-EFB7BA779721}">
      <dgm:prSet/>
      <dgm:spPr/>
      <dgm:t>
        <a:bodyPr/>
        <a:lstStyle/>
        <a:p>
          <a:endParaRPr lang="ru-RU"/>
        </a:p>
      </dgm:t>
    </dgm:pt>
    <dgm:pt modelId="{77021C64-7927-413D-9426-19911A52AA18}">
      <dgm:prSet phldrT="[Текст]" custScaleY="215876" custT="1" custLinFactNeighborX="-403" custLinFactNeighborY="-74813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Покласти під голову та плечі подушку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E8E6529F-1036-488F-A2ED-DDECD112D955}" type="parTrans" cxnId="{A63BACF0-6D71-4647-A2A2-5C596F564EFA}">
      <dgm:prSet/>
      <dgm:spPr/>
      <dgm:t>
        <a:bodyPr/>
        <a:lstStyle/>
        <a:p>
          <a:endParaRPr lang="ru-RU"/>
        </a:p>
      </dgm:t>
    </dgm:pt>
    <dgm:pt modelId="{284EA8E8-F0E5-477B-89A1-0C04840C50E4}" type="sibTrans" cxnId="{A63BACF0-6D71-4647-A2A2-5C596F564EFA}">
      <dgm:prSet/>
      <dgm:spPr/>
      <dgm:t>
        <a:bodyPr/>
        <a:lstStyle/>
        <a:p>
          <a:endParaRPr lang="ru-RU"/>
        </a:p>
      </dgm:t>
    </dgm:pt>
    <dgm:pt modelId="{31FCD357-256E-4E1B-A82C-B9D22454224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Зняти зайвий одяг, накрити ковдрою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E96F75B-914A-438F-910D-31402CEE9356}" type="parTrans" cxnId="{06B29E2F-B704-4FC1-A86E-E336C749256B}">
      <dgm:prSet/>
      <dgm:spPr/>
      <dgm:t>
        <a:bodyPr/>
        <a:lstStyle/>
        <a:p>
          <a:endParaRPr lang="ru-RU"/>
        </a:p>
      </dgm:t>
    </dgm:pt>
    <dgm:pt modelId="{097339DC-D756-4F28-AEEA-D87AC4AD5050}" type="sibTrans" cxnId="{06B29E2F-B704-4FC1-A86E-E336C749256B}">
      <dgm:prSet/>
      <dgm:spPr/>
      <dgm:t>
        <a:bodyPr/>
        <a:lstStyle/>
        <a:p>
          <a:endParaRPr lang="ru-RU"/>
        </a:p>
      </dgm:t>
    </dgm:pt>
    <dgm:pt modelId="{4E08C0FF-742F-463C-AD9A-A81AA6C78A8C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Підкласти чистий матеріал під сідниці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47F3935F-1199-47BB-BA53-A823F55246EF}" type="parTrans" cxnId="{D0911C76-BA7F-4CF8-847C-217ECA3AEB0E}">
      <dgm:prSet/>
      <dgm:spPr/>
      <dgm:t>
        <a:bodyPr/>
        <a:lstStyle/>
        <a:p>
          <a:endParaRPr lang="ru-RU"/>
        </a:p>
      </dgm:t>
    </dgm:pt>
    <dgm:pt modelId="{372F1D4F-2030-4722-86A2-F2083664F086}" type="sibTrans" cxnId="{D0911C76-BA7F-4CF8-847C-217ECA3AEB0E}">
      <dgm:prSet/>
      <dgm:spPr/>
      <dgm:t>
        <a:bodyPr/>
        <a:lstStyle/>
        <a:p>
          <a:endParaRPr lang="ru-RU"/>
        </a:p>
      </dgm:t>
    </dgm:pt>
    <dgm:pt modelId="{0CE5A0CB-69BA-4C31-9B04-3756BF46173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Подбати про надання психологічної підтримки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B5ECE3FC-54CA-4A4A-BA8A-03CF1A650D6D}" type="parTrans" cxnId="{7E81BA6D-8827-4D12-8A13-FF4D591B8DE5}">
      <dgm:prSet/>
      <dgm:spPr/>
      <dgm:t>
        <a:bodyPr/>
        <a:lstStyle/>
        <a:p>
          <a:endParaRPr lang="ru-RU"/>
        </a:p>
      </dgm:t>
    </dgm:pt>
    <dgm:pt modelId="{42500BE1-9B17-4A77-8620-DD0D78A632ED}" type="sibTrans" cxnId="{7E81BA6D-8827-4D12-8A13-FF4D591B8DE5}">
      <dgm:prSet/>
      <dgm:spPr/>
      <dgm:t>
        <a:bodyPr/>
        <a:lstStyle/>
        <a:p>
          <a:endParaRPr lang="ru-RU"/>
        </a:p>
      </dgm:t>
    </dgm:pt>
    <dgm:pt modelId="{3E232D41-F912-4FF5-9629-8B687FE30D2D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Заспокоювати та підбадьорювати жінку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34476436-5B8B-465E-9261-E28366B3334B}" type="parTrans" cxnId="{D78C7399-3AAC-47B1-9226-CEBCACD2A569}">
      <dgm:prSet/>
      <dgm:spPr/>
      <dgm:t>
        <a:bodyPr/>
        <a:lstStyle/>
        <a:p>
          <a:endParaRPr lang="ru-RU"/>
        </a:p>
      </dgm:t>
    </dgm:pt>
    <dgm:pt modelId="{6A41F390-AE43-46FD-A247-14BD428860AB}" type="sibTrans" cxnId="{D78C7399-3AAC-47B1-9226-CEBCACD2A569}">
      <dgm:prSet/>
      <dgm:spPr/>
      <dgm:t>
        <a:bodyPr/>
        <a:lstStyle/>
        <a:p>
          <a:endParaRPr lang="ru-RU"/>
        </a:p>
      </dgm:t>
    </dgm:pt>
    <dgm:pt modelId="{E11C65F5-98D3-4AB9-A833-EE9A8D89EA7C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Не намагатися уповільнити процес розродження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5368A20C-730F-4BC7-A160-A636A38E1442}" type="parTrans" cxnId="{93D69404-DD2D-4AE2-8CD1-0CB0D9A9CE58}">
      <dgm:prSet/>
      <dgm:spPr/>
      <dgm:t>
        <a:bodyPr/>
        <a:lstStyle/>
        <a:p>
          <a:endParaRPr lang="ru-RU"/>
        </a:p>
      </dgm:t>
    </dgm:pt>
    <dgm:pt modelId="{8638462D-B31E-4C48-BA66-BB001E442CE4}" type="sibTrans" cxnId="{93D69404-DD2D-4AE2-8CD1-0CB0D9A9CE58}">
      <dgm:prSet/>
      <dgm:spPr/>
      <dgm:t>
        <a:bodyPr/>
        <a:lstStyle/>
        <a:p>
          <a:endParaRPr lang="ru-RU"/>
        </a:p>
      </dgm:t>
    </dgm:pt>
    <dgm:pt modelId="{CA4B5287-A56A-4C35-85A5-0FCAA034900D}">
      <dgm:prSet phldrT="[Текст]" custScaleY="215876" custT="1" custLinFactNeighborX="-403" custLinFactNeighborY="-74813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Покласти в положення на спині або на боку із зігнутими колінами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9CD29201-0E01-4C52-8C5B-DC9CF090D4C4}" type="sibTrans" cxnId="{45AAEB12-9C84-491C-8D1F-67396F953185}">
      <dgm:prSet/>
      <dgm:spPr/>
      <dgm:t>
        <a:bodyPr/>
        <a:lstStyle/>
        <a:p>
          <a:endParaRPr lang="ru-RU"/>
        </a:p>
      </dgm:t>
    </dgm:pt>
    <dgm:pt modelId="{3C901AA1-B72C-4B0F-87AB-E0C75315807B}" type="parTrans" cxnId="{45AAEB12-9C84-491C-8D1F-67396F953185}">
      <dgm:prSet/>
      <dgm:spPr/>
      <dgm:t>
        <a:bodyPr/>
        <a:lstStyle/>
        <a:p>
          <a:endParaRPr lang="ru-RU"/>
        </a:p>
      </dgm:t>
    </dgm:pt>
    <dgm:pt modelId="{F5A294E0-F72F-4306-A2D7-41F7153F257D}">
      <dgm:prSet phldrT="[Текст]" custScaleY="216016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Вимити руки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F6FD6705-31ED-4484-A2AB-E00D3CE8DC0C}" type="parTrans" cxnId="{02F8FEFF-45CF-44CC-A76D-E99ECDE47BBC}">
      <dgm:prSet/>
      <dgm:spPr/>
      <dgm:t>
        <a:bodyPr/>
        <a:lstStyle/>
        <a:p>
          <a:endParaRPr lang="ru-RU"/>
        </a:p>
      </dgm:t>
    </dgm:pt>
    <dgm:pt modelId="{D3F2D006-3720-480D-9962-A440E675C1CB}" type="sibTrans" cxnId="{02F8FEFF-45CF-44CC-A76D-E99ECDE47BBC}">
      <dgm:prSet/>
      <dgm:spPr/>
      <dgm:t>
        <a:bodyPr/>
        <a:lstStyle/>
        <a:p>
          <a:endParaRPr lang="ru-RU"/>
        </a:p>
      </dgm:t>
    </dgm:pt>
    <dgm:pt modelId="{40D28689-ECFA-4D34-B77B-91DB16FF6592}" type="pres">
      <dgm:prSet presAssocID="{F9D44680-AAB9-4B3C-A922-C6286D1FFE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F04F3D-5A66-44F2-A590-563BF54F7AFE}" type="pres">
      <dgm:prSet presAssocID="{A36FF692-1C51-4CDB-88F0-C23652B27462}" presName="comp" presStyleCnt="0"/>
      <dgm:spPr/>
      <dgm:t>
        <a:bodyPr/>
        <a:lstStyle/>
        <a:p>
          <a:endParaRPr lang="ru-RU"/>
        </a:p>
      </dgm:t>
    </dgm:pt>
    <dgm:pt modelId="{E4E7B7CE-A1E8-42DB-8C78-06434F647F46}" type="pres">
      <dgm:prSet presAssocID="{A36FF692-1C51-4CDB-88F0-C23652B27462}" presName="box" presStyleLbl="node1" presStyleIdx="0" presStyleCnt="3" custScaleY="82706" custLinFactNeighborX="-403" custLinFactNeighborY="-74813"/>
      <dgm:spPr/>
      <dgm:t>
        <a:bodyPr/>
        <a:lstStyle/>
        <a:p>
          <a:endParaRPr lang="ru-RU"/>
        </a:p>
      </dgm:t>
    </dgm:pt>
    <dgm:pt modelId="{F5B12A59-AC96-4E81-B50C-E13C13461DB3}" type="pres">
      <dgm:prSet presAssocID="{A36FF692-1C51-4CDB-88F0-C23652B27462}" presName="img" presStyleLbl="fgImgPlace1" presStyleIdx="0" presStyleCnt="3" custScaleX="99991" custScaleY="78144" custLinFactNeighborX="-7093" custLinFactNeighborY="-14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0949D-73BE-4675-9DB5-B9B43A9271B8}" type="pres">
      <dgm:prSet presAssocID="{A36FF692-1C51-4CDB-88F0-C23652B274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D3526-DDA1-44B8-8F0E-FDD319975B34}" type="pres">
      <dgm:prSet presAssocID="{E7DF7C5B-859D-415C-AE11-527EB59D7692}" presName="spacer" presStyleCnt="0"/>
      <dgm:spPr/>
      <dgm:t>
        <a:bodyPr/>
        <a:lstStyle/>
        <a:p>
          <a:endParaRPr lang="ru-RU"/>
        </a:p>
      </dgm:t>
    </dgm:pt>
    <dgm:pt modelId="{391C954C-8DEE-47DF-A02D-635E0FB78854}" type="pres">
      <dgm:prSet presAssocID="{31FCD357-256E-4E1B-A82C-B9D22454224A}" presName="comp" presStyleCnt="0"/>
      <dgm:spPr/>
      <dgm:t>
        <a:bodyPr/>
        <a:lstStyle/>
        <a:p>
          <a:endParaRPr lang="ru-RU"/>
        </a:p>
      </dgm:t>
    </dgm:pt>
    <dgm:pt modelId="{57D9D853-65FA-4D16-84FE-8D6A73786911}" type="pres">
      <dgm:prSet presAssocID="{31FCD357-256E-4E1B-A82C-B9D22454224A}" presName="box" presStyleLbl="node1" presStyleIdx="1" presStyleCnt="3" custScaleY="72592"/>
      <dgm:spPr/>
      <dgm:t>
        <a:bodyPr/>
        <a:lstStyle/>
        <a:p>
          <a:endParaRPr lang="ru-RU"/>
        </a:p>
      </dgm:t>
    </dgm:pt>
    <dgm:pt modelId="{EF3D8B2B-F1D8-404D-ADD0-E818C5FD9157}" type="pres">
      <dgm:prSet presAssocID="{31FCD357-256E-4E1B-A82C-B9D22454224A}" presName="img" presStyleLbl="fgImgPlace1" presStyleIdx="1" presStyleCnt="3" custScaleX="95820" custScaleY="84477" custLinFactNeighborX="-9083" custLinFactNeighborY="3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762090-1BCD-4134-A9BD-06A718123497}" type="pres">
      <dgm:prSet presAssocID="{31FCD357-256E-4E1B-A82C-B9D22454224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4FE95-44E1-4048-AC76-89BE9B590227}" type="pres">
      <dgm:prSet presAssocID="{097339DC-D756-4F28-AEEA-D87AC4AD5050}" presName="spacer" presStyleCnt="0"/>
      <dgm:spPr/>
      <dgm:t>
        <a:bodyPr/>
        <a:lstStyle/>
        <a:p>
          <a:endParaRPr lang="ru-RU"/>
        </a:p>
      </dgm:t>
    </dgm:pt>
    <dgm:pt modelId="{89EF0003-973B-40D0-A4BD-47FA1991FC72}" type="pres">
      <dgm:prSet presAssocID="{0CE5A0CB-69BA-4C31-9B04-3756BF461734}" presName="comp" presStyleCnt="0"/>
      <dgm:spPr/>
      <dgm:t>
        <a:bodyPr/>
        <a:lstStyle/>
        <a:p>
          <a:endParaRPr lang="ru-RU"/>
        </a:p>
      </dgm:t>
    </dgm:pt>
    <dgm:pt modelId="{E49A071C-817A-403A-B5EB-B182B14C03E0}" type="pres">
      <dgm:prSet presAssocID="{0CE5A0CB-69BA-4C31-9B04-3756BF461734}" presName="box" presStyleLbl="node1" presStyleIdx="2" presStyleCnt="3" custScaleY="85539"/>
      <dgm:spPr/>
      <dgm:t>
        <a:bodyPr/>
        <a:lstStyle/>
        <a:p>
          <a:endParaRPr lang="ru-RU"/>
        </a:p>
      </dgm:t>
    </dgm:pt>
    <dgm:pt modelId="{B1CB939E-B6E3-4636-AB3D-FFAC68D009D2}" type="pres">
      <dgm:prSet presAssocID="{0CE5A0CB-69BA-4C31-9B04-3756BF461734}" presName="img" presStyleLbl="fgImgPlace1" presStyleIdx="2" presStyleCnt="3" custLinFactNeighborX="-7421" custLinFactNeighborY="-12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A0A406-5687-4284-8E3A-22D67C75FD05}" type="pres">
      <dgm:prSet presAssocID="{0CE5A0CB-69BA-4C31-9B04-3756BF4617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19945-988D-4EC0-AD73-640DE9E06697}" type="presOf" srcId="{A36FF692-1C51-4CDB-88F0-C23652B27462}" destId="{E4E7B7CE-A1E8-42DB-8C78-06434F647F46}" srcOrd="0" destOrd="0" presId="urn:microsoft.com/office/officeart/2005/8/layout/vList4"/>
    <dgm:cxn modelId="{F356F563-C8E4-41D6-95F2-6C61EA16F3EE}" type="presOf" srcId="{31FCD357-256E-4E1B-A82C-B9D22454224A}" destId="{57D9D853-65FA-4D16-84FE-8D6A73786911}" srcOrd="0" destOrd="0" presId="urn:microsoft.com/office/officeart/2005/8/layout/vList4"/>
    <dgm:cxn modelId="{2FEAC5DA-A388-4134-9600-1D664E28E33A}" type="presOf" srcId="{E11C65F5-98D3-4AB9-A833-EE9A8D89EA7C}" destId="{F5A0A406-5687-4284-8E3A-22D67C75FD05}" srcOrd="1" destOrd="2" presId="urn:microsoft.com/office/officeart/2005/8/layout/vList4"/>
    <dgm:cxn modelId="{E7BF8204-6546-458E-9B4A-0EB8A199DC4C}" type="presOf" srcId="{4E08C0FF-742F-463C-AD9A-A81AA6C78A8C}" destId="{78762090-1BCD-4134-A9BD-06A718123497}" srcOrd="1" destOrd="1" presId="urn:microsoft.com/office/officeart/2005/8/layout/vList4"/>
    <dgm:cxn modelId="{D81CF845-5C06-42EB-B5C2-360B13AAE6EE}" type="presOf" srcId="{77021C64-7927-413D-9426-19911A52AA18}" destId="{E4E7B7CE-A1E8-42DB-8C78-06434F647F46}" srcOrd="0" destOrd="2" presId="urn:microsoft.com/office/officeart/2005/8/layout/vList4"/>
    <dgm:cxn modelId="{02F8FEFF-45CF-44CC-A76D-E99ECDE47BBC}" srcId="{31FCD357-256E-4E1B-A82C-B9D22454224A}" destId="{F5A294E0-F72F-4306-A2D7-41F7153F257D}" srcOrd="1" destOrd="0" parTransId="{F6FD6705-31ED-4484-A2AB-E00D3CE8DC0C}" sibTransId="{D3F2D006-3720-480D-9962-A440E675C1CB}"/>
    <dgm:cxn modelId="{D78C7399-3AAC-47B1-9226-CEBCACD2A569}" srcId="{0CE5A0CB-69BA-4C31-9B04-3756BF461734}" destId="{3E232D41-F912-4FF5-9629-8B687FE30D2D}" srcOrd="0" destOrd="0" parTransId="{34476436-5B8B-465E-9261-E28366B3334B}" sibTransId="{6A41F390-AE43-46FD-A247-14BD428860AB}"/>
    <dgm:cxn modelId="{7E81BA6D-8827-4D12-8A13-FF4D591B8DE5}" srcId="{F9D44680-AAB9-4B3C-A922-C6286D1FFE91}" destId="{0CE5A0CB-69BA-4C31-9B04-3756BF461734}" srcOrd="2" destOrd="0" parTransId="{B5ECE3FC-54CA-4A4A-BA8A-03CF1A650D6D}" sibTransId="{42500BE1-9B17-4A77-8620-DD0D78A632ED}"/>
    <dgm:cxn modelId="{9F6EA06A-8AF1-4212-BC3F-3489CB1123B5}" type="presOf" srcId="{CA4B5287-A56A-4C35-85A5-0FCAA034900D}" destId="{E4E7B7CE-A1E8-42DB-8C78-06434F647F46}" srcOrd="0" destOrd="1" presId="urn:microsoft.com/office/officeart/2005/8/layout/vList4"/>
    <dgm:cxn modelId="{439BCA19-0E16-40D8-8248-5AC0B9742A7F}" type="presOf" srcId="{F5A294E0-F72F-4306-A2D7-41F7153F257D}" destId="{78762090-1BCD-4134-A9BD-06A718123497}" srcOrd="1" destOrd="2" presId="urn:microsoft.com/office/officeart/2005/8/layout/vList4"/>
    <dgm:cxn modelId="{45AAEB12-9C84-491C-8D1F-67396F953185}" srcId="{A36FF692-1C51-4CDB-88F0-C23652B27462}" destId="{CA4B5287-A56A-4C35-85A5-0FCAA034900D}" srcOrd="0" destOrd="0" parTransId="{3C901AA1-B72C-4B0F-87AB-E0C75315807B}" sibTransId="{9CD29201-0E01-4C52-8C5B-DC9CF090D4C4}"/>
    <dgm:cxn modelId="{5E6E4805-38C7-435D-A734-D4EEC1C88025}" type="presOf" srcId="{0CE5A0CB-69BA-4C31-9B04-3756BF461734}" destId="{E49A071C-817A-403A-B5EB-B182B14C03E0}" srcOrd="0" destOrd="0" presId="urn:microsoft.com/office/officeart/2005/8/layout/vList4"/>
    <dgm:cxn modelId="{DCB8BB84-191B-4AED-8D71-57F4FE1BBA2F}" type="presOf" srcId="{A36FF692-1C51-4CDB-88F0-C23652B27462}" destId="{30B0949D-73BE-4675-9DB5-B9B43A9271B8}" srcOrd="1" destOrd="0" presId="urn:microsoft.com/office/officeart/2005/8/layout/vList4"/>
    <dgm:cxn modelId="{93D69404-DD2D-4AE2-8CD1-0CB0D9A9CE58}" srcId="{0CE5A0CB-69BA-4C31-9B04-3756BF461734}" destId="{E11C65F5-98D3-4AB9-A833-EE9A8D89EA7C}" srcOrd="1" destOrd="0" parTransId="{5368A20C-730F-4BC7-A160-A636A38E1442}" sibTransId="{8638462D-B31E-4C48-BA66-BB001E442CE4}"/>
    <dgm:cxn modelId="{8073ED37-FE6D-428D-8891-37E4B54096CF}" type="presOf" srcId="{F5A294E0-F72F-4306-A2D7-41F7153F257D}" destId="{57D9D853-65FA-4D16-84FE-8D6A73786911}" srcOrd="0" destOrd="2" presId="urn:microsoft.com/office/officeart/2005/8/layout/vList4"/>
    <dgm:cxn modelId="{46F387F2-6D3D-4588-A4F1-9D8F56BE1B22}" type="presOf" srcId="{3E232D41-F912-4FF5-9629-8B687FE30D2D}" destId="{E49A071C-817A-403A-B5EB-B182B14C03E0}" srcOrd="0" destOrd="1" presId="urn:microsoft.com/office/officeart/2005/8/layout/vList4"/>
    <dgm:cxn modelId="{AA7644F7-E1A6-40C8-AFA6-DE7A4B73AD78}" type="presOf" srcId="{0CE5A0CB-69BA-4C31-9B04-3756BF461734}" destId="{F5A0A406-5687-4284-8E3A-22D67C75FD05}" srcOrd="1" destOrd="0" presId="urn:microsoft.com/office/officeart/2005/8/layout/vList4"/>
    <dgm:cxn modelId="{3B1273A8-783F-4942-BA41-0E8BB90AF3C3}" type="presOf" srcId="{CA4B5287-A56A-4C35-85A5-0FCAA034900D}" destId="{30B0949D-73BE-4675-9DB5-B9B43A9271B8}" srcOrd="1" destOrd="1" presId="urn:microsoft.com/office/officeart/2005/8/layout/vList4"/>
    <dgm:cxn modelId="{A63BACF0-6D71-4647-A2A2-5C596F564EFA}" srcId="{A36FF692-1C51-4CDB-88F0-C23652B27462}" destId="{77021C64-7927-413D-9426-19911A52AA18}" srcOrd="1" destOrd="0" parTransId="{E8E6529F-1036-488F-A2ED-DDECD112D955}" sibTransId="{284EA8E8-F0E5-477B-89A1-0C04840C50E4}"/>
    <dgm:cxn modelId="{83301E16-32B4-4528-9CA0-EFB7BA779721}" srcId="{F9D44680-AAB9-4B3C-A922-C6286D1FFE91}" destId="{A36FF692-1C51-4CDB-88F0-C23652B27462}" srcOrd="0" destOrd="0" parTransId="{B73C6123-669D-451C-9603-F062B21A4741}" sibTransId="{E7DF7C5B-859D-415C-AE11-527EB59D7692}"/>
    <dgm:cxn modelId="{A9F0621C-E6DA-468B-83EB-7499AFA48DB7}" type="presOf" srcId="{4E08C0FF-742F-463C-AD9A-A81AA6C78A8C}" destId="{57D9D853-65FA-4D16-84FE-8D6A73786911}" srcOrd="0" destOrd="1" presId="urn:microsoft.com/office/officeart/2005/8/layout/vList4"/>
    <dgm:cxn modelId="{DC2B18BF-908B-4AD4-ABFA-3871D6E7BBC6}" type="presOf" srcId="{77021C64-7927-413D-9426-19911A52AA18}" destId="{30B0949D-73BE-4675-9DB5-B9B43A9271B8}" srcOrd="1" destOrd="2" presId="urn:microsoft.com/office/officeart/2005/8/layout/vList4"/>
    <dgm:cxn modelId="{703A7126-7657-4BBA-B286-CFBBFF353B86}" type="presOf" srcId="{3E232D41-F912-4FF5-9629-8B687FE30D2D}" destId="{F5A0A406-5687-4284-8E3A-22D67C75FD05}" srcOrd="1" destOrd="1" presId="urn:microsoft.com/office/officeart/2005/8/layout/vList4"/>
    <dgm:cxn modelId="{19CCBE6E-42FD-4788-AB2D-861F9D5E98E0}" type="presOf" srcId="{E11C65F5-98D3-4AB9-A833-EE9A8D89EA7C}" destId="{E49A071C-817A-403A-B5EB-B182B14C03E0}" srcOrd="0" destOrd="2" presId="urn:microsoft.com/office/officeart/2005/8/layout/vList4"/>
    <dgm:cxn modelId="{06B29E2F-B704-4FC1-A86E-E336C749256B}" srcId="{F9D44680-AAB9-4B3C-A922-C6286D1FFE91}" destId="{31FCD357-256E-4E1B-A82C-B9D22454224A}" srcOrd="1" destOrd="0" parTransId="{0E96F75B-914A-438F-910D-31402CEE9356}" sibTransId="{097339DC-D756-4F28-AEEA-D87AC4AD5050}"/>
    <dgm:cxn modelId="{D0911C76-BA7F-4CF8-847C-217ECA3AEB0E}" srcId="{31FCD357-256E-4E1B-A82C-B9D22454224A}" destId="{4E08C0FF-742F-463C-AD9A-A81AA6C78A8C}" srcOrd="0" destOrd="0" parTransId="{47F3935F-1199-47BB-BA53-A823F55246EF}" sibTransId="{372F1D4F-2030-4722-86A2-F2083664F086}"/>
    <dgm:cxn modelId="{77132C83-FBB6-4541-9B61-54BCC249DC9F}" type="presOf" srcId="{31FCD357-256E-4E1B-A82C-B9D22454224A}" destId="{78762090-1BCD-4134-A9BD-06A718123497}" srcOrd="1" destOrd="0" presId="urn:microsoft.com/office/officeart/2005/8/layout/vList4"/>
    <dgm:cxn modelId="{D9B5F65C-76C8-420A-9278-F7A821DBF69F}" type="presOf" srcId="{F9D44680-AAB9-4B3C-A922-C6286D1FFE91}" destId="{40D28689-ECFA-4D34-B77B-91DB16FF6592}" srcOrd="0" destOrd="0" presId="urn:microsoft.com/office/officeart/2005/8/layout/vList4"/>
    <dgm:cxn modelId="{E97E0222-081B-45FC-89FD-FFDFC20D42ED}" type="presParOf" srcId="{40D28689-ECFA-4D34-B77B-91DB16FF6592}" destId="{D8F04F3D-5A66-44F2-A590-563BF54F7AFE}" srcOrd="0" destOrd="0" presId="urn:microsoft.com/office/officeart/2005/8/layout/vList4"/>
    <dgm:cxn modelId="{0EDA4503-126C-47CE-869D-1C6FC5042F1A}" type="presParOf" srcId="{D8F04F3D-5A66-44F2-A590-563BF54F7AFE}" destId="{E4E7B7CE-A1E8-42DB-8C78-06434F647F46}" srcOrd="0" destOrd="0" presId="urn:microsoft.com/office/officeart/2005/8/layout/vList4"/>
    <dgm:cxn modelId="{79E47273-C9A1-4090-A61E-024DC7A0148C}" type="presParOf" srcId="{D8F04F3D-5A66-44F2-A590-563BF54F7AFE}" destId="{F5B12A59-AC96-4E81-B50C-E13C13461DB3}" srcOrd="1" destOrd="0" presId="urn:microsoft.com/office/officeart/2005/8/layout/vList4"/>
    <dgm:cxn modelId="{DA2C5DDC-3EFB-46E9-90B8-22697515C862}" type="presParOf" srcId="{D8F04F3D-5A66-44F2-A590-563BF54F7AFE}" destId="{30B0949D-73BE-4675-9DB5-B9B43A9271B8}" srcOrd="2" destOrd="0" presId="urn:microsoft.com/office/officeart/2005/8/layout/vList4"/>
    <dgm:cxn modelId="{177A7FF9-C16C-4C36-96A7-BD6CCAA2ED0A}" type="presParOf" srcId="{40D28689-ECFA-4D34-B77B-91DB16FF6592}" destId="{BE0D3526-DDA1-44B8-8F0E-FDD319975B34}" srcOrd="1" destOrd="0" presId="urn:microsoft.com/office/officeart/2005/8/layout/vList4"/>
    <dgm:cxn modelId="{AE28CC0A-39D2-490A-BAC1-55D653C2C06B}" type="presParOf" srcId="{40D28689-ECFA-4D34-B77B-91DB16FF6592}" destId="{391C954C-8DEE-47DF-A02D-635E0FB78854}" srcOrd="2" destOrd="0" presId="urn:microsoft.com/office/officeart/2005/8/layout/vList4"/>
    <dgm:cxn modelId="{B74054E3-43F5-429B-85BC-B7A6CB95653E}" type="presParOf" srcId="{391C954C-8DEE-47DF-A02D-635E0FB78854}" destId="{57D9D853-65FA-4D16-84FE-8D6A73786911}" srcOrd="0" destOrd="0" presId="urn:microsoft.com/office/officeart/2005/8/layout/vList4"/>
    <dgm:cxn modelId="{01D9ED02-1065-4ABA-A719-7CF299CBF164}" type="presParOf" srcId="{391C954C-8DEE-47DF-A02D-635E0FB78854}" destId="{EF3D8B2B-F1D8-404D-ADD0-E818C5FD9157}" srcOrd="1" destOrd="0" presId="urn:microsoft.com/office/officeart/2005/8/layout/vList4"/>
    <dgm:cxn modelId="{300C59E1-EF48-4887-8F6D-443C41D06EBD}" type="presParOf" srcId="{391C954C-8DEE-47DF-A02D-635E0FB78854}" destId="{78762090-1BCD-4134-A9BD-06A718123497}" srcOrd="2" destOrd="0" presId="urn:microsoft.com/office/officeart/2005/8/layout/vList4"/>
    <dgm:cxn modelId="{753C18FD-FFCC-4BB2-8BF1-A56D0435608C}" type="presParOf" srcId="{40D28689-ECFA-4D34-B77B-91DB16FF6592}" destId="{7234FE95-44E1-4048-AC76-89BE9B590227}" srcOrd="3" destOrd="0" presId="urn:microsoft.com/office/officeart/2005/8/layout/vList4"/>
    <dgm:cxn modelId="{ADC2278B-30DB-458E-B478-6BC2BCC6DC98}" type="presParOf" srcId="{40D28689-ECFA-4D34-B77B-91DB16FF6592}" destId="{89EF0003-973B-40D0-A4BD-47FA1991FC72}" srcOrd="4" destOrd="0" presId="urn:microsoft.com/office/officeart/2005/8/layout/vList4"/>
    <dgm:cxn modelId="{65FD6034-DBC8-41BD-93FB-838366EDA448}" type="presParOf" srcId="{89EF0003-973B-40D0-A4BD-47FA1991FC72}" destId="{E49A071C-817A-403A-B5EB-B182B14C03E0}" srcOrd="0" destOrd="0" presId="urn:microsoft.com/office/officeart/2005/8/layout/vList4"/>
    <dgm:cxn modelId="{D4EA2B8E-9C4C-492C-932A-465A3D856CC8}" type="presParOf" srcId="{89EF0003-973B-40D0-A4BD-47FA1991FC72}" destId="{B1CB939E-B6E3-4636-AB3D-FFAC68D009D2}" srcOrd="1" destOrd="0" presId="urn:microsoft.com/office/officeart/2005/8/layout/vList4"/>
    <dgm:cxn modelId="{4A66FCC9-DEED-42A9-AF26-FE550FA45518}" type="presParOf" srcId="{89EF0003-973B-40D0-A4BD-47FA1991FC72}" destId="{F5A0A406-5687-4284-8E3A-22D67C75FD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C019C-DDAA-4E6D-AB7C-4B2310C91D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53C415-0A42-4144-A4ED-42F055D9E07F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Зайва вага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6956ECE5-92FE-472C-8F26-CC12005B6E41}" type="parTrans" cxnId="{72DA58A6-2A98-490E-B980-FA3FD7160309}">
      <dgm:prSet/>
      <dgm:spPr/>
      <dgm:t>
        <a:bodyPr/>
        <a:lstStyle/>
        <a:p>
          <a:endParaRPr lang="ru-RU"/>
        </a:p>
      </dgm:t>
    </dgm:pt>
    <dgm:pt modelId="{CF9BC2E2-2F47-4333-B482-BBD9D873AB7E}" type="sibTrans" cxnId="{72DA58A6-2A98-490E-B980-FA3FD7160309}">
      <dgm:prSet/>
      <dgm:spPr>
        <a:solidFill>
          <a:srgbClr val="0070C0"/>
        </a:solidFill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7EF26A9-D50F-40C1-91F9-6B2C9C41EDA3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Стрес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45333354-D1AA-423F-BD03-F780CE32DFA6}" type="parTrans" cxnId="{91B99E41-7EDD-455D-94F9-BEEAD7DA2C67}">
      <dgm:prSet/>
      <dgm:spPr/>
      <dgm:t>
        <a:bodyPr/>
        <a:lstStyle/>
        <a:p>
          <a:endParaRPr lang="ru-RU"/>
        </a:p>
      </dgm:t>
    </dgm:pt>
    <dgm:pt modelId="{7F1B9D9D-31A3-4D1F-B5F3-7D2AD4A9BD73}" type="sibTrans" cxnId="{91B99E41-7EDD-455D-94F9-BEEAD7DA2C67}">
      <dgm:prSet/>
      <dgm:spPr/>
      <dgm:t>
        <a:bodyPr/>
        <a:lstStyle/>
        <a:p>
          <a:endParaRPr lang="ru-RU"/>
        </a:p>
      </dgm:t>
    </dgm:pt>
    <dgm:pt modelId="{B773EDF7-BC67-4822-8575-3F45FDA4FCE3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Паління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B765EC86-BF2B-460A-9649-B61AD8D2E1A4}" type="parTrans" cxnId="{2AAEEF36-5AD4-44A3-B486-DEA6D3D6F375}">
      <dgm:prSet/>
      <dgm:spPr/>
      <dgm:t>
        <a:bodyPr/>
        <a:lstStyle/>
        <a:p>
          <a:endParaRPr lang="ru-RU"/>
        </a:p>
      </dgm:t>
    </dgm:pt>
    <dgm:pt modelId="{4163D6DD-FF2F-40D9-9F8C-D221EAFE56B4}" type="sibTrans" cxnId="{2AAEEF36-5AD4-44A3-B486-DEA6D3D6F375}">
      <dgm:prSet/>
      <dgm:spPr/>
      <dgm:t>
        <a:bodyPr/>
        <a:lstStyle/>
        <a:p>
          <a:endParaRPr lang="ru-RU"/>
        </a:p>
      </dgm:t>
    </dgm:pt>
    <dgm:pt modelId="{085D8453-DCE1-4397-BB4F-C0D8B905C85F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Гіпертензія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58DD9A66-AA1E-4B4E-955C-1C2CBDD2B414}" type="parTrans" cxnId="{3452C4E5-AE6E-4BD5-A0AF-EB99FCFE8046}">
      <dgm:prSet/>
      <dgm:spPr/>
      <dgm:t>
        <a:bodyPr/>
        <a:lstStyle/>
        <a:p>
          <a:endParaRPr lang="ru-RU"/>
        </a:p>
      </dgm:t>
    </dgm:pt>
    <dgm:pt modelId="{46ABA2CA-20F0-4746-A799-8C1262C0EB59}" type="sibTrans" cxnId="{3452C4E5-AE6E-4BD5-A0AF-EB99FCFE8046}">
      <dgm:prSet/>
      <dgm:spPr/>
      <dgm:t>
        <a:bodyPr/>
        <a:lstStyle/>
        <a:p>
          <a:endParaRPr lang="ru-RU"/>
        </a:p>
      </dgm:t>
    </dgm:pt>
    <dgm:pt modelId="{EFE6BA7F-0891-4AC6-A28F-C70744307990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Вік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3ADDF47-CA1F-4BA4-8B2C-27C1C7B6B53B}" type="parTrans" cxnId="{6838D688-FFFE-4BA3-82BC-53525CD91916}">
      <dgm:prSet/>
      <dgm:spPr/>
      <dgm:t>
        <a:bodyPr/>
        <a:lstStyle/>
        <a:p>
          <a:endParaRPr lang="ru-RU"/>
        </a:p>
      </dgm:t>
    </dgm:pt>
    <dgm:pt modelId="{ADE96010-23F0-44DC-AF25-1DEA1349842A}" type="sibTrans" cxnId="{6838D688-FFFE-4BA3-82BC-53525CD91916}">
      <dgm:prSet/>
      <dgm:spPr/>
      <dgm:t>
        <a:bodyPr/>
        <a:lstStyle/>
        <a:p>
          <a:endParaRPr lang="ru-RU"/>
        </a:p>
      </dgm:t>
    </dgm:pt>
    <dgm:pt modelId="{5F173B39-5D0B-4041-B160-239B81E193DF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Атеросклероз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5848896E-BC79-4B6A-A232-FEBEA2AF55F9}" type="parTrans" cxnId="{289592AA-B942-49D4-971F-9BD29901EE37}">
      <dgm:prSet/>
      <dgm:spPr/>
      <dgm:t>
        <a:bodyPr/>
        <a:lstStyle/>
        <a:p>
          <a:endParaRPr lang="ru-RU"/>
        </a:p>
      </dgm:t>
    </dgm:pt>
    <dgm:pt modelId="{46B56552-B2AD-44BA-A87D-C7F9CC61BD3E}" type="sibTrans" cxnId="{289592AA-B942-49D4-971F-9BD29901EE37}">
      <dgm:prSet/>
      <dgm:spPr/>
      <dgm:t>
        <a:bodyPr/>
        <a:lstStyle/>
        <a:p>
          <a:endParaRPr lang="ru-RU"/>
        </a:p>
      </dgm:t>
    </dgm:pt>
    <dgm:pt modelId="{FB24BDFA-B431-4F58-84FD-9F0D7769FF35}">
      <dgm:prSet phldrT="[Текст]" custT="1"/>
      <dgm:spPr>
        <a:solidFill>
          <a:srgbClr val="00B0F0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Алкоголь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F4CCE26D-DD7A-4536-9CD1-991AB99BC819}" type="parTrans" cxnId="{470C9463-54CA-42E3-894A-CC2A1CDED5E4}">
      <dgm:prSet/>
      <dgm:spPr/>
      <dgm:t>
        <a:bodyPr/>
        <a:lstStyle/>
        <a:p>
          <a:endParaRPr lang="ru-RU"/>
        </a:p>
      </dgm:t>
    </dgm:pt>
    <dgm:pt modelId="{D6A570A5-242C-47DD-A72B-8822DE7F5F30}" type="sibTrans" cxnId="{470C9463-54CA-42E3-894A-CC2A1CDED5E4}">
      <dgm:prSet/>
      <dgm:spPr/>
      <dgm:t>
        <a:bodyPr/>
        <a:lstStyle/>
        <a:p>
          <a:endParaRPr lang="ru-RU"/>
        </a:p>
      </dgm:t>
    </dgm:pt>
    <dgm:pt modelId="{1C8A162D-9F8B-4749-84A6-C7AC7914B45A}" type="pres">
      <dgm:prSet presAssocID="{A45C019C-DDAA-4E6D-AB7C-4B2310C91D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392B9-7787-4034-A747-34D32D1743B6}" type="pres">
      <dgm:prSet presAssocID="{A45C019C-DDAA-4E6D-AB7C-4B2310C91D54}" presName="cycle" presStyleCnt="0"/>
      <dgm:spPr/>
    </dgm:pt>
    <dgm:pt modelId="{CB089AFB-4961-4A2F-8B5F-41C569DF04ED}" type="pres">
      <dgm:prSet presAssocID="{CA53C415-0A42-4144-A4ED-42F055D9E07F}" presName="nodeFirstNode" presStyleLbl="node1" presStyleIdx="0" presStyleCnt="7" custScaleX="127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F413A-E288-471F-84F6-5D4104810752}" type="pres">
      <dgm:prSet presAssocID="{CF9BC2E2-2F47-4333-B482-BBD9D873AB7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1BA9DBC-4950-4EE5-9932-3048A9C0587D}" type="pres">
      <dgm:prSet presAssocID="{37EF26A9-D50F-40C1-91F9-6B2C9C41EDA3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39B0B-4219-4B27-B8E4-2986AF916DDC}" type="pres">
      <dgm:prSet presAssocID="{B773EDF7-BC67-4822-8575-3F45FDA4FCE3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9ED8D-F554-47D7-B7CC-A7C2B10F5231}" type="pres">
      <dgm:prSet presAssocID="{085D8453-DCE1-4397-BB4F-C0D8B905C85F}" presName="nodeFollowingNodes" presStyleLbl="node1" presStyleIdx="3" presStyleCnt="7" custScaleX="144935" custRadScaleRad="106527" custRadScaleInc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9478F-4FE4-41E1-B938-F91B2BBACB6C}" type="pres">
      <dgm:prSet presAssocID="{5F173B39-5D0B-4041-B160-239B81E193DF}" presName="nodeFollowingNodes" presStyleLbl="node1" presStyleIdx="4" presStyleCnt="7" custScaleX="154317" custRadScaleRad="106719" custRadScaleInc="1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6712-A13C-458A-8B95-0482E3734AFC}" type="pres">
      <dgm:prSet presAssocID="{FB24BDFA-B431-4F58-84FD-9F0D7769FF35}" presName="nodeFollowingNodes" presStyleLbl="node1" presStyleIdx="5" presStyleCnt="7" custScaleX="110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85F2F-B2FD-4DE3-A7DA-1497A5A8554E}" type="pres">
      <dgm:prSet presAssocID="{EFE6BA7F-0891-4AC6-A28F-C70744307990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414BB-FD1C-4DD1-8AA4-6254DBD3D03F}" type="presOf" srcId="{FB24BDFA-B431-4F58-84FD-9F0D7769FF35}" destId="{75B66712-A13C-458A-8B95-0482E3734AFC}" srcOrd="0" destOrd="0" presId="urn:microsoft.com/office/officeart/2005/8/layout/cycle3"/>
    <dgm:cxn modelId="{6838D688-FFFE-4BA3-82BC-53525CD91916}" srcId="{A45C019C-DDAA-4E6D-AB7C-4B2310C91D54}" destId="{EFE6BA7F-0891-4AC6-A28F-C70744307990}" srcOrd="6" destOrd="0" parTransId="{E3ADDF47-CA1F-4BA4-8B2C-27C1C7B6B53B}" sibTransId="{ADE96010-23F0-44DC-AF25-1DEA1349842A}"/>
    <dgm:cxn modelId="{8E9449B4-B571-4453-A775-0A1A1E91CF01}" type="presOf" srcId="{B773EDF7-BC67-4822-8575-3F45FDA4FCE3}" destId="{91239B0B-4219-4B27-B8E4-2986AF916DDC}" srcOrd="0" destOrd="0" presId="urn:microsoft.com/office/officeart/2005/8/layout/cycle3"/>
    <dgm:cxn modelId="{3452C4E5-AE6E-4BD5-A0AF-EB99FCFE8046}" srcId="{A45C019C-DDAA-4E6D-AB7C-4B2310C91D54}" destId="{085D8453-DCE1-4397-BB4F-C0D8B905C85F}" srcOrd="3" destOrd="0" parTransId="{58DD9A66-AA1E-4B4E-955C-1C2CBDD2B414}" sibTransId="{46ABA2CA-20F0-4746-A799-8C1262C0EB59}"/>
    <dgm:cxn modelId="{CA59533C-EECA-451E-8AF9-FCA48DBA1656}" type="presOf" srcId="{CF9BC2E2-2F47-4333-B482-BBD9D873AB7E}" destId="{430F413A-E288-471F-84F6-5D4104810752}" srcOrd="0" destOrd="0" presId="urn:microsoft.com/office/officeart/2005/8/layout/cycle3"/>
    <dgm:cxn modelId="{470C9463-54CA-42E3-894A-CC2A1CDED5E4}" srcId="{A45C019C-DDAA-4E6D-AB7C-4B2310C91D54}" destId="{FB24BDFA-B431-4F58-84FD-9F0D7769FF35}" srcOrd="5" destOrd="0" parTransId="{F4CCE26D-DD7A-4536-9CD1-991AB99BC819}" sibTransId="{D6A570A5-242C-47DD-A72B-8822DE7F5F30}"/>
    <dgm:cxn modelId="{2ACDD558-4581-4ACB-A7F5-E12C949E7A89}" type="presOf" srcId="{A45C019C-DDAA-4E6D-AB7C-4B2310C91D54}" destId="{1C8A162D-9F8B-4749-84A6-C7AC7914B45A}" srcOrd="0" destOrd="0" presId="urn:microsoft.com/office/officeart/2005/8/layout/cycle3"/>
    <dgm:cxn modelId="{91B99E41-7EDD-455D-94F9-BEEAD7DA2C67}" srcId="{A45C019C-DDAA-4E6D-AB7C-4B2310C91D54}" destId="{37EF26A9-D50F-40C1-91F9-6B2C9C41EDA3}" srcOrd="1" destOrd="0" parTransId="{45333354-D1AA-423F-BD03-F780CE32DFA6}" sibTransId="{7F1B9D9D-31A3-4D1F-B5F3-7D2AD4A9BD73}"/>
    <dgm:cxn modelId="{74024785-6FC9-46FB-881F-8FFE0796CE85}" type="presOf" srcId="{EFE6BA7F-0891-4AC6-A28F-C70744307990}" destId="{89285F2F-B2FD-4DE3-A7DA-1497A5A8554E}" srcOrd="0" destOrd="0" presId="urn:microsoft.com/office/officeart/2005/8/layout/cycle3"/>
    <dgm:cxn modelId="{2AAEEF36-5AD4-44A3-B486-DEA6D3D6F375}" srcId="{A45C019C-DDAA-4E6D-AB7C-4B2310C91D54}" destId="{B773EDF7-BC67-4822-8575-3F45FDA4FCE3}" srcOrd="2" destOrd="0" parTransId="{B765EC86-BF2B-460A-9649-B61AD8D2E1A4}" sibTransId="{4163D6DD-FF2F-40D9-9F8C-D221EAFE56B4}"/>
    <dgm:cxn modelId="{F8F88147-462B-4A11-862B-51309B657C76}" type="presOf" srcId="{37EF26A9-D50F-40C1-91F9-6B2C9C41EDA3}" destId="{71BA9DBC-4950-4EE5-9932-3048A9C0587D}" srcOrd="0" destOrd="0" presId="urn:microsoft.com/office/officeart/2005/8/layout/cycle3"/>
    <dgm:cxn modelId="{289592AA-B942-49D4-971F-9BD29901EE37}" srcId="{A45C019C-DDAA-4E6D-AB7C-4B2310C91D54}" destId="{5F173B39-5D0B-4041-B160-239B81E193DF}" srcOrd="4" destOrd="0" parTransId="{5848896E-BC79-4B6A-A232-FEBEA2AF55F9}" sibTransId="{46B56552-B2AD-44BA-A87D-C7F9CC61BD3E}"/>
    <dgm:cxn modelId="{0794FBD6-2548-43F5-AF1F-12CBA244B6F0}" type="presOf" srcId="{5F173B39-5D0B-4041-B160-239B81E193DF}" destId="{B9C9478F-4FE4-41E1-B938-F91B2BBACB6C}" srcOrd="0" destOrd="0" presId="urn:microsoft.com/office/officeart/2005/8/layout/cycle3"/>
    <dgm:cxn modelId="{72DA58A6-2A98-490E-B980-FA3FD7160309}" srcId="{A45C019C-DDAA-4E6D-AB7C-4B2310C91D54}" destId="{CA53C415-0A42-4144-A4ED-42F055D9E07F}" srcOrd="0" destOrd="0" parTransId="{6956ECE5-92FE-472C-8F26-CC12005B6E41}" sibTransId="{CF9BC2E2-2F47-4333-B482-BBD9D873AB7E}"/>
    <dgm:cxn modelId="{01C0A6D4-B42E-4E97-919B-BD1AA5F02AF4}" type="presOf" srcId="{CA53C415-0A42-4144-A4ED-42F055D9E07F}" destId="{CB089AFB-4961-4A2F-8B5F-41C569DF04ED}" srcOrd="0" destOrd="0" presId="urn:microsoft.com/office/officeart/2005/8/layout/cycle3"/>
    <dgm:cxn modelId="{F7835DD7-441B-4740-93E4-1F315DDE008F}" type="presOf" srcId="{085D8453-DCE1-4397-BB4F-C0D8B905C85F}" destId="{39C9ED8D-F554-47D7-B7CC-A7C2B10F5231}" srcOrd="0" destOrd="0" presId="urn:microsoft.com/office/officeart/2005/8/layout/cycle3"/>
    <dgm:cxn modelId="{714C222C-DB77-4374-8003-A2C79D8755C1}" type="presParOf" srcId="{1C8A162D-9F8B-4749-84A6-C7AC7914B45A}" destId="{6C8392B9-7787-4034-A747-34D32D1743B6}" srcOrd="0" destOrd="0" presId="urn:microsoft.com/office/officeart/2005/8/layout/cycle3"/>
    <dgm:cxn modelId="{C861D604-C10E-4299-8FE6-293FA6C6C4D3}" type="presParOf" srcId="{6C8392B9-7787-4034-A747-34D32D1743B6}" destId="{CB089AFB-4961-4A2F-8B5F-41C569DF04ED}" srcOrd="0" destOrd="0" presId="urn:microsoft.com/office/officeart/2005/8/layout/cycle3"/>
    <dgm:cxn modelId="{E12A6BDF-F97E-4FAE-B765-3F612ED68863}" type="presParOf" srcId="{6C8392B9-7787-4034-A747-34D32D1743B6}" destId="{430F413A-E288-471F-84F6-5D4104810752}" srcOrd="1" destOrd="0" presId="urn:microsoft.com/office/officeart/2005/8/layout/cycle3"/>
    <dgm:cxn modelId="{9602B0C7-D9EF-4B91-B576-D7A1340A2723}" type="presParOf" srcId="{6C8392B9-7787-4034-A747-34D32D1743B6}" destId="{71BA9DBC-4950-4EE5-9932-3048A9C0587D}" srcOrd="2" destOrd="0" presId="urn:microsoft.com/office/officeart/2005/8/layout/cycle3"/>
    <dgm:cxn modelId="{F29F7D43-21B5-443F-A4E7-5B917496C9BA}" type="presParOf" srcId="{6C8392B9-7787-4034-A747-34D32D1743B6}" destId="{91239B0B-4219-4B27-B8E4-2986AF916DDC}" srcOrd="3" destOrd="0" presId="urn:microsoft.com/office/officeart/2005/8/layout/cycle3"/>
    <dgm:cxn modelId="{E5ADDE1D-BD42-4CAA-B317-FF51DD524690}" type="presParOf" srcId="{6C8392B9-7787-4034-A747-34D32D1743B6}" destId="{39C9ED8D-F554-47D7-B7CC-A7C2B10F5231}" srcOrd="4" destOrd="0" presId="urn:microsoft.com/office/officeart/2005/8/layout/cycle3"/>
    <dgm:cxn modelId="{F07178F4-922A-4FDF-BAFE-569E191FBB1D}" type="presParOf" srcId="{6C8392B9-7787-4034-A747-34D32D1743B6}" destId="{B9C9478F-4FE4-41E1-B938-F91B2BBACB6C}" srcOrd="5" destOrd="0" presId="urn:microsoft.com/office/officeart/2005/8/layout/cycle3"/>
    <dgm:cxn modelId="{D54339AD-E3D5-4716-913A-1911BB472B81}" type="presParOf" srcId="{6C8392B9-7787-4034-A747-34D32D1743B6}" destId="{75B66712-A13C-458A-8B95-0482E3734AFC}" srcOrd="6" destOrd="0" presId="urn:microsoft.com/office/officeart/2005/8/layout/cycle3"/>
    <dgm:cxn modelId="{256361D1-0AF2-47B2-A968-9A45A54AA500}" type="presParOf" srcId="{6C8392B9-7787-4034-A747-34D32D1743B6}" destId="{89285F2F-B2FD-4DE3-A7DA-1497A5A8554E}" srcOrd="7" destOrd="0" presId="urn:microsoft.com/office/officeart/2005/8/layout/cycle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C4BB63-5E1E-4A35-93B4-0969D0F6DC4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83E22-BB59-47B8-B5FB-EAFBF1550688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Під час появи голівки - підтримувати її однією рукою </a:t>
          </a:r>
          <a:endParaRPr lang="ru-RU" sz="1400" dirty="0">
            <a:latin typeface="Arial Black" pitchFamily="34" charset="0"/>
          </a:endParaRPr>
        </a:p>
      </dgm:t>
    </dgm:pt>
    <dgm:pt modelId="{FA886A7D-7E42-45B5-A0E5-FBA3DFDF0BD9}" type="parTrans" cxnId="{511EA59F-75B0-4BC5-8154-1EA968319432}">
      <dgm:prSet/>
      <dgm:spPr/>
      <dgm:t>
        <a:bodyPr/>
        <a:lstStyle/>
        <a:p>
          <a:endParaRPr lang="ru-RU"/>
        </a:p>
      </dgm:t>
    </dgm:pt>
    <dgm:pt modelId="{89B74159-065E-4D8B-ADD4-14A536133BE5}" type="sibTrans" cxnId="{511EA59F-75B0-4BC5-8154-1EA968319432}">
      <dgm:prSet/>
      <dgm:spPr/>
      <dgm:t>
        <a:bodyPr/>
        <a:lstStyle/>
        <a:p>
          <a:endParaRPr lang="ru-RU"/>
        </a:p>
      </dgm:t>
    </dgm:pt>
    <dgm:pt modelId="{AF8BDA4C-79F9-44F8-B56B-AED911509FE8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Якщо оболонка з водами не розірвалася - обережно її розірвати </a:t>
          </a:r>
          <a:endParaRPr lang="ru-RU" sz="1400" dirty="0">
            <a:latin typeface="Arial Black" pitchFamily="34" charset="0"/>
          </a:endParaRPr>
        </a:p>
      </dgm:t>
    </dgm:pt>
    <dgm:pt modelId="{844A0518-A270-4C9B-8A0E-7832FAD69629}" type="parTrans" cxnId="{97352FF1-F46B-4D18-9570-33789EA2675F}">
      <dgm:prSet/>
      <dgm:spPr/>
      <dgm:t>
        <a:bodyPr/>
        <a:lstStyle/>
        <a:p>
          <a:endParaRPr lang="ru-RU"/>
        </a:p>
      </dgm:t>
    </dgm:pt>
    <dgm:pt modelId="{9C126420-3D63-4BE0-B66A-473E9E612DF2}" type="sibTrans" cxnId="{97352FF1-F46B-4D18-9570-33789EA2675F}">
      <dgm:prSet/>
      <dgm:spPr/>
      <dgm:t>
        <a:bodyPr/>
        <a:lstStyle/>
        <a:p>
          <a:endParaRPr lang="ru-RU"/>
        </a:p>
      </dgm:t>
    </dgm:pt>
    <dgm:pt modelId="{25905573-6D36-44ED-B036-B520FA120B53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Якщо пуповина обмоталась навколо голівки - ослабити її та розмотати</a:t>
          </a:r>
          <a:endParaRPr lang="ru-RU" sz="1400" dirty="0">
            <a:latin typeface="Arial Black" pitchFamily="34" charset="0"/>
          </a:endParaRPr>
        </a:p>
      </dgm:t>
    </dgm:pt>
    <dgm:pt modelId="{51153ADF-D0E6-41BA-BEE7-42E4A6895EF7}" type="parTrans" cxnId="{DB96FABE-3FB3-456D-90F6-2A911DFF483C}">
      <dgm:prSet/>
      <dgm:spPr/>
      <dgm:t>
        <a:bodyPr/>
        <a:lstStyle/>
        <a:p>
          <a:endParaRPr lang="ru-RU"/>
        </a:p>
      </dgm:t>
    </dgm:pt>
    <dgm:pt modelId="{631BE501-FE60-46B8-A6AE-FC60BA140E90}" type="sibTrans" cxnId="{DB96FABE-3FB3-456D-90F6-2A911DFF483C}">
      <dgm:prSet/>
      <dgm:spPr/>
      <dgm:t>
        <a:bodyPr/>
        <a:lstStyle/>
        <a:p>
          <a:endParaRPr lang="ru-RU"/>
        </a:p>
      </dgm:t>
    </dgm:pt>
    <dgm:pt modelId="{D0369A34-5A4A-4AF6-A39C-47AE723EFD6F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Після народження перевернути немовля обличчям донизу</a:t>
          </a:r>
          <a:endParaRPr lang="ru-RU" sz="1400" dirty="0">
            <a:latin typeface="Arial Black" pitchFamily="34" charset="0"/>
          </a:endParaRPr>
        </a:p>
      </dgm:t>
    </dgm:pt>
    <dgm:pt modelId="{1A9A23E1-6775-4CA4-AA65-3B2D3F5BDAB1}" type="parTrans" cxnId="{39708D44-C6D7-411E-A8CE-888A463F36BB}">
      <dgm:prSet/>
      <dgm:spPr/>
      <dgm:t>
        <a:bodyPr/>
        <a:lstStyle/>
        <a:p>
          <a:endParaRPr lang="ru-RU"/>
        </a:p>
      </dgm:t>
    </dgm:pt>
    <dgm:pt modelId="{48F5748D-023F-45C1-8734-908FB165E018}" type="sibTrans" cxnId="{39708D44-C6D7-411E-A8CE-888A463F36BB}">
      <dgm:prSet/>
      <dgm:spPr/>
      <dgm:t>
        <a:bodyPr/>
        <a:lstStyle/>
        <a:p>
          <a:endParaRPr lang="ru-RU"/>
        </a:p>
      </dgm:t>
    </dgm:pt>
    <dgm:pt modelId="{6955A6D2-30CA-4299-8D47-E1D647ADB08B}" type="pres">
      <dgm:prSet presAssocID="{5BC4BB63-5E1E-4A35-93B4-0969D0F6D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020B7-4FD8-4992-A76C-5DF15E923DC9}" type="pres">
      <dgm:prSet presAssocID="{B1E83E22-BB59-47B8-B5FB-EAFBF1550688}" presName="Name5" presStyleLbl="vennNode1" presStyleIdx="0" presStyleCnt="4" custScaleX="122767" custScaleY="1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8F3C5-413C-4478-B513-E2453FC23CE7}" type="pres">
      <dgm:prSet presAssocID="{89B74159-065E-4D8B-ADD4-14A536133BE5}" presName="space" presStyleCnt="0"/>
      <dgm:spPr/>
    </dgm:pt>
    <dgm:pt modelId="{02A618C7-76CE-4393-BF01-4FB22DF119C7}" type="pres">
      <dgm:prSet presAssocID="{AF8BDA4C-79F9-44F8-B56B-AED911509FE8}" presName="Name5" presStyleLbl="vennNode1" presStyleIdx="1" presStyleCnt="4" custScaleX="114171" custScaleY="110229" custLinFactNeighborX="-1993" custLinFactNeighborY="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F13C-CE5F-4E3B-9A21-F48EFCDA2BBE}" type="pres">
      <dgm:prSet presAssocID="{9C126420-3D63-4BE0-B66A-473E9E612DF2}" presName="space" presStyleCnt="0"/>
      <dgm:spPr/>
    </dgm:pt>
    <dgm:pt modelId="{CDA2F768-B339-4DEC-9F4F-D6C089F5B42B}" type="pres">
      <dgm:prSet presAssocID="{25905573-6D36-44ED-B036-B520FA120B53}" presName="Name5" presStyleLbl="vennNode1" presStyleIdx="2" presStyleCnt="4" custScaleX="117065" custScaleY="1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12EF-F189-47F9-94B7-9075EC519FDB}" type="pres">
      <dgm:prSet presAssocID="{631BE501-FE60-46B8-A6AE-FC60BA140E90}" presName="space" presStyleCnt="0"/>
      <dgm:spPr/>
    </dgm:pt>
    <dgm:pt modelId="{60490EE3-ED7F-4131-B6A4-B36C73390910}" type="pres">
      <dgm:prSet presAssocID="{D0369A34-5A4A-4AF6-A39C-47AE723EFD6F}" presName="Name5" presStyleLbl="vennNode1" presStyleIdx="3" presStyleCnt="4" custScaleX="118834" custScaleY="1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52FF1-F46B-4D18-9570-33789EA2675F}" srcId="{5BC4BB63-5E1E-4A35-93B4-0969D0F6DC44}" destId="{AF8BDA4C-79F9-44F8-B56B-AED911509FE8}" srcOrd="1" destOrd="0" parTransId="{844A0518-A270-4C9B-8A0E-7832FAD69629}" sibTransId="{9C126420-3D63-4BE0-B66A-473E9E612DF2}"/>
    <dgm:cxn modelId="{CF5BAD8E-AFB4-46B1-8B76-C05E40357D5B}" type="presOf" srcId="{B1E83E22-BB59-47B8-B5FB-EAFBF1550688}" destId="{4C2020B7-4FD8-4992-A76C-5DF15E923DC9}" srcOrd="0" destOrd="0" presId="urn:microsoft.com/office/officeart/2005/8/layout/venn3"/>
    <dgm:cxn modelId="{454ED59B-3D7E-4F31-82B5-C6AA9907D51B}" type="presOf" srcId="{25905573-6D36-44ED-B036-B520FA120B53}" destId="{CDA2F768-B339-4DEC-9F4F-D6C089F5B42B}" srcOrd="0" destOrd="0" presId="urn:microsoft.com/office/officeart/2005/8/layout/venn3"/>
    <dgm:cxn modelId="{D62AA4E7-3B85-43FB-A0CE-10942DF542FE}" type="presOf" srcId="{5BC4BB63-5E1E-4A35-93B4-0969D0F6DC44}" destId="{6955A6D2-30CA-4299-8D47-E1D647ADB08B}" srcOrd="0" destOrd="0" presId="urn:microsoft.com/office/officeart/2005/8/layout/venn3"/>
    <dgm:cxn modelId="{9AC5B018-E806-43B7-B9A9-8658157E81A8}" type="presOf" srcId="{D0369A34-5A4A-4AF6-A39C-47AE723EFD6F}" destId="{60490EE3-ED7F-4131-B6A4-B36C73390910}" srcOrd="0" destOrd="0" presId="urn:microsoft.com/office/officeart/2005/8/layout/venn3"/>
    <dgm:cxn modelId="{511EA59F-75B0-4BC5-8154-1EA968319432}" srcId="{5BC4BB63-5E1E-4A35-93B4-0969D0F6DC44}" destId="{B1E83E22-BB59-47B8-B5FB-EAFBF1550688}" srcOrd="0" destOrd="0" parTransId="{FA886A7D-7E42-45B5-A0E5-FBA3DFDF0BD9}" sibTransId="{89B74159-065E-4D8B-ADD4-14A536133BE5}"/>
    <dgm:cxn modelId="{DB96FABE-3FB3-456D-90F6-2A911DFF483C}" srcId="{5BC4BB63-5E1E-4A35-93B4-0969D0F6DC44}" destId="{25905573-6D36-44ED-B036-B520FA120B53}" srcOrd="2" destOrd="0" parTransId="{51153ADF-D0E6-41BA-BEE7-42E4A6895EF7}" sibTransId="{631BE501-FE60-46B8-A6AE-FC60BA140E90}"/>
    <dgm:cxn modelId="{39708D44-C6D7-411E-A8CE-888A463F36BB}" srcId="{5BC4BB63-5E1E-4A35-93B4-0969D0F6DC44}" destId="{D0369A34-5A4A-4AF6-A39C-47AE723EFD6F}" srcOrd="3" destOrd="0" parTransId="{1A9A23E1-6775-4CA4-AA65-3B2D3F5BDAB1}" sibTransId="{48F5748D-023F-45C1-8734-908FB165E018}"/>
    <dgm:cxn modelId="{101F6E21-24A7-4044-B9B7-CD68FB782408}" type="presOf" srcId="{AF8BDA4C-79F9-44F8-B56B-AED911509FE8}" destId="{02A618C7-76CE-4393-BF01-4FB22DF119C7}" srcOrd="0" destOrd="0" presId="urn:microsoft.com/office/officeart/2005/8/layout/venn3"/>
    <dgm:cxn modelId="{25CC14BD-328C-4532-9120-8C0B98D61C1C}" type="presParOf" srcId="{6955A6D2-30CA-4299-8D47-E1D647ADB08B}" destId="{4C2020B7-4FD8-4992-A76C-5DF15E923DC9}" srcOrd="0" destOrd="0" presId="urn:microsoft.com/office/officeart/2005/8/layout/venn3"/>
    <dgm:cxn modelId="{515560B6-6316-4427-9827-72D2582EB7DB}" type="presParOf" srcId="{6955A6D2-30CA-4299-8D47-E1D647ADB08B}" destId="{C1E8F3C5-413C-4478-B513-E2453FC23CE7}" srcOrd="1" destOrd="0" presId="urn:microsoft.com/office/officeart/2005/8/layout/venn3"/>
    <dgm:cxn modelId="{8CC16DFD-06B6-4254-B1A5-652EB577CA8D}" type="presParOf" srcId="{6955A6D2-30CA-4299-8D47-E1D647ADB08B}" destId="{02A618C7-76CE-4393-BF01-4FB22DF119C7}" srcOrd="2" destOrd="0" presId="urn:microsoft.com/office/officeart/2005/8/layout/venn3"/>
    <dgm:cxn modelId="{1179082B-8227-4171-8BF7-ECC0A56F532A}" type="presParOf" srcId="{6955A6D2-30CA-4299-8D47-E1D647ADB08B}" destId="{F6DAF13C-CE5F-4E3B-9A21-F48EFCDA2BBE}" srcOrd="3" destOrd="0" presId="urn:microsoft.com/office/officeart/2005/8/layout/venn3"/>
    <dgm:cxn modelId="{3B8BD632-9BE8-41E8-B8A4-4D5052335278}" type="presParOf" srcId="{6955A6D2-30CA-4299-8D47-E1D647ADB08B}" destId="{CDA2F768-B339-4DEC-9F4F-D6C089F5B42B}" srcOrd="4" destOrd="0" presId="urn:microsoft.com/office/officeart/2005/8/layout/venn3"/>
    <dgm:cxn modelId="{A6EDA565-8C29-408B-BC63-6C8FDBA68293}" type="presParOf" srcId="{6955A6D2-30CA-4299-8D47-E1D647ADB08B}" destId="{C25912EF-F189-47F9-94B7-9075EC519FDB}" srcOrd="5" destOrd="0" presId="urn:microsoft.com/office/officeart/2005/8/layout/venn3"/>
    <dgm:cxn modelId="{C0CBD666-A3D0-4CA9-9DA8-A09901A38E2B}" type="presParOf" srcId="{6955A6D2-30CA-4299-8D47-E1D647ADB08B}" destId="{60490EE3-ED7F-4131-B6A4-B36C73390910}" srcOrd="6" destOrd="0" presId="urn:microsoft.com/office/officeart/2005/8/layout/venn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D4DC3D-7909-4CB5-BB53-60EC93E3BCC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3288D-5E59-46F6-A191-23ECFF158150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Прийняти дитину в чистий рушник</a:t>
          </a:r>
          <a:endParaRPr lang="ru-RU" sz="1400" dirty="0">
            <a:latin typeface="Arial Black" pitchFamily="34" charset="0"/>
          </a:endParaRPr>
        </a:p>
      </dgm:t>
    </dgm:pt>
    <dgm:pt modelId="{CA7E0DF8-882E-47CF-9E4B-A16E0F6A7383}" type="parTrans" cxnId="{F49A885B-9431-47ED-8130-5A747E2BF8E9}">
      <dgm:prSet/>
      <dgm:spPr/>
      <dgm:t>
        <a:bodyPr/>
        <a:lstStyle/>
        <a:p>
          <a:endParaRPr lang="ru-RU"/>
        </a:p>
      </dgm:t>
    </dgm:pt>
    <dgm:pt modelId="{08BC3A0D-6CA4-4223-96B2-F50E13C82334}" type="sibTrans" cxnId="{F49A885B-9431-47ED-8130-5A747E2BF8E9}">
      <dgm:prSet/>
      <dgm:spPr/>
      <dgm:t>
        <a:bodyPr/>
        <a:lstStyle/>
        <a:p>
          <a:endParaRPr lang="ru-RU"/>
        </a:p>
      </dgm:t>
    </dgm:pt>
    <dgm:pt modelId="{A179983E-85A7-476D-8646-A01DD21CCFCC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Обережно протерти рот і ніс немовляти від слизу</a:t>
          </a:r>
          <a:endParaRPr lang="ru-RU" sz="1400" dirty="0">
            <a:latin typeface="Arial Black" pitchFamily="34" charset="0"/>
          </a:endParaRPr>
        </a:p>
      </dgm:t>
    </dgm:pt>
    <dgm:pt modelId="{C668AFD8-19DB-453D-986C-7D31B529DA4F}" type="parTrans" cxnId="{C4C4E29F-0875-4870-A2F3-7E2F8D21815B}">
      <dgm:prSet/>
      <dgm:spPr/>
      <dgm:t>
        <a:bodyPr/>
        <a:lstStyle/>
        <a:p>
          <a:endParaRPr lang="ru-RU"/>
        </a:p>
      </dgm:t>
    </dgm:pt>
    <dgm:pt modelId="{D6EFFA2C-6D81-4852-8BD7-CEEC2CF46630}" type="sibTrans" cxnId="{C4C4E29F-0875-4870-A2F3-7E2F8D21815B}">
      <dgm:prSet/>
      <dgm:spPr/>
      <dgm:t>
        <a:bodyPr/>
        <a:lstStyle/>
        <a:p>
          <a:endParaRPr lang="ru-RU"/>
        </a:p>
      </dgm:t>
    </dgm:pt>
    <dgm:pt modelId="{E5683A19-0221-4343-B3ED-C55F44ABC6AD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b="1" dirty="0" smtClean="0">
              <a:latin typeface="Arial Black" pitchFamily="34" charset="0"/>
            </a:rPr>
            <a:t>Обробити пуповину</a:t>
          </a:r>
          <a:endParaRPr lang="ru-RU" sz="1400" dirty="0">
            <a:latin typeface="Arial Black" pitchFamily="34" charset="0"/>
          </a:endParaRPr>
        </a:p>
      </dgm:t>
    </dgm:pt>
    <dgm:pt modelId="{A595C1AA-AA3A-4C52-BCBA-B70EE77CACDF}" type="parTrans" cxnId="{1DED3D8D-8FAB-46DC-B942-C1D5317CE44B}">
      <dgm:prSet/>
      <dgm:spPr/>
      <dgm:t>
        <a:bodyPr/>
        <a:lstStyle/>
        <a:p>
          <a:endParaRPr lang="ru-RU"/>
        </a:p>
      </dgm:t>
    </dgm:pt>
    <dgm:pt modelId="{75D02B87-473D-493F-8AF6-87E903F94B97}" type="sibTrans" cxnId="{1DED3D8D-8FAB-46DC-B942-C1D5317CE44B}">
      <dgm:prSet/>
      <dgm:spPr/>
      <dgm:t>
        <a:bodyPr/>
        <a:lstStyle/>
        <a:p>
          <a:endParaRPr lang="ru-RU"/>
        </a:p>
      </dgm:t>
    </dgm:pt>
    <dgm:pt modelId="{1B16CC02-89C4-4CAA-A66F-DA48F81663D2}">
      <dgm:prSet phldrT="[Текст]" custT="1"/>
      <dgm:spPr>
        <a:solidFill>
          <a:schemeClr val="accent4"/>
        </a:solidFill>
        <a:ln w="38100" cmpd="sng"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uk-UA" sz="1400" dirty="0" smtClean="0">
              <a:latin typeface="Arial Black" pitchFamily="34" charset="0"/>
            </a:rPr>
            <a:t>Покласти немовля на живіт матері </a:t>
          </a:r>
          <a:endParaRPr lang="ru-RU" sz="1400" dirty="0">
            <a:latin typeface="Arial Black" pitchFamily="34" charset="0"/>
          </a:endParaRPr>
        </a:p>
      </dgm:t>
    </dgm:pt>
    <dgm:pt modelId="{468E017E-6861-47DA-8558-31C6FFDC0632}" type="parTrans" cxnId="{45B27F4F-150C-42F1-AA02-E5EC1B209D7B}">
      <dgm:prSet/>
      <dgm:spPr/>
      <dgm:t>
        <a:bodyPr/>
        <a:lstStyle/>
        <a:p>
          <a:endParaRPr lang="ru-RU"/>
        </a:p>
      </dgm:t>
    </dgm:pt>
    <dgm:pt modelId="{7876BC50-DD70-4FAC-8A9A-51F58BAF5C7D}" type="sibTrans" cxnId="{45B27F4F-150C-42F1-AA02-E5EC1B209D7B}">
      <dgm:prSet/>
      <dgm:spPr/>
      <dgm:t>
        <a:bodyPr/>
        <a:lstStyle/>
        <a:p>
          <a:endParaRPr lang="ru-RU"/>
        </a:p>
      </dgm:t>
    </dgm:pt>
    <dgm:pt modelId="{8873BE48-954A-4142-B54A-51C8D91A52F8}" type="pres">
      <dgm:prSet presAssocID="{BDD4DC3D-7909-4CB5-BB53-60EC93E3BC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E4193-2EC0-4CE0-9E1B-6C9167F0575C}" type="pres">
      <dgm:prSet presAssocID="{6FC3288D-5E59-46F6-A191-23ECFF158150}" presName="Name5" presStyleLbl="vennNode1" presStyleIdx="0" presStyleCnt="4" custLinFactNeighborX="-19785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10BCC-37A2-44FD-9521-E28210101107}" type="pres">
      <dgm:prSet presAssocID="{08BC3A0D-6CA4-4223-96B2-F50E13C82334}" presName="space" presStyleCnt="0"/>
      <dgm:spPr/>
    </dgm:pt>
    <dgm:pt modelId="{A95F6AF1-A2A6-410B-8DF3-1A712015A603}" type="pres">
      <dgm:prSet presAssocID="{A179983E-85A7-476D-8646-A01DD21CCFC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15A4E-BB19-44CD-BB23-00A89E994F3B}" type="pres">
      <dgm:prSet presAssocID="{D6EFFA2C-6D81-4852-8BD7-CEEC2CF46630}" presName="space" presStyleCnt="0"/>
      <dgm:spPr/>
    </dgm:pt>
    <dgm:pt modelId="{B6176536-2DE6-42D7-8376-5A17258AF3BC}" type="pres">
      <dgm:prSet presAssocID="{E5683A19-0221-4343-B3ED-C55F44ABC6AD}" presName="Name5" presStyleLbl="vennNode1" presStyleIdx="2" presStyleCnt="4" custScaleX="91599" custLinFactNeighborX="18835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9623A-B65F-4E52-B9DE-359375165B6F}" type="pres">
      <dgm:prSet presAssocID="{75D02B87-473D-493F-8AF6-87E903F94B97}" presName="space" presStyleCnt="0"/>
      <dgm:spPr/>
    </dgm:pt>
    <dgm:pt modelId="{1CDDFBC9-99A3-4ABA-A116-0555F2E3F378}" type="pres">
      <dgm:prSet presAssocID="{1B16CC02-89C4-4CAA-A66F-DA48F81663D2}" presName="Name5" presStyleLbl="vennNode1" presStyleIdx="3" presStyleCnt="4" custScaleX="95935" custLinFactNeighborX="28656" custLinFactNeighborY="-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D3D8D-8FAB-46DC-B942-C1D5317CE44B}" srcId="{BDD4DC3D-7909-4CB5-BB53-60EC93E3BCC0}" destId="{E5683A19-0221-4343-B3ED-C55F44ABC6AD}" srcOrd="2" destOrd="0" parTransId="{A595C1AA-AA3A-4C52-BCBA-B70EE77CACDF}" sibTransId="{75D02B87-473D-493F-8AF6-87E903F94B97}"/>
    <dgm:cxn modelId="{09F0332C-D0ED-4E05-9E04-FC7DF8EF6E01}" type="presOf" srcId="{BDD4DC3D-7909-4CB5-BB53-60EC93E3BCC0}" destId="{8873BE48-954A-4142-B54A-51C8D91A52F8}" srcOrd="0" destOrd="0" presId="urn:microsoft.com/office/officeart/2005/8/layout/venn3"/>
    <dgm:cxn modelId="{E7C4F71F-32F3-4D94-96DF-E490BFB94951}" type="presOf" srcId="{6FC3288D-5E59-46F6-A191-23ECFF158150}" destId="{3C0E4193-2EC0-4CE0-9E1B-6C9167F0575C}" srcOrd="0" destOrd="0" presId="urn:microsoft.com/office/officeart/2005/8/layout/venn3"/>
    <dgm:cxn modelId="{16F0DDC9-6109-417E-88DE-48B71066F00A}" type="presOf" srcId="{1B16CC02-89C4-4CAA-A66F-DA48F81663D2}" destId="{1CDDFBC9-99A3-4ABA-A116-0555F2E3F378}" srcOrd="0" destOrd="0" presId="urn:microsoft.com/office/officeart/2005/8/layout/venn3"/>
    <dgm:cxn modelId="{45B27F4F-150C-42F1-AA02-E5EC1B209D7B}" srcId="{BDD4DC3D-7909-4CB5-BB53-60EC93E3BCC0}" destId="{1B16CC02-89C4-4CAA-A66F-DA48F81663D2}" srcOrd="3" destOrd="0" parTransId="{468E017E-6861-47DA-8558-31C6FFDC0632}" sibTransId="{7876BC50-DD70-4FAC-8A9A-51F58BAF5C7D}"/>
    <dgm:cxn modelId="{E81DF4C2-19E0-439A-8192-8732822DD4CC}" type="presOf" srcId="{E5683A19-0221-4343-B3ED-C55F44ABC6AD}" destId="{B6176536-2DE6-42D7-8376-5A17258AF3BC}" srcOrd="0" destOrd="0" presId="urn:microsoft.com/office/officeart/2005/8/layout/venn3"/>
    <dgm:cxn modelId="{F49A885B-9431-47ED-8130-5A747E2BF8E9}" srcId="{BDD4DC3D-7909-4CB5-BB53-60EC93E3BCC0}" destId="{6FC3288D-5E59-46F6-A191-23ECFF158150}" srcOrd="0" destOrd="0" parTransId="{CA7E0DF8-882E-47CF-9E4B-A16E0F6A7383}" sibTransId="{08BC3A0D-6CA4-4223-96B2-F50E13C82334}"/>
    <dgm:cxn modelId="{FD3A9F24-7C87-4D2D-AA8D-C35E88B1DEE3}" type="presOf" srcId="{A179983E-85A7-476D-8646-A01DD21CCFCC}" destId="{A95F6AF1-A2A6-410B-8DF3-1A712015A603}" srcOrd="0" destOrd="0" presId="urn:microsoft.com/office/officeart/2005/8/layout/venn3"/>
    <dgm:cxn modelId="{C4C4E29F-0875-4870-A2F3-7E2F8D21815B}" srcId="{BDD4DC3D-7909-4CB5-BB53-60EC93E3BCC0}" destId="{A179983E-85A7-476D-8646-A01DD21CCFCC}" srcOrd="1" destOrd="0" parTransId="{C668AFD8-19DB-453D-986C-7D31B529DA4F}" sibTransId="{D6EFFA2C-6D81-4852-8BD7-CEEC2CF46630}"/>
    <dgm:cxn modelId="{605EAFD6-E366-4F0F-9BB2-A8B5040C9B07}" type="presParOf" srcId="{8873BE48-954A-4142-B54A-51C8D91A52F8}" destId="{3C0E4193-2EC0-4CE0-9E1B-6C9167F0575C}" srcOrd="0" destOrd="0" presId="urn:microsoft.com/office/officeart/2005/8/layout/venn3"/>
    <dgm:cxn modelId="{65B344B2-5043-4152-A38E-D0BDF8871E6D}" type="presParOf" srcId="{8873BE48-954A-4142-B54A-51C8D91A52F8}" destId="{6D310BCC-37A2-44FD-9521-E28210101107}" srcOrd="1" destOrd="0" presId="urn:microsoft.com/office/officeart/2005/8/layout/venn3"/>
    <dgm:cxn modelId="{4DE49F15-2CB0-4FEF-9B50-ACE96E137B7E}" type="presParOf" srcId="{8873BE48-954A-4142-B54A-51C8D91A52F8}" destId="{A95F6AF1-A2A6-410B-8DF3-1A712015A603}" srcOrd="2" destOrd="0" presId="urn:microsoft.com/office/officeart/2005/8/layout/venn3"/>
    <dgm:cxn modelId="{119FC58C-2768-4C4E-8ACE-BAE92407CFA1}" type="presParOf" srcId="{8873BE48-954A-4142-B54A-51C8D91A52F8}" destId="{9F315A4E-BB19-44CD-BB23-00A89E994F3B}" srcOrd="3" destOrd="0" presId="urn:microsoft.com/office/officeart/2005/8/layout/venn3"/>
    <dgm:cxn modelId="{633FE3CB-EC63-4172-95F5-D99E38A5D6B5}" type="presParOf" srcId="{8873BE48-954A-4142-B54A-51C8D91A52F8}" destId="{B6176536-2DE6-42D7-8376-5A17258AF3BC}" srcOrd="4" destOrd="0" presId="urn:microsoft.com/office/officeart/2005/8/layout/venn3"/>
    <dgm:cxn modelId="{9A0F24BD-E378-404A-B82D-8333A4BABBCF}" type="presParOf" srcId="{8873BE48-954A-4142-B54A-51C8D91A52F8}" destId="{4C29623A-B65F-4E52-B9DE-359375165B6F}" srcOrd="5" destOrd="0" presId="urn:microsoft.com/office/officeart/2005/8/layout/venn3"/>
    <dgm:cxn modelId="{A40EC797-7119-4AC1-A048-654E75E4850B}" type="presParOf" srcId="{8873BE48-954A-4142-B54A-51C8D91A52F8}" destId="{1CDDFBC9-99A3-4ABA-A116-0555F2E3F378}" srcOrd="6" destOrd="0" presId="urn:microsoft.com/office/officeart/2005/8/layout/venn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E48969A-4B37-4BE2-B646-62E9E23E08A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D2BDF3-C331-4E9B-B8DC-94C03E3E4B77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Підготувати три шматки чистої тканини і ножиці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23CE5B79-AF49-4196-9F03-04A6C316B1D5}" type="parTrans" cxnId="{11F27917-5693-4924-A7B2-E4C4CE97439E}">
      <dgm:prSet/>
      <dgm:spPr/>
      <dgm:t>
        <a:bodyPr/>
        <a:lstStyle/>
        <a:p>
          <a:endParaRPr lang="ru-RU"/>
        </a:p>
      </dgm:t>
    </dgm:pt>
    <dgm:pt modelId="{538F6831-5D41-416B-9937-19BFF3BA187E}" type="sibTrans" cxnId="{11F27917-5693-4924-A7B2-E4C4CE97439E}">
      <dgm:prSet/>
      <dgm:spPr/>
      <dgm:t>
        <a:bodyPr/>
        <a:lstStyle/>
        <a:p>
          <a:endParaRPr lang="ru-RU"/>
        </a:p>
      </dgm:t>
    </dgm:pt>
    <dgm:pt modelId="{D302B62F-C67E-43B3-ACC8-CACBEF5E38B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Туго перев’язати пуповину на відстані 15 см від живота дитини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C5F0058F-45AF-47F4-8901-C22444EA6434}" type="parTrans" cxnId="{170B3605-75DF-4867-97DB-724C9572E303}">
      <dgm:prSet/>
      <dgm:spPr/>
      <dgm:t>
        <a:bodyPr/>
        <a:lstStyle/>
        <a:p>
          <a:endParaRPr lang="ru-RU"/>
        </a:p>
      </dgm:t>
    </dgm:pt>
    <dgm:pt modelId="{0AB416FE-8745-4A78-B446-D14F0E1A197C}" type="sibTrans" cxnId="{170B3605-75DF-4867-97DB-724C9572E303}">
      <dgm:prSet/>
      <dgm:spPr/>
      <dgm:t>
        <a:bodyPr/>
        <a:lstStyle/>
        <a:p>
          <a:endParaRPr lang="ru-RU"/>
        </a:p>
      </dgm:t>
    </dgm:pt>
    <dgm:pt modelId="{5212FDC0-A7BA-4E24-B00E-C75DAF71DCC2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Другий тугий вузол накласти  за 20 см від живота дитини та розрізати пуповину між вузлами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A504488-2D44-47F1-943F-FA4CEDCBA351}" type="parTrans" cxnId="{62745CAC-6675-462E-8DAB-3486C8897807}">
      <dgm:prSet/>
      <dgm:spPr/>
      <dgm:t>
        <a:bodyPr/>
        <a:lstStyle/>
        <a:p>
          <a:endParaRPr lang="ru-RU"/>
        </a:p>
      </dgm:t>
    </dgm:pt>
    <dgm:pt modelId="{04E79372-85A9-4B7A-BBD4-F295D5B16F5B}" type="sibTrans" cxnId="{62745CAC-6675-462E-8DAB-3486C8897807}">
      <dgm:prSet/>
      <dgm:spPr/>
      <dgm:t>
        <a:bodyPr/>
        <a:lstStyle/>
        <a:p>
          <a:endParaRPr lang="ru-RU"/>
        </a:p>
      </dgm:t>
    </dgm:pt>
    <dgm:pt modelId="{0323D89B-D803-4145-8AFC-EA97C1D17DA6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крові в розрізах (при виявленні - перев’язати ще раз, не знімаючи перших вузлів)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D9EECF0D-7F98-4843-B06E-E9E93505DB4C}" type="parTrans" cxnId="{7E54DDA3-9DF5-49F5-AB79-B89A7DEF4FAA}">
      <dgm:prSet/>
      <dgm:spPr/>
      <dgm:t>
        <a:bodyPr/>
        <a:lstStyle/>
        <a:p>
          <a:endParaRPr lang="ru-RU"/>
        </a:p>
      </dgm:t>
    </dgm:pt>
    <dgm:pt modelId="{758D7948-C7BC-4F75-BC6D-817BE9FC622D}" type="sibTrans" cxnId="{7E54DDA3-9DF5-49F5-AB79-B89A7DEF4FAA}">
      <dgm:prSet/>
      <dgm:spPr/>
      <dgm:t>
        <a:bodyPr/>
        <a:lstStyle/>
        <a:p>
          <a:endParaRPr lang="ru-RU"/>
        </a:p>
      </dgm:t>
    </dgm:pt>
    <dgm:pt modelId="{C288614A-A10D-44BA-A00B-CBC6AB8A8623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На місце розрізу  накласти чисту пов’язку та прив’язати пуповину до тіла немовляти 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87EE5EB4-67A8-468B-831C-449A2C72DE74}" type="parTrans" cxnId="{303BB134-1B7B-4710-A002-021C4779BD5B}">
      <dgm:prSet/>
      <dgm:spPr/>
      <dgm:t>
        <a:bodyPr/>
        <a:lstStyle/>
        <a:p>
          <a:endParaRPr lang="ru-RU"/>
        </a:p>
      </dgm:t>
    </dgm:pt>
    <dgm:pt modelId="{003F1E29-50AB-45C7-B4D5-0907291DF06B}" type="sibTrans" cxnId="{303BB134-1B7B-4710-A002-021C4779BD5B}">
      <dgm:prSet/>
      <dgm:spPr/>
      <dgm:t>
        <a:bodyPr/>
        <a:lstStyle/>
        <a:p>
          <a:endParaRPr lang="ru-RU"/>
        </a:p>
      </dgm:t>
    </dgm:pt>
    <dgm:pt modelId="{D6ED5F7E-54B3-48ED-9536-B80FBC133B80}" type="pres">
      <dgm:prSet presAssocID="{4E48969A-4B37-4BE2-B646-62E9E23E08A1}" presName="CompostProcess" presStyleCnt="0">
        <dgm:presLayoutVars>
          <dgm:dir/>
          <dgm:resizeHandles val="exact"/>
        </dgm:presLayoutVars>
      </dgm:prSet>
      <dgm:spPr/>
    </dgm:pt>
    <dgm:pt modelId="{07FB6617-2908-4EF5-B24D-968EBC56533D}" type="pres">
      <dgm:prSet presAssocID="{4E48969A-4B37-4BE2-B646-62E9E23E08A1}" presName="arrow" presStyleLbl="bgShp" presStyleIdx="0" presStyleCnt="1" custScaleX="117647" custLinFactNeighborX="1242" custLinFactNeighborY="-5518"/>
      <dgm:spPr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</dgm:spPr>
    </dgm:pt>
    <dgm:pt modelId="{7E313DEE-EB54-4E03-A31A-48E5645F38C2}" type="pres">
      <dgm:prSet presAssocID="{4E48969A-4B37-4BE2-B646-62E9E23E08A1}" presName="linearProcess" presStyleCnt="0"/>
      <dgm:spPr/>
    </dgm:pt>
    <dgm:pt modelId="{F8356615-ECD7-45AF-83B0-49107BCCA721}" type="pres">
      <dgm:prSet presAssocID="{30D2BDF3-C331-4E9B-B8DC-94C03E3E4B7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018EB-486A-448B-9F7D-7B3505506706}" type="pres">
      <dgm:prSet presAssocID="{538F6831-5D41-416B-9937-19BFF3BA187E}" presName="sibTrans" presStyleCnt="0"/>
      <dgm:spPr/>
    </dgm:pt>
    <dgm:pt modelId="{9B397AC3-59E6-4556-AE9B-929D23370BDF}" type="pres">
      <dgm:prSet presAssocID="{D302B62F-C67E-43B3-ACC8-CACBEF5E38B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131BC-A147-4F1F-A5B7-5270BC167176}" type="pres">
      <dgm:prSet presAssocID="{0AB416FE-8745-4A78-B446-D14F0E1A197C}" presName="sibTrans" presStyleCnt="0"/>
      <dgm:spPr/>
    </dgm:pt>
    <dgm:pt modelId="{B4C5E076-F101-4B82-8E80-4313C02BF9DA}" type="pres">
      <dgm:prSet presAssocID="{5212FDC0-A7BA-4E24-B00E-C75DAF71DCC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52A1-E47F-41FF-A88C-1711DFE73546}" type="pres">
      <dgm:prSet presAssocID="{04E79372-85A9-4B7A-BBD4-F295D5B16F5B}" presName="sibTrans" presStyleCnt="0"/>
      <dgm:spPr/>
    </dgm:pt>
    <dgm:pt modelId="{81C70D4A-C511-43F2-9B38-12A3F12E3063}" type="pres">
      <dgm:prSet presAssocID="{0323D89B-D803-4145-8AFC-EA97C1D17DA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CB26-837F-435E-823E-45F26F4B7AF3}" type="pres">
      <dgm:prSet presAssocID="{758D7948-C7BC-4F75-BC6D-817BE9FC622D}" presName="sibTrans" presStyleCnt="0"/>
      <dgm:spPr/>
    </dgm:pt>
    <dgm:pt modelId="{F130F6F0-5877-482F-A747-AE0158718B2A}" type="pres">
      <dgm:prSet presAssocID="{C288614A-A10D-44BA-A00B-CBC6AB8A862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2A618-505A-4825-BF19-DD59F2A58609}" type="presOf" srcId="{30D2BDF3-C331-4E9B-B8DC-94C03E3E4B77}" destId="{F8356615-ECD7-45AF-83B0-49107BCCA721}" srcOrd="0" destOrd="0" presId="urn:microsoft.com/office/officeart/2005/8/layout/hProcess9"/>
    <dgm:cxn modelId="{3B62B568-1F85-4268-B3A0-424ACD93D9DF}" type="presOf" srcId="{0323D89B-D803-4145-8AFC-EA97C1D17DA6}" destId="{81C70D4A-C511-43F2-9B38-12A3F12E3063}" srcOrd="0" destOrd="0" presId="urn:microsoft.com/office/officeart/2005/8/layout/hProcess9"/>
    <dgm:cxn modelId="{11F27917-5693-4924-A7B2-E4C4CE97439E}" srcId="{4E48969A-4B37-4BE2-B646-62E9E23E08A1}" destId="{30D2BDF3-C331-4E9B-B8DC-94C03E3E4B77}" srcOrd="0" destOrd="0" parTransId="{23CE5B79-AF49-4196-9F03-04A6C316B1D5}" sibTransId="{538F6831-5D41-416B-9937-19BFF3BA187E}"/>
    <dgm:cxn modelId="{63892AA8-EC92-4E7B-AB4B-FF3524FE1C19}" type="presOf" srcId="{5212FDC0-A7BA-4E24-B00E-C75DAF71DCC2}" destId="{B4C5E076-F101-4B82-8E80-4313C02BF9DA}" srcOrd="0" destOrd="0" presId="urn:microsoft.com/office/officeart/2005/8/layout/hProcess9"/>
    <dgm:cxn modelId="{62745CAC-6675-462E-8DAB-3486C8897807}" srcId="{4E48969A-4B37-4BE2-B646-62E9E23E08A1}" destId="{5212FDC0-A7BA-4E24-B00E-C75DAF71DCC2}" srcOrd="2" destOrd="0" parTransId="{5A504488-2D44-47F1-943F-FA4CEDCBA351}" sibTransId="{04E79372-85A9-4B7A-BBD4-F295D5B16F5B}"/>
    <dgm:cxn modelId="{170B3605-75DF-4867-97DB-724C9572E303}" srcId="{4E48969A-4B37-4BE2-B646-62E9E23E08A1}" destId="{D302B62F-C67E-43B3-ACC8-CACBEF5E38B4}" srcOrd="1" destOrd="0" parTransId="{C5F0058F-45AF-47F4-8901-C22444EA6434}" sibTransId="{0AB416FE-8745-4A78-B446-D14F0E1A197C}"/>
    <dgm:cxn modelId="{4033FBE1-6834-45B3-8AA5-72216F58CCE4}" type="presOf" srcId="{D302B62F-C67E-43B3-ACC8-CACBEF5E38B4}" destId="{9B397AC3-59E6-4556-AE9B-929D23370BDF}" srcOrd="0" destOrd="0" presId="urn:microsoft.com/office/officeart/2005/8/layout/hProcess9"/>
    <dgm:cxn modelId="{303BB134-1B7B-4710-A002-021C4779BD5B}" srcId="{4E48969A-4B37-4BE2-B646-62E9E23E08A1}" destId="{C288614A-A10D-44BA-A00B-CBC6AB8A8623}" srcOrd="4" destOrd="0" parTransId="{87EE5EB4-67A8-468B-831C-449A2C72DE74}" sibTransId="{003F1E29-50AB-45C7-B4D5-0907291DF06B}"/>
    <dgm:cxn modelId="{797B9D27-FE08-4C4B-B5E8-F81EC4C8692D}" type="presOf" srcId="{C288614A-A10D-44BA-A00B-CBC6AB8A8623}" destId="{F130F6F0-5877-482F-A747-AE0158718B2A}" srcOrd="0" destOrd="0" presId="urn:microsoft.com/office/officeart/2005/8/layout/hProcess9"/>
    <dgm:cxn modelId="{7E54DDA3-9DF5-49F5-AB79-B89A7DEF4FAA}" srcId="{4E48969A-4B37-4BE2-B646-62E9E23E08A1}" destId="{0323D89B-D803-4145-8AFC-EA97C1D17DA6}" srcOrd="3" destOrd="0" parTransId="{D9EECF0D-7F98-4843-B06E-E9E93505DB4C}" sibTransId="{758D7948-C7BC-4F75-BC6D-817BE9FC622D}"/>
    <dgm:cxn modelId="{D06E4FDC-6FAE-4F83-BC73-87CA871E390E}" type="presOf" srcId="{4E48969A-4B37-4BE2-B646-62E9E23E08A1}" destId="{D6ED5F7E-54B3-48ED-9536-B80FBC133B80}" srcOrd="0" destOrd="0" presId="urn:microsoft.com/office/officeart/2005/8/layout/hProcess9"/>
    <dgm:cxn modelId="{C7818F01-3398-4241-9298-4FDC5E0BA280}" type="presParOf" srcId="{D6ED5F7E-54B3-48ED-9536-B80FBC133B80}" destId="{07FB6617-2908-4EF5-B24D-968EBC56533D}" srcOrd="0" destOrd="0" presId="urn:microsoft.com/office/officeart/2005/8/layout/hProcess9"/>
    <dgm:cxn modelId="{C071C283-6141-4DF8-A59B-F83560A7DB55}" type="presParOf" srcId="{D6ED5F7E-54B3-48ED-9536-B80FBC133B80}" destId="{7E313DEE-EB54-4E03-A31A-48E5645F38C2}" srcOrd="1" destOrd="0" presId="urn:microsoft.com/office/officeart/2005/8/layout/hProcess9"/>
    <dgm:cxn modelId="{3707C05F-7C75-4D1E-8715-9B19173B4B3C}" type="presParOf" srcId="{7E313DEE-EB54-4E03-A31A-48E5645F38C2}" destId="{F8356615-ECD7-45AF-83B0-49107BCCA721}" srcOrd="0" destOrd="0" presId="urn:microsoft.com/office/officeart/2005/8/layout/hProcess9"/>
    <dgm:cxn modelId="{BBA31D38-3CE1-4225-8630-C60B83E436FC}" type="presParOf" srcId="{7E313DEE-EB54-4E03-A31A-48E5645F38C2}" destId="{F4E018EB-486A-448B-9F7D-7B3505506706}" srcOrd="1" destOrd="0" presId="urn:microsoft.com/office/officeart/2005/8/layout/hProcess9"/>
    <dgm:cxn modelId="{AD8A7006-F333-45BD-8E1E-F4EEFC98035A}" type="presParOf" srcId="{7E313DEE-EB54-4E03-A31A-48E5645F38C2}" destId="{9B397AC3-59E6-4556-AE9B-929D23370BDF}" srcOrd="2" destOrd="0" presId="urn:microsoft.com/office/officeart/2005/8/layout/hProcess9"/>
    <dgm:cxn modelId="{E360320E-BFE0-4363-8974-1EA5B139A5DD}" type="presParOf" srcId="{7E313DEE-EB54-4E03-A31A-48E5645F38C2}" destId="{1D9131BC-A147-4F1F-A5B7-5270BC167176}" srcOrd="3" destOrd="0" presId="urn:microsoft.com/office/officeart/2005/8/layout/hProcess9"/>
    <dgm:cxn modelId="{006965DC-2270-4707-958E-129CF38DB72F}" type="presParOf" srcId="{7E313DEE-EB54-4E03-A31A-48E5645F38C2}" destId="{B4C5E076-F101-4B82-8E80-4313C02BF9DA}" srcOrd="4" destOrd="0" presId="urn:microsoft.com/office/officeart/2005/8/layout/hProcess9"/>
    <dgm:cxn modelId="{518AAFF3-5380-4918-9AD9-CA846BA8702F}" type="presParOf" srcId="{7E313DEE-EB54-4E03-A31A-48E5645F38C2}" destId="{1A6752A1-E47F-41FF-A88C-1711DFE73546}" srcOrd="5" destOrd="0" presId="urn:microsoft.com/office/officeart/2005/8/layout/hProcess9"/>
    <dgm:cxn modelId="{531E8307-7E4A-4FE3-AB8A-BEE4A38A211F}" type="presParOf" srcId="{7E313DEE-EB54-4E03-A31A-48E5645F38C2}" destId="{81C70D4A-C511-43F2-9B38-12A3F12E3063}" srcOrd="6" destOrd="0" presId="urn:microsoft.com/office/officeart/2005/8/layout/hProcess9"/>
    <dgm:cxn modelId="{00138EEB-4956-42C4-9BF9-066FE8C6D844}" type="presParOf" srcId="{7E313DEE-EB54-4E03-A31A-48E5645F38C2}" destId="{BB6ACB26-837F-435E-823E-45F26F4B7AF3}" srcOrd="7" destOrd="0" presId="urn:microsoft.com/office/officeart/2005/8/layout/hProcess9"/>
    <dgm:cxn modelId="{464AD5FF-ECEE-4D75-A4F3-0897BFB28ACB}" type="presParOf" srcId="{7E313DEE-EB54-4E03-A31A-48E5645F38C2}" destId="{F130F6F0-5877-482F-A747-AE0158718B2A}" srcOrd="8" destOrd="0" presId="urn:microsoft.com/office/officeart/2005/8/layout/hProcess9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03CD331-82ED-4C37-9664-E524380CABD4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251BD624-8754-451C-82AD-36B682ED6BAC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Домедична допомога новонародженому при відсутності дихання більше 30 с після народження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E2EDD-CF1E-4F50-949B-ED88C754F66B}" type="parTrans" cxnId="{286E76BA-6389-41C2-9DDE-958164140635}">
      <dgm:prSet/>
      <dgm:spPr/>
      <dgm:t>
        <a:bodyPr/>
        <a:lstStyle/>
        <a:p>
          <a:endParaRPr lang="ru-RU"/>
        </a:p>
      </dgm:t>
    </dgm:pt>
    <dgm:pt modelId="{09145B95-04C0-4EE9-8918-A99BB859144C}" type="sibTrans" cxnId="{286E76BA-6389-41C2-9DDE-958164140635}">
      <dgm:prSet/>
      <dgm:spPr/>
      <dgm:t>
        <a:bodyPr/>
        <a:lstStyle/>
        <a:p>
          <a:endParaRPr lang="ru-RU"/>
        </a:p>
      </dgm:t>
    </dgm:pt>
    <dgm:pt modelId="{176D3D1F-B2AF-4897-83E8-C07BD9EBD81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М’яко промасажувати спину немовляти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E3040-03F0-45D6-9DAB-64BF4F6D05D0}" type="parTrans" cxnId="{2731F833-52BD-485B-8836-DAC18542DAE8}">
      <dgm:prSet/>
      <dgm:spPr/>
      <dgm:t>
        <a:bodyPr/>
        <a:lstStyle/>
        <a:p>
          <a:endParaRPr lang="ru-RU"/>
        </a:p>
      </dgm:t>
    </dgm:pt>
    <dgm:pt modelId="{58F722E7-31F2-4F3E-8DFB-16C52858325B}" type="sibTrans" cxnId="{2731F833-52BD-485B-8836-DAC18542DAE8}">
      <dgm:prSet/>
      <dgm:spPr/>
      <dgm:t>
        <a:bodyPr/>
        <a:lstStyle/>
        <a:p>
          <a:endParaRPr lang="ru-RU"/>
        </a:p>
      </dgm:t>
    </dgm:pt>
    <dgm:pt modelId="{E8F04669-8EE4-47D6-8C2F-8905FB954ED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Обережно поплескати пальцем по підошвах його ніг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E50B9-9A82-43B7-9A56-0E62A40DD2C7}" type="parTrans" cxnId="{AA962047-444D-4D9F-B845-B89AD69F588A}">
      <dgm:prSet/>
      <dgm:spPr/>
      <dgm:t>
        <a:bodyPr/>
        <a:lstStyle/>
        <a:p>
          <a:endParaRPr lang="ru-RU"/>
        </a:p>
      </dgm:t>
    </dgm:pt>
    <dgm:pt modelId="{E31246BE-FA40-4D5E-AC49-1AF427D1680C}" type="sibTrans" cxnId="{AA962047-444D-4D9F-B845-B89AD69F588A}">
      <dgm:prSet/>
      <dgm:spPr/>
      <dgm:t>
        <a:bodyPr/>
        <a:lstStyle/>
        <a:p>
          <a:endParaRPr lang="ru-RU"/>
        </a:p>
      </dgm:t>
    </dgm:pt>
    <dgm:pt modelId="{763EF960-0FCD-448C-8566-C6760E8C5AFC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необхідності розпочинати проведення штучної вентиляції легень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90668-9FFA-40D2-8E8E-5653EED14F88}" type="parTrans" cxnId="{A9074721-E3F2-4E6D-B663-72847AE21A71}">
      <dgm:prSet/>
      <dgm:spPr/>
      <dgm:t>
        <a:bodyPr/>
        <a:lstStyle/>
        <a:p>
          <a:endParaRPr lang="ru-RU"/>
        </a:p>
      </dgm:t>
    </dgm:pt>
    <dgm:pt modelId="{68A7F25D-987E-4003-A175-9A5013DACC5F}" type="sibTrans" cxnId="{A9074721-E3F2-4E6D-B663-72847AE21A71}">
      <dgm:prSet/>
      <dgm:spPr/>
      <dgm:t>
        <a:bodyPr/>
        <a:lstStyle/>
        <a:p>
          <a:endParaRPr lang="ru-RU"/>
        </a:p>
      </dgm:t>
    </dgm:pt>
    <dgm:pt modelId="{25D62AF0-14D7-4A8A-B9E7-4DB0FE9D52D9}" type="pres">
      <dgm:prSet presAssocID="{203CD331-82ED-4C37-9664-E524380CABD4}" presName="linearFlow" presStyleCnt="0">
        <dgm:presLayoutVars>
          <dgm:resizeHandles val="exact"/>
        </dgm:presLayoutVars>
      </dgm:prSet>
      <dgm:spPr/>
    </dgm:pt>
    <dgm:pt modelId="{B426E08D-FAD2-49CF-B6AA-BA42D2065D29}" type="pres">
      <dgm:prSet presAssocID="{251BD624-8754-451C-82AD-36B682ED6BAC}" presName="node" presStyleLbl="node1" presStyleIdx="0" presStyleCnt="4" custScaleX="220327" custScaleY="352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5816-F6E6-4CFB-B9C6-1EC7F1906156}" type="pres">
      <dgm:prSet presAssocID="{09145B95-04C0-4EE9-8918-A99BB859144C}" presName="sibTrans" presStyleLbl="sibTrans2D1" presStyleIdx="0" presStyleCnt="3" custLinFactNeighborX="-8121" custLinFactNeighborY="2320"/>
      <dgm:spPr/>
      <dgm:t>
        <a:bodyPr/>
        <a:lstStyle/>
        <a:p>
          <a:endParaRPr lang="ru-RU"/>
        </a:p>
      </dgm:t>
    </dgm:pt>
    <dgm:pt modelId="{F7A878D6-55D5-404F-8376-FE213FB34210}" type="pres">
      <dgm:prSet presAssocID="{09145B95-04C0-4EE9-8918-A99BB859144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D07DF09-4BE1-4A1E-813A-3D71565BFA16}" type="pres">
      <dgm:prSet presAssocID="{176D3D1F-B2AF-4897-83E8-C07BD9EBD813}" presName="node" presStyleLbl="node1" presStyleIdx="1" presStyleCnt="4" custScaleX="203222" custScaleY="124761" custLinFactY="-4365" custLinFactNeighborX="-7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10994-2225-4A91-8C46-EB5A92D1A973}" type="pres">
      <dgm:prSet presAssocID="{58F722E7-31F2-4F3E-8DFB-16C52858325B}" presName="sibTrans" presStyleLbl="sibTrans2D1" presStyleIdx="1" presStyleCnt="3" custScaleX="143610" custScaleY="225280"/>
      <dgm:spPr/>
      <dgm:t>
        <a:bodyPr/>
        <a:lstStyle/>
        <a:p>
          <a:endParaRPr lang="ru-RU"/>
        </a:p>
      </dgm:t>
    </dgm:pt>
    <dgm:pt modelId="{6982510F-39E5-4BDD-9378-5B4D6D7DC33F}" type="pres">
      <dgm:prSet presAssocID="{58F722E7-31F2-4F3E-8DFB-16C52858325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6C44EE1-1E7D-433B-9EB0-070262208CE4}" type="pres">
      <dgm:prSet presAssocID="{E8F04669-8EE4-47D6-8C2F-8905FB954EDF}" presName="node" presStyleLbl="node1" presStyleIdx="2" presStyleCnt="4" custScaleX="203222" custScaleY="168620" custLinFactY="-1669" custLinFactNeighborX="-7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DA4FA-1183-4FC5-AF90-FD1343C41F28}" type="pres">
      <dgm:prSet presAssocID="{E31246BE-FA40-4D5E-AC49-1AF427D1680C}" presName="sibTrans" presStyleLbl="sibTrans2D1" presStyleIdx="2" presStyleCnt="3" custScaleY="217931"/>
      <dgm:spPr/>
      <dgm:t>
        <a:bodyPr/>
        <a:lstStyle/>
        <a:p>
          <a:endParaRPr lang="ru-RU"/>
        </a:p>
      </dgm:t>
    </dgm:pt>
    <dgm:pt modelId="{D3167B28-3607-4FB4-9F20-26BEA223AEA5}" type="pres">
      <dgm:prSet presAssocID="{E31246BE-FA40-4D5E-AC49-1AF427D1680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C215646-1B67-4D78-AE34-45A8F4A90A56}" type="pres">
      <dgm:prSet presAssocID="{763EF960-0FCD-448C-8566-C6760E8C5AFC}" presName="node" presStyleLbl="node1" presStyleIdx="3" presStyleCnt="4" custScaleX="203222" custScaleY="197412" custLinFactNeighborX="-743" custLinFactNeighborY="-33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A59D1-D137-4227-813C-5C281A2E2B88}" type="presOf" srcId="{E8F04669-8EE4-47D6-8C2F-8905FB954EDF}" destId="{26C44EE1-1E7D-433B-9EB0-070262208CE4}" srcOrd="0" destOrd="0" presId="urn:microsoft.com/office/officeart/2005/8/layout/process2"/>
    <dgm:cxn modelId="{74B86565-39AA-49A0-9730-D41CD01A0AE1}" type="presOf" srcId="{E31246BE-FA40-4D5E-AC49-1AF427D1680C}" destId="{D3167B28-3607-4FB4-9F20-26BEA223AEA5}" srcOrd="1" destOrd="0" presId="urn:microsoft.com/office/officeart/2005/8/layout/process2"/>
    <dgm:cxn modelId="{E11D5DCA-61C0-4179-A8FC-D2BAAC32CFC8}" type="presOf" srcId="{58F722E7-31F2-4F3E-8DFB-16C52858325B}" destId="{2C210994-2225-4A91-8C46-EB5A92D1A973}" srcOrd="0" destOrd="0" presId="urn:microsoft.com/office/officeart/2005/8/layout/process2"/>
    <dgm:cxn modelId="{8D9B4BF0-2AAD-4A9A-BAFF-6A12FBB525F3}" type="presOf" srcId="{09145B95-04C0-4EE9-8918-A99BB859144C}" destId="{F7A878D6-55D5-404F-8376-FE213FB34210}" srcOrd="1" destOrd="0" presId="urn:microsoft.com/office/officeart/2005/8/layout/process2"/>
    <dgm:cxn modelId="{D7708662-04F7-4A6E-8022-89864477D339}" type="presOf" srcId="{763EF960-0FCD-448C-8566-C6760E8C5AFC}" destId="{BC215646-1B67-4D78-AE34-45A8F4A90A56}" srcOrd="0" destOrd="0" presId="urn:microsoft.com/office/officeart/2005/8/layout/process2"/>
    <dgm:cxn modelId="{AA962047-444D-4D9F-B845-B89AD69F588A}" srcId="{203CD331-82ED-4C37-9664-E524380CABD4}" destId="{E8F04669-8EE4-47D6-8C2F-8905FB954EDF}" srcOrd="2" destOrd="0" parTransId="{C78E50B9-9A82-43B7-9A56-0E62A40DD2C7}" sibTransId="{E31246BE-FA40-4D5E-AC49-1AF427D1680C}"/>
    <dgm:cxn modelId="{26E405C7-415A-4322-8ABD-5446E864594A}" type="presOf" srcId="{58F722E7-31F2-4F3E-8DFB-16C52858325B}" destId="{6982510F-39E5-4BDD-9378-5B4D6D7DC33F}" srcOrd="1" destOrd="0" presId="urn:microsoft.com/office/officeart/2005/8/layout/process2"/>
    <dgm:cxn modelId="{D2664BC7-F772-4102-B704-BD99EAECEDB7}" type="presOf" srcId="{E31246BE-FA40-4D5E-AC49-1AF427D1680C}" destId="{A24DA4FA-1183-4FC5-AF90-FD1343C41F28}" srcOrd="0" destOrd="0" presId="urn:microsoft.com/office/officeart/2005/8/layout/process2"/>
    <dgm:cxn modelId="{881DC5E7-0112-4FE4-9FBF-669CB92AB1FD}" type="presOf" srcId="{203CD331-82ED-4C37-9664-E524380CABD4}" destId="{25D62AF0-14D7-4A8A-B9E7-4DB0FE9D52D9}" srcOrd="0" destOrd="0" presId="urn:microsoft.com/office/officeart/2005/8/layout/process2"/>
    <dgm:cxn modelId="{32FCB8AD-F017-4EF6-B732-32FB3636BC9E}" type="presOf" srcId="{176D3D1F-B2AF-4897-83E8-C07BD9EBD813}" destId="{5D07DF09-4BE1-4A1E-813A-3D71565BFA16}" srcOrd="0" destOrd="0" presId="urn:microsoft.com/office/officeart/2005/8/layout/process2"/>
    <dgm:cxn modelId="{286E76BA-6389-41C2-9DDE-958164140635}" srcId="{203CD331-82ED-4C37-9664-E524380CABD4}" destId="{251BD624-8754-451C-82AD-36B682ED6BAC}" srcOrd="0" destOrd="0" parTransId="{CDCE2EDD-CF1E-4F50-949B-ED88C754F66B}" sibTransId="{09145B95-04C0-4EE9-8918-A99BB859144C}"/>
    <dgm:cxn modelId="{A9074721-E3F2-4E6D-B663-72847AE21A71}" srcId="{203CD331-82ED-4C37-9664-E524380CABD4}" destId="{763EF960-0FCD-448C-8566-C6760E8C5AFC}" srcOrd="3" destOrd="0" parTransId="{96590668-9FFA-40D2-8E8E-5653EED14F88}" sibTransId="{68A7F25D-987E-4003-A175-9A5013DACC5F}"/>
    <dgm:cxn modelId="{6468348A-79F2-4A49-9FD8-131C4C15B470}" type="presOf" srcId="{251BD624-8754-451C-82AD-36B682ED6BAC}" destId="{B426E08D-FAD2-49CF-B6AA-BA42D2065D29}" srcOrd="0" destOrd="0" presId="urn:microsoft.com/office/officeart/2005/8/layout/process2"/>
    <dgm:cxn modelId="{E6A8A0C3-862C-479F-B959-82A0E6542893}" type="presOf" srcId="{09145B95-04C0-4EE9-8918-A99BB859144C}" destId="{399C5816-F6E6-4CFB-B9C6-1EC7F1906156}" srcOrd="0" destOrd="0" presId="urn:microsoft.com/office/officeart/2005/8/layout/process2"/>
    <dgm:cxn modelId="{2731F833-52BD-485B-8836-DAC18542DAE8}" srcId="{203CD331-82ED-4C37-9664-E524380CABD4}" destId="{176D3D1F-B2AF-4897-83E8-C07BD9EBD813}" srcOrd="1" destOrd="0" parTransId="{E90E3040-03F0-45D6-9DAB-64BF4F6D05D0}" sibTransId="{58F722E7-31F2-4F3E-8DFB-16C52858325B}"/>
    <dgm:cxn modelId="{11F98585-BD8D-4845-A989-CF5C6617C46E}" type="presParOf" srcId="{25D62AF0-14D7-4A8A-B9E7-4DB0FE9D52D9}" destId="{B426E08D-FAD2-49CF-B6AA-BA42D2065D29}" srcOrd="0" destOrd="0" presId="urn:microsoft.com/office/officeart/2005/8/layout/process2"/>
    <dgm:cxn modelId="{7BB7073E-6494-4CA2-80B4-8882B02A367A}" type="presParOf" srcId="{25D62AF0-14D7-4A8A-B9E7-4DB0FE9D52D9}" destId="{399C5816-F6E6-4CFB-B9C6-1EC7F1906156}" srcOrd="1" destOrd="0" presId="urn:microsoft.com/office/officeart/2005/8/layout/process2"/>
    <dgm:cxn modelId="{755F354E-C6D3-4F66-BA50-0F9E95264E34}" type="presParOf" srcId="{399C5816-F6E6-4CFB-B9C6-1EC7F1906156}" destId="{F7A878D6-55D5-404F-8376-FE213FB34210}" srcOrd="0" destOrd="0" presId="urn:microsoft.com/office/officeart/2005/8/layout/process2"/>
    <dgm:cxn modelId="{37D2843A-6AEA-4EBB-8B05-C7B227AB6F80}" type="presParOf" srcId="{25D62AF0-14D7-4A8A-B9E7-4DB0FE9D52D9}" destId="{5D07DF09-4BE1-4A1E-813A-3D71565BFA16}" srcOrd="2" destOrd="0" presId="urn:microsoft.com/office/officeart/2005/8/layout/process2"/>
    <dgm:cxn modelId="{566B3C82-8F92-4553-A5AB-A8290F953FE4}" type="presParOf" srcId="{25D62AF0-14D7-4A8A-B9E7-4DB0FE9D52D9}" destId="{2C210994-2225-4A91-8C46-EB5A92D1A973}" srcOrd="3" destOrd="0" presId="urn:microsoft.com/office/officeart/2005/8/layout/process2"/>
    <dgm:cxn modelId="{55177EBE-50AC-4E40-8F38-F47276E97521}" type="presParOf" srcId="{2C210994-2225-4A91-8C46-EB5A92D1A973}" destId="{6982510F-39E5-4BDD-9378-5B4D6D7DC33F}" srcOrd="0" destOrd="0" presId="urn:microsoft.com/office/officeart/2005/8/layout/process2"/>
    <dgm:cxn modelId="{B5AE5416-956D-469B-8732-29165D69386A}" type="presParOf" srcId="{25D62AF0-14D7-4A8A-B9E7-4DB0FE9D52D9}" destId="{26C44EE1-1E7D-433B-9EB0-070262208CE4}" srcOrd="4" destOrd="0" presId="urn:microsoft.com/office/officeart/2005/8/layout/process2"/>
    <dgm:cxn modelId="{CD915A86-05EF-4B57-85CF-BB96316D9F4F}" type="presParOf" srcId="{25D62AF0-14D7-4A8A-B9E7-4DB0FE9D52D9}" destId="{A24DA4FA-1183-4FC5-AF90-FD1343C41F28}" srcOrd="5" destOrd="0" presId="urn:microsoft.com/office/officeart/2005/8/layout/process2"/>
    <dgm:cxn modelId="{B07C7CC1-C733-440B-A50E-70114F7C82A9}" type="presParOf" srcId="{A24DA4FA-1183-4FC5-AF90-FD1343C41F28}" destId="{D3167B28-3607-4FB4-9F20-26BEA223AEA5}" srcOrd="0" destOrd="0" presId="urn:microsoft.com/office/officeart/2005/8/layout/process2"/>
    <dgm:cxn modelId="{D30F9AF4-088F-44B0-A837-8B6712322B59}" type="presParOf" srcId="{25D62AF0-14D7-4A8A-B9E7-4DB0FE9D52D9}" destId="{BC215646-1B67-4D78-AE34-45A8F4A90A56}" srcOrd="6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116463-7928-48D5-BE5D-291FB62AA8A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2804A-2B27-45AE-AF62-D340AA902116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Відкрити дихальні шляхи </a:t>
          </a:r>
          <a:endParaRPr lang="ru-RU" sz="2000" dirty="0"/>
        </a:p>
      </dgm:t>
    </dgm:pt>
    <dgm:pt modelId="{8EE5A909-10EE-427B-9928-7554D84A63E1}" type="parTrans" cxnId="{DCB9E834-1636-4810-8C11-135BBF397E2A}">
      <dgm:prSet/>
      <dgm:spPr/>
      <dgm:t>
        <a:bodyPr/>
        <a:lstStyle/>
        <a:p>
          <a:endParaRPr lang="ru-RU"/>
        </a:p>
      </dgm:t>
    </dgm:pt>
    <dgm:pt modelId="{0C6A6E43-7FDE-4849-8B3B-F088168782D1}" type="sibTrans" cxnId="{DCB9E834-1636-4810-8C11-135BBF397E2A}">
      <dgm:prSet/>
      <dgm:spPr>
        <a:solidFill>
          <a:schemeClr val="accent6">
            <a:lumMod val="50000"/>
            <a:alpha val="90000"/>
          </a:schemeClr>
        </a:solidFill>
        <a:ln w="57150">
          <a:noFill/>
        </a:ln>
      </dgm:spPr>
      <dgm:t>
        <a:bodyPr/>
        <a:lstStyle/>
        <a:p>
          <a:endParaRPr lang="ru-RU"/>
        </a:p>
      </dgm:t>
    </dgm:pt>
    <dgm:pt modelId="{5EE4D289-70CE-4F82-81BC-12185FD6809F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Зробити п’ять рятувальних вдихів «рот у рот і ніс» </a:t>
          </a:r>
          <a:endParaRPr lang="ru-RU" sz="2000" dirty="0"/>
        </a:p>
      </dgm:t>
    </dgm:pt>
    <dgm:pt modelId="{4DDD0F0B-1715-4662-A500-1FA4BA09F6E7}" type="parTrans" cxnId="{98648936-E9E1-4C70-A87F-0874D40BBD24}">
      <dgm:prSet/>
      <dgm:spPr/>
      <dgm:t>
        <a:bodyPr/>
        <a:lstStyle/>
        <a:p>
          <a:endParaRPr lang="ru-RU"/>
        </a:p>
      </dgm:t>
    </dgm:pt>
    <dgm:pt modelId="{CDC40A6C-EE8B-4D19-BF6E-3785C1E83C76}" type="sibTrans" cxnId="{98648936-E9E1-4C70-A87F-0874D40BBD24}">
      <dgm:prSet/>
      <dgm:spPr>
        <a:solidFill>
          <a:schemeClr val="accent6">
            <a:lumMod val="50000"/>
            <a:alpha val="90000"/>
          </a:schemeClr>
        </a:solidFill>
        <a:ln w="57150">
          <a:noFill/>
        </a:ln>
      </dgm:spPr>
      <dgm:t>
        <a:bodyPr/>
        <a:lstStyle/>
        <a:p>
          <a:endParaRPr lang="ru-RU"/>
        </a:p>
      </dgm:t>
    </dgm:pt>
    <dgm:pt modelId="{0A2B379F-C66B-46BE-8614-C303D27DBFDF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Перевірити  наявність дихання </a:t>
          </a:r>
          <a:endParaRPr lang="ru-RU" sz="2000" dirty="0"/>
        </a:p>
      </dgm:t>
    </dgm:pt>
    <dgm:pt modelId="{24DEC708-CA46-417B-9A94-6F82A1759305}" type="parTrans" cxnId="{F2E8C269-15CE-4E71-8B78-9A46AC840D14}">
      <dgm:prSet/>
      <dgm:spPr/>
      <dgm:t>
        <a:bodyPr/>
        <a:lstStyle/>
        <a:p>
          <a:endParaRPr lang="ru-RU"/>
        </a:p>
      </dgm:t>
    </dgm:pt>
    <dgm:pt modelId="{16874FF3-7D6E-40AB-BDF9-BE53EEAF801B}" type="sibTrans" cxnId="{F2E8C269-15CE-4E71-8B78-9A46AC840D14}">
      <dgm:prSet/>
      <dgm:spPr>
        <a:solidFill>
          <a:schemeClr val="accent6">
            <a:lumMod val="50000"/>
            <a:alpha val="90000"/>
          </a:schemeClr>
        </a:solidFill>
        <a:ln w="57150">
          <a:noFill/>
        </a:ln>
      </dgm:spPr>
      <dgm:t>
        <a:bodyPr/>
        <a:lstStyle/>
        <a:p>
          <a:endParaRPr lang="ru-RU"/>
        </a:p>
      </dgm:t>
    </dgm:pt>
    <dgm:pt modelId="{F4ED6D42-68B1-485F-886F-9468F9B6830A}">
      <dgm:prSet phldrT="[Текст]" custT="1"/>
      <dgm:spPr>
        <a:solidFill>
          <a:schemeClr val="accent6">
            <a:lumMod val="40000"/>
            <a:lumOff val="60000"/>
          </a:schemeClr>
        </a:solidFill>
        <a:ln w="38100" cmpd="sng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При відсутності дихання – проводити зовнішню компресію грудної клітини та вентиляцію в співвідношенні 3:1</a:t>
          </a:r>
          <a:endParaRPr lang="ru-RU" sz="2000" dirty="0"/>
        </a:p>
      </dgm:t>
    </dgm:pt>
    <dgm:pt modelId="{ACA3B68A-E5FC-44F6-ABC4-FF97495B0CBC}" type="parTrans" cxnId="{47105D9B-406F-487C-8681-70AC659FC845}">
      <dgm:prSet/>
      <dgm:spPr/>
      <dgm:t>
        <a:bodyPr/>
        <a:lstStyle/>
        <a:p>
          <a:endParaRPr lang="ru-RU"/>
        </a:p>
      </dgm:t>
    </dgm:pt>
    <dgm:pt modelId="{CC318A0A-5B00-490A-867F-9EF9A5761EF6}" type="sibTrans" cxnId="{47105D9B-406F-487C-8681-70AC659FC845}">
      <dgm:prSet/>
      <dgm:spPr/>
      <dgm:t>
        <a:bodyPr/>
        <a:lstStyle/>
        <a:p>
          <a:endParaRPr lang="ru-RU"/>
        </a:p>
      </dgm:t>
    </dgm:pt>
    <dgm:pt modelId="{18595E68-2374-44E1-80D8-96A084800B19}" type="pres">
      <dgm:prSet presAssocID="{68116463-7928-48D5-BE5D-291FB62AA8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3248C-1B04-4FDB-B08C-FDD3488DA3B7}" type="pres">
      <dgm:prSet presAssocID="{68116463-7928-48D5-BE5D-291FB62AA8AA}" presName="dummyMaxCanvas" presStyleCnt="0">
        <dgm:presLayoutVars/>
      </dgm:prSet>
      <dgm:spPr/>
    </dgm:pt>
    <dgm:pt modelId="{C6BD8280-F6D7-4BF8-8230-C5A9F0754F1D}" type="pres">
      <dgm:prSet presAssocID="{68116463-7928-48D5-BE5D-291FB62AA8AA}" presName="FourNodes_1" presStyleLbl="node1" presStyleIdx="0" presStyleCnt="4" custScaleY="80622" custLinFactNeighborX="-937" custLinFactNeighborY="-5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3DBF5-8C94-4C62-8984-7309837ED441}" type="pres">
      <dgm:prSet presAssocID="{68116463-7928-48D5-BE5D-291FB62AA8AA}" presName="FourNodes_2" presStyleLbl="node1" presStyleIdx="1" presStyleCnt="4" custLinFactNeighborX="-1408" custLinFactNeighborY="-1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81826-3007-4693-A4AC-E664CE179313}" type="pres">
      <dgm:prSet presAssocID="{68116463-7928-48D5-BE5D-291FB62AA8AA}" presName="FourNodes_3" presStyleLbl="node1" presStyleIdx="2" presStyleCnt="4" custScaleY="77781" custLinFactNeighborX="1032" custLinFactNeighborY="-2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56D0-3D05-4CE1-87AF-CFEF9CE9E228}" type="pres">
      <dgm:prSet presAssocID="{68116463-7928-48D5-BE5D-291FB62AA8AA}" presName="FourNodes_4" presStyleLbl="node1" presStyleIdx="3" presStyleCnt="4" custScaleY="135157" custLinFactNeighborX="0" custLinFactNeighborY="-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BFBEA-C766-4155-A4F0-7481D0E1F095}" type="pres">
      <dgm:prSet presAssocID="{68116463-7928-48D5-BE5D-291FB62AA8AA}" presName="FourConn_1-2" presStyleLbl="fgAccFollowNode1" presStyleIdx="0" presStyleCnt="3" custLinFactNeighborX="2594" custLinFactNeighborY="-3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E56EE-09FA-43C2-9480-7D446DB61D95}" type="pres">
      <dgm:prSet presAssocID="{68116463-7928-48D5-BE5D-291FB62AA8AA}" presName="FourConn_2-3" presStyleLbl="fgAccFollowNode1" presStyleIdx="1" presStyleCnt="3" custLinFactNeighborX="-4300" custLinFactNeighborY="-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665B8-D517-4DA0-BE5E-0BB2CD2E9F2F}" type="pres">
      <dgm:prSet presAssocID="{68116463-7928-48D5-BE5D-291FB62AA8AA}" presName="FourConn_3-4" presStyleLbl="fgAccFollowNode1" presStyleIdx="2" presStyleCnt="3" custLinFactNeighborX="21473" custLinFactNeighborY="-5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1F6E-0340-4233-9FA8-0F1523B212C1}" type="pres">
      <dgm:prSet presAssocID="{68116463-7928-48D5-BE5D-291FB62AA8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9490B-C9EF-4195-B01F-1483F5FDEC89}" type="pres">
      <dgm:prSet presAssocID="{68116463-7928-48D5-BE5D-291FB62AA8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7F67C-4487-4598-B268-3D75274C3F93}" type="pres">
      <dgm:prSet presAssocID="{68116463-7928-48D5-BE5D-291FB62AA8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65B06-9CCE-4C6A-909A-3928E217067C}" type="pres">
      <dgm:prSet presAssocID="{68116463-7928-48D5-BE5D-291FB62AA8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3191B-4DBA-4469-867C-A70FBED426F8}" type="presOf" srcId="{4A52804A-2B27-45AE-AF62-D340AA902116}" destId="{C6BD8280-F6D7-4BF8-8230-C5A9F0754F1D}" srcOrd="0" destOrd="0" presId="urn:microsoft.com/office/officeart/2005/8/layout/vProcess5"/>
    <dgm:cxn modelId="{6D938274-09A1-44BD-960B-5E62FD038CCC}" type="presOf" srcId="{F4ED6D42-68B1-485F-886F-9468F9B6830A}" destId="{A63D56D0-3D05-4CE1-87AF-CFEF9CE9E228}" srcOrd="0" destOrd="0" presId="urn:microsoft.com/office/officeart/2005/8/layout/vProcess5"/>
    <dgm:cxn modelId="{EFCC1192-1EF2-482D-A426-7235AF36680B}" type="presOf" srcId="{0A2B379F-C66B-46BE-8614-C303D27DBFDF}" destId="{01081826-3007-4693-A4AC-E664CE179313}" srcOrd="0" destOrd="0" presId="urn:microsoft.com/office/officeart/2005/8/layout/vProcess5"/>
    <dgm:cxn modelId="{D7A16654-BD54-421D-8357-F400FC846FDB}" type="presOf" srcId="{68116463-7928-48D5-BE5D-291FB62AA8AA}" destId="{18595E68-2374-44E1-80D8-96A084800B19}" srcOrd="0" destOrd="0" presId="urn:microsoft.com/office/officeart/2005/8/layout/vProcess5"/>
    <dgm:cxn modelId="{9145666B-5C5A-4C6D-8CEF-8435AFDF0375}" type="presOf" srcId="{0A2B379F-C66B-46BE-8614-C303D27DBFDF}" destId="{4027F67C-4487-4598-B268-3D75274C3F93}" srcOrd="1" destOrd="0" presId="urn:microsoft.com/office/officeart/2005/8/layout/vProcess5"/>
    <dgm:cxn modelId="{7461D54B-CDFA-41D3-9825-A8B77CDD9E82}" type="presOf" srcId="{5EE4D289-70CE-4F82-81BC-12185FD6809F}" destId="{F253DBF5-8C94-4C62-8984-7309837ED441}" srcOrd="0" destOrd="0" presId="urn:microsoft.com/office/officeart/2005/8/layout/vProcess5"/>
    <dgm:cxn modelId="{7BE72845-8893-4F79-9251-B18BCCB74C68}" type="presOf" srcId="{4A52804A-2B27-45AE-AF62-D340AA902116}" destId="{6BCD1F6E-0340-4233-9FA8-0F1523B212C1}" srcOrd="1" destOrd="0" presId="urn:microsoft.com/office/officeart/2005/8/layout/vProcess5"/>
    <dgm:cxn modelId="{CDEBAFA9-2212-4219-A5B7-7E0E5EBB6D49}" type="presOf" srcId="{0C6A6E43-7FDE-4849-8B3B-F088168782D1}" destId="{00CBFBEA-C766-4155-A4F0-7481D0E1F095}" srcOrd="0" destOrd="0" presId="urn:microsoft.com/office/officeart/2005/8/layout/vProcess5"/>
    <dgm:cxn modelId="{47105D9B-406F-487C-8681-70AC659FC845}" srcId="{68116463-7928-48D5-BE5D-291FB62AA8AA}" destId="{F4ED6D42-68B1-485F-886F-9468F9B6830A}" srcOrd="3" destOrd="0" parTransId="{ACA3B68A-E5FC-44F6-ABC4-FF97495B0CBC}" sibTransId="{CC318A0A-5B00-490A-867F-9EF9A5761EF6}"/>
    <dgm:cxn modelId="{F5BF3D0B-89B7-4AEA-B312-F9AB028B4CAA}" type="presOf" srcId="{F4ED6D42-68B1-485F-886F-9468F9B6830A}" destId="{06265B06-9CCE-4C6A-909A-3928E217067C}" srcOrd="1" destOrd="0" presId="urn:microsoft.com/office/officeart/2005/8/layout/vProcess5"/>
    <dgm:cxn modelId="{E0AB8A23-5590-4B32-ABA4-744414C26250}" type="presOf" srcId="{16874FF3-7D6E-40AB-BDF9-BE53EEAF801B}" destId="{010665B8-D517-4DA0-BE5E-0BB2CD2E9F2F}" srcOrd="0" destOrd="0" presId="urn:microsoft.com/office/officeart/2005/8/layout/vProcess5"/>
    <dgm:cxn modelId="{DCB9E834-1636-4810-8C11-135BBF397E2A}" srcId="{68116463-7928-48D5-BE5D-291FB62AA8AA}" destId="{4A52804A-2B27-45AE-AF62-D340AA902116}" srcOrd="0" destOrd="0" parTransId="{8EE5A909-10EE-427B-9928-7554D84A63E1}" sibTransId="{0C6A6E43-7FDE-4849-8B3B-F088168782D1}"/>
    <dgm:cxn modelId="{02418030-7034-4F27-BCC9-492EC331C09C}" type="presOf" srcId="{CDC40A6C-EE8B-4D19-BF6E-3785C1E83C76}" destId="{F1EE56EE-09FA-43C2-9480-7D446DB61D95}" srcOrd="0" destOrd="0" presId="urn:microsoft.com/office/officeart/2005/8/layout/vProcess5"/>
    <dgm:cxn modelId="{BFB66080-AFA1-4106-9450-21209743493D}" type="presOf" srcId="{5EE4D289-70CE-4F82-81BC-12185FD6809F}" destId="{7CB9490B-C9EF-4195-B01F-1483F5FDEC89}" srcOrd="1" destOrd="0" presId="urn:microsoft.com/office/officeart/2005/8/layout/vProcess5"/>
    <dgm:cxn modelId="{98648936-E9E1-4C70-A87F-0874D40BBD24}" srcId="{68116463-7928-48D5-BE5D-291FB62AA8AA}" destId="{5EE4D289-70CE-4F82-81BC-12185FD6809F}" srcOrd="1" destOrd="0" parTransId="{4DDD0F0B-1715-4662-A500-1FA4BA09F6E7}" sibTransId="{CDC40A6C-EE8B-4D19-BF6E-3785C1E83C76}"/>
    <dgm:cxn modelId="{F2E8C269-15CE-4E71-8B78-9A46AC840D14}" srcId="{68116463-7928-48D5-BE5D-291FB62AA8AA}" destId="{0A2B379F-C66B-46BE-8614-C303D27DBFDF}" srcOrd="2" destOrd="0" parTransId="{24DEC708-CA46-417B-9A94-6F82A1759305}" sibTransId="{16874FF3-7D6E-40AB-BDF9-BE53EEAF801B}"/>
    <dgm:cxn modelId="{CEB37088-516C-432E-B4D3-20474507C616}" type="presParOf" srcId="{18595E68-2374-44E1-80D8-96A084800B19}" destId="{05C3248C-1B04-4FDB-B08C-FDD3488DA3B7}" srcOrd="0" destOrd="0" presId="urn:microsoft.com/office/officeart/2005/8/layout/vProcess5"/>
    <dgm:cxn modelId="{2285B999-A518-41B7-B753-A2F991ABFFE4}" type="presParOf" srcId="{18595E68-2374-44E1-80D8-96A084800B19}" destId="{C6BD8280-F6D7-4BF8-8230-C5A9F0754F1D}" srcOrd="1" destOrd="0" presId="urn:microsoft.com/office/officeart/2005/8/layout/vProcess5"/>
    <dgm:cxn modelId="{67855AEC-EAEC-4048-99B6-697341EB7853}" type="presParOf" srcId="{18595E68-2374-44E1-80D8-96A084800B19}" destId="{F253DBF5-8C94-4C62-8984-7309837ED441}" srcOrd="2" destOrd="0" presId="urn:microsoft.com/office/officeart/2005/8/layout/vProcess5"/>
    <dgm:cxn modelId="{A4393DF1-526D-4CD0-8A27-96127667E702}" type="presParOf" srcId="{18595E68-2374-44E1-80D8-96A084800B19}" destId="{01081826-3007-4693-A4AC-E664CE179313}" srcOrd="3" destOrd="0" presId="urn:microsoft.com/office/officeart/2005/8/layout/vProcess5"/>
    <dgm:cxn modelId="{585B429F-6368-4E3A-9E94-53F69D8D1BBE}" type="presParOf" srcId="{18595E68-2374-44E1-80D8-96A084800B19}" destId="{A63D56D0-3D05-4CE1-87AF-CFEF9CE9E228}" srcOrd="4" destOrd="0" presId="urn:microsoft.com/office/officeart/2005/8/layout/vProcess5"/>
    <dgm:cxn modelId="{3104DA59-58C4-45EF-9230-DA68AB006FF8}" type="presParOf" srcId="{18595E68-2374-44E1-80D8-96A084800B19}" destId="{00CBFBEA-C766-4155-A4F0-7481D0E1F095}" srcOrd="5" destOrd="0" presId="urn:microsoft.com/office/officeart/2005/8/layout/vProcess5"/>
    <dgm:cxn modelId="{DCAE9DEE-C878-49D7-BADF-5E27D088F757}" type="presParOf" srcId="{18595E68-2374-44E1-80D8-96A084800B19}" destId="{F1EE56EE-09FA-43C2-9480-7D446DB61D95}" srcOrd="6" destOrd="0" presId="urn:microsoft.com/office/officeart/2005/8/layout/vProcess5"/>
    <dgm:cxn modelId="{4CBAB229-52A6-4F74-8C9C-EA086E243257}" type="presParOf" srcId="{18595E68-2374-44E1-80D8-96A084800B19}" destId="{010665B8-D517-4DA0-BE5E-0BB2CD2E9F2F}" srcOrd="7" destOrd="0" presId="urn:microsoft.com/office/officeart/2005/8/layout/vProcess5"/>
    <dgm:cxn modelId="{07F96E6E-852A-4D6D-BF74-CB1538116C14}" type="presParOf" srcId="{18595E68-2374-44E1-80D8-96A084800B19}" destId="{6BCD1F6E-0340-4233-9FA8-0F1523B212C1}" srcOrd="8" destOrd="0" presId="urn:microsoft.com/office/officeart/2005/8/layout/vProcess5"/>
    <dgm:cxn modelId="{5C6259DE-12E1-45C4-BCFA-057B49835D7A}" type="presParOf" srcId="{18595E68-2374-44E1-80D8-96A084800B19}" destId="{7CB9490B-C9EF-4195-B01F-1483F5FDEC89}" srcOrd="9" destOrd="0" presId="urn:microsoft.com/office/officeart/2005/8/layout/vProcess5"/>
    <dgm:cxn modelId="{87B6B2DE-85FD-4FAB-8D34-5DBD998D74F4}" type="presParOf" srcId="{18595E68-2374-44E1-80D8-96A084800B19}" destId="{4027F67C-4487-4598-B268-3D75274C3F93}" srcOrd="10" destOrd="0" presId="urn:microsoft.com/office/officeart/2005/8/layout/vProcess5"/>
    <dgm:cxn modelId="{5E4D5E47-A7AA-4D82-9014-14ED3D66A930}" type="presParOf" srcId="{18595E68-2374-44E1-80D8-96A084800B19}" destId="{06265B06-9CCE-4C6A-909A-3928E217067C}" srcOrd="11" destOrd="0" presId="urn:microsoft.com/office/officeart/2005/8/layout/vProcess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E6B13-1376-4410-9268-D215906D83F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AAF5E-E4CE-4535-A61C-A5A3539BD65D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/>
      </dgm:spPr>
      <dgm:t>
        <a:bodyPr/>
        <a:lstStyle/>
        <a:p>
          <a:endParaRPr lang="ru-RU" dirty="0"/>
        </a:p>
      </dgm:t>
    </dgm:pt>
    <dgm:pt modelId="{56A86C73-0DC1-400A-97AD-16055DA5CDCD}" type="parTrans" cxnId="{7F8A22E2-8C38-477C-9701-C42AD3F14A86}">
      <dgm:prSet/>
      <dgm:spPr/>
      <dgm:t>
        <a:bodyPr/>
        <a:lstStyle/>
        <a:p>
          <a:endParaRPr lang="ru-RU"/>
        </a:p>
      </dgm:t>
    </dgm:pt>
    <dgm:pt modelId="{C7257F7C-2F05-46DB-8EEC-AC5E809F552C}" type="sibTrans" cxnId="{7F8A22E2-8C38-477C-9701-C42AD3F14A86}">
      <dgm:prSet/>
      <dgm:spPr/>
      <dgm:t>
        <a:bodyPr/>
        <a:lstStyle/>
        <a:p>
          <a:endParaRPr lang="ru-RU"/>
        </a:p>
      </dgm:t>
    </dgm:pt>
    <dgm:pt modelId="{BE8C70F7-6CE9-4CFB-B8B5-FB5E8074B292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Пекучий біль за грудиною </a:t>
          </a:r>
          <a:endParaRPr lang="ru-RU" sz="2000" dirty="0"/>
        </a:p>
      </dgm:t>
    </dgm:pt>
    <dgm:pt modelId="{607DEC1E-B8A0-4385-BB96-BF715858C94E}" type="parTrans" cxnId="{D8FE5A93-6636-4808-ADA2-4A87DA602B11}">
      <dgm:prSet/>
      <dgm:spPr/>
      <dgm:t>
        <a:bodyPr/>
        <a:lstStyle/>
        <a:p>
          <a:endParaRPr lang="ru-RU"/>
        </a:p>
      </dgm:t>
    </dgm:pt>
    <dgm:pt modelId="{6D7BC42F-2170-481F-A6AE-0BD1CB7ADB77}" type="sibTrans" cxnId="{D8FE5A93-6636-4808-ADA2-4A87DA602B11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8BEF185-73EA-4CFB-9990-BBFBF14040F5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Відчуття страху</a:t>
          </a:r>
          <a:endParaRPr lang="ru-RU" sz="2000" dirty="0"/>
        </a:p>
      </dgm:t>
    </dgm:pt>
    <dgm:pt modelId="{4659840A-8D96-419F-8ACA-22E907E8ACBD}" type="parTrans" cxnId="{74CDD857-48F7-4ADF-A443-1FBC88A379C7}">
      <dgm:prSet/>
      <dgm:spPr/>
      <dgm:t>
        <a:bodyPr/>
        <a:lstStyle/>
        <a:p>
          <a:endParaRPr lang="ru-RU"/>
        </a:p>
      </dgm:t>
    </dgm:pt>
    <dgm:pt modelId="{B18B5746-E4AD-4F96-AE2D-FC4C1B1E1B0B}" type="sibTrans" cxnId="{74CDD857-48F7-4ADF-A443-1FBC88A379C7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392515A-A551-4CB9-A3A3-E68875060AE7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Порушення серцевого ритму </a:t>
          </a:r>
          <a:endParaRPr lang="ru-RU" sz="2000" dirty="0"/>
        </a:p>
      </dgm:t>
    </dgm:pt>
    <dgm:pt modelId="{F3474D11-F303-45AE-ABC6-EBFC7040EE68}" type="parTrans" cxnId="{E7E396F4-C8B2-4FFD-8A88-DB91F1CA198D}">
      <dgm:prSet/>
      <dgm:spPr/>
      <dgm:t>
        <a:bodyPr/>
        <a:lstStyle/>
        <a:p>
          <a:endParaRPr lang="ru-RU"/>
        </a:p>
      </dgm:t>
    </dgm:pt>
    <dgm:pt modelId="{0F1D6BE1-92F3-4BFD-BD94-855219051D81}" type="sibTrans" cxnId="{E7E396F4-C8B2-4FFD-8A88-DB91F1CA198D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62A96DD-C994-4E13-B823-22EF72ACB115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Запаморочення</a:t>
          </a:r>
          <a:endParaRPr lang="ru-RU" sz="2000" dirty="0"/>
        </a:p>
      </dgm:t>
    </dgm:pt>
    <dgm:pt modelId="{9A111425-4E91-4A72-B006-2D656AB609C1}" type="parTrans" cxnId="{6CD79B09-06B2-424F-B471-0AF478DB0332}">
      <dgm:prSet/>
      <dgm:spPr/>
      <dgm:t>
        <a:bodyPr/>
        <a:lstStyle/>
        <a:p>
          <a:endParaRPr lang="ru-RU"/>
        </a:p>
      </dgm:t>
    </dgm:pt>
    <dgm:pt modelId="{C740BCA1-1274-466C-A50B-E5513D106A70}" type="sibTrans" cxnId="{6CD79B09-06B2-424F-B471-0AF478DB0332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A14BC169-A223-4A91-8FE2-CEAB9E217F47}" type="pres">
      <dgm:prSet presAssocID="{39AE6B13-1376-4410-9268-D215906D83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76E2B-7C3F-416D-A1EA-2E6E9E525FB9}" type="pres">
      <dgm:prSet presAssocID="{5AEAAF5E-E4CE-4535-A61C-A5A3539BD65D}" presName="centerShape" presStyleLbl="node0" presStyleIdx="0" presStyleCnt="1" custScaleX="116989" custScaleY="116989"/>
      <dgm:spPr/>
      <dgm:t>
        <a:bodyPr/>
        <a:lstStyle/>
        <a:p>
          <a:endParaRPr lang="ru-RU"/>
        </a:p>
      </dgm:t>
    </dgm:pt>
    <dgm:pt modelId="{9278772D-061B-4613-A3FB-103E64747AD9}" type="pres">
      <dgm:prSet presAssocID="{BE8C70F7-6CE9-4CFB-B8B5-FB5E8074B292}" presName="node" presStyleLbl="node1" presStyleIdx="0" presStyleCnt="4" custScaleX="292397" custScaleY="92008" custLinFactNeighborX="-36539" custLinFactNeighborY="20439" custRadScaleRad="100153" custRadScaleInc="-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7A7D-FBFB-4026-AB33-FE2529F87F4C}" type="pres">
      <dgm:prSet presAssocID="{BE8C70F7-6CE9-4CFB-B8B5-FB5E8074B292}" presName="dummy" presStyleCnt="0"/>
      <dgm:spPr/>
    </dgm:pt>
    <dgm:pt modelId="{32F83C6D-05D3-4F1E-83B5-11519AD248FC}" type="pres">
      <dgm:prSet presAssocID="{6D7BC42F-2170-481F-A6AE-0BD1CB7ADB7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9B21AEF-F16B-4452-B487-A903AC395E53}" type="pres">
      <dgm:prSet presAssocID="{C8BEF185-73EA-4CFB-9990-BBFBF14040F5}" presName="node" presStyleLbl="node1" presStyleIdx="1" presStyleCnt="4" custScaleX="243303" custRadScaleRad="139488" custRadScaleInc="-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EDC9D-6EE0-4F8D-B32E-BE5E59587774}" type="pres">
      <dgm:prSet presAssocID="{C8BEF185-73EA-4CFB-9990-BBFBF14040F5}" presName="dummy" presStyleCnt="0"/>
      <dgm:spPr/>
    </dgm:pt>
    <dgm:pt modelId="{651E438A-9D7A-4DE6-B932-F73220E0FC88}" type="pres">
      <dgm:prSet presAssocID="{B18B5746-E4AD-4F96-AE2D-FC4C1B1E1B0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D3F252B-4139-4DDD-8139-7DB55A27409D}" type="pres">
      <dgm:prSet presAssocID="{8392515A-A551-4CB9-A3A3-E68875060AE7}" presName="node" presStyleLbl="node1" presStyleIdx="2" presStyleCnt="4" custScaleX="277741" custRadScaleRad="103467" custRadScaleInc="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10AFC-A447-4FC3-9AF0-C1309C4D3D51}" type="pres">
      <dgm:prSet presAssocID="{8392515A-A551-4CB9-A3A3-E68875060AE7}" presName="dummy" presStyleCnt="0"/>
      <dgm:spPr/>
    </dgm:pt>
    <dgm:pt modelId="{58766367-557E-4A88-BA27-626222C62B27}" type="pres">
      <dgm:prSet presAssocID="{0F1D6BE1-92F3-4BFD-BD94-855219051D8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E5D2AC7-4DD6-46DD-B974-FA5497084386}" type="pres">
      <dgm:prSet presAssocID="{862A96DD-C994-4E13-B823-22EF72ACB115}" presName="node" presStyleLbl="node1" presStyleIdx="3" presStyleCnt="4" custScaleX="244195" custScaleY="85904" custRadScaleRad="139915" custRadScaleInc="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BD6B1-5748-436C-B089-A24FF927E8C9}" type="pres">
      <dgm:prSet presAssocID="{862A96DD-C994-4E13-B823-22EF72ACB115}" presName="dummy" presStyleCnt="0"/>
      <dgm:spPr/>
    </dgm:pt>
    <dgm:pt modelId="{A2E8B4C6-B1A8-4419-8330-22A99C18FB57}" type="pres">
      <dgm:prSet presAssocID="{C740BCA1-1274-466C-A50B-E5513D106A70}" presName="sibTrans" presStyleLbl="sibTrans2D1" presStyleIdx="3" presStyleCnt="4" custScaleX="101371" custScaleY="94897"/>
      <dgm:spPr/>
      <dgm:t>
        <a:bodyPr/>
        <a:lstStyle/>
        <a:p>
          <a:endParaRPr lang="ru-RU"/>
        </a:p>
      </dgm:t>
    </dgm:pt>
  </dgm:ptLst>
  <dgm:cxnLst>
    <dgm:cxn modelId="{55F77A1B-4B39-4D3D-B385-B483EFE82A14}" type="presOf" srcId="{5AEAAF5E-E4CE-4535-A61C-A5A3539BD65D}" destId="{65D76E2B-7C3F-416D-A1EA-2E6E9E525FB9}" srcOrd="0" destOrd="0" presId="urn:microsoft.com/office/officeart/2005/8/layout/radial6"/>
    <dgm:cxn modelId="{625B346A-7DDB-49C9-8F42-23743FCB4379}" type="presOf" srcId="{862A96DD-C994-4E13-B823-22EF72ACB115}" destId="{1E5D2AC7-4DD6-46DD-B974-FA5497084386}" srcOrd="0" destOrd="0" presId="urn:microsoft.com/office/officeart/2005/8/layout/radial6"/>
    <dgm:cxn modelId="{AFCD8021-98D2-4FDE-95B6-1F17CD132BDA}" type="presOf" srcId="{C8BEF185-73EA-4CFB-9990-BBFBF14040F5}" destId="{39B21AEF-F16B-4452-B487-A903AC395E53}" srcOrd="0" destOrd="0" presId="urn:microsoft.com/office/officeart/2005/8/layout/radial6"/>
    <dgm:cxn modelId="{1741380B-DE13-43F8-AA93-49DCC43AF0EA}" type="presOf" srcId="{C740BCA1-1274-466C-A50B-E5513D106A70}" destId="{A2E8B4C6-B1A8-4419-8330-22A99C18FB57}" srcOrd="0" destOrd="0" presId="urn:microsoft.com/office/officeart/2005/8/layout/radial6"/>
    <dgm:cxn modelId="{DE4C03A3-0F9C-4F89-B477-5BEBF9ED662A}" type="presOf" srcId="{B18B5746-E4AD-4F96-AE2D-FC4C1B1E1B0B}" destId="{651E438A-9D7A-4DE6-B932-F73220E0FC88}" srcOrd="0" destOrd="0" presId="urn:microsoft.com/office/officeart/2005/8/layout/radial6"/>
    <dgm:cxn modelId="{74CDD857-48F7-4ADF-A443-1FBC88A379C7}" srcId="{5AEAAF5E-E4CE-4535-A61C-A5A3539BD65D}" destId="{C8BEF185-73EA-4CFB-9990-BBFBF14040F5}" srcOrd="1" destOrd="0" parTransId="{4659840A-8D96-419F-8ACA-22E907E8ACBD}" sibTransId="{B18B5746-E4AD-4F96-AE2D-FC4C1B1E1B0B}"/>
    <dgm:cxn modelId="{65CB4398-7FB4-4CB4-B74A-9F3E44B0D1A3}" type="presOf" srcId="{8392515A-A551-4CB9-A3A3-E68875060AE7}" destId="{2D3F252B-4139-4DDD-8139-7DB55A27409D}" srcOrd="0" destOrd="0" presId="urn:microsoft.com/office/officeart/2005/8/layout/radial6"/>
    <dgm:cxn modelId="{D8FE5A93-6636-4808-ADA2-4A87DA602B11}" srcId="{5AEAAF5E-E4CE-4535-A61C-A5A3539BD65D}" destId="{BE8C70F7-6CE9-4CFB-B8B5-FB5E8074B292}" srcOrd="0" destOrd="0" parTransId="{607DEC1E-B8A0-4385-BB96-BF715858C94E}" sibTransId="{6D7BC42F-2170-481F-A6AE-0BD1CB7ADB77}"/>
    <dgm:cxn modelId="{31BE1DEB-63A9-481D-84C6-29A5E0760B1B}" type="presOf" srcId="{39AE6B13-1376-4410-9268-D215906D83F9}" destId="{A14BC169-A223-4A91-8FE2-CEAB9E217F47}" srcOrd="0" destOrd="0" presId="urn:microsoft.com/office/officeart/2005/8/layout/radial6"/>
    <dgm:cxn modelId="{C52A1EAA-5DDD-417B-92D6-B50043274963}" type="presOf" srcId="{6D7BC42F-2170-481F-A6AE-0BD1CB7ADB77}" destId="{32F83C6D-05D3-4F1E-83B5-11519AD248FC}" srcOrd="0" destOrd="0" presId="urn:microsoft.com/office/officeart/2005/8/layout/radial6"/>
    <dgm:cxn modelId="{E7E396F4-C8B2-4FFD-8A88-DB91F1CA198D}" srcId="{5AEAAF5E-E4CE-4535-A61C-A5A3539BD65D}" destId="{8392515A-A551-4CB9-A3A3-E68875060AE7}" srcOrd="2" destOrd="0" parTransId="{F3474D11-F303-45AE-ABC6-EBFC7040EE68}" sibTransId="{0F1D6BE1-92F3-4BFD-BD94-855219051D81}"/>
    <dgm:cxn modelId="{7F8A22E2-8C38-477C-9701-C42AD3F14A86}" srcId="{39AE6B13-1376-4410-9268-D215906D83F9}" destId="{5AEAAF5E-E4CE-4535-A61C-A5A3539BD65D}" srcOrd="0" destOrd="0" parTransId="{56A86C73-0DC1-400A-97AD-16055DA5CDCD}" sibTransId="{C7257F7C-2F05-46DB-8EEC-AC5E809F552C}"/>
    <dgm:cxn modelId="{98FF9338-150E-4681-99E6-3698CB9915A4}" type="presOf" srcId="{0F1D6BE1-92F3-4BFD-BD94-855219051D81}" destId="{58766367-557E-4A88-BA27-626222C62B27}" srcOrd="0" destOrd="0" presId="urn:microsoft.com/office/officeart/2005/8/layout/radial6"/>
    <dgm:cxn modelId="{6CD79B09-06B2-424F-B471-0AF478DB0332}" srcId="{5AEAAF5E-E4CE-4535-A61C-A5A3539BD65D}" destId="{862A96DD-C994-4E13-B823-22EF72ACB115}" srcOrd="3" destOrd="0" parTransId="{9A111425-4E91-4A72-B006-2D656AB609C1}" sibTransId="{C740BCA1-1274-466C-A50B-E5513D106A70}"/>
    <dgm:cxn modelId="{1672A4AF-0C03-4107-B149-258CF7CFA3DB}" type="presOf" srcId="{BE8C70F7-6CE9-4CFB-B8B5-FB5E8074B292}" destId="{9278772D-061B-4613-A3FB-103E64747AD9}" srcOrd="0" destOrd="0" presId="urn:microsoft.com/office/officeart/2005/8/layout/radial6"/>
    <dgm:cxn modelId="{5F27D634-E00D-4A2C-994A-1BB767C80B5C}" type="presParOf" srcId="{A14BC169-A223-4A91-8FE2-CEAB9E217F47}" destId="{65D76E2B-7C3F-416D-A1EA-2E6E9E525FB9}" srcOrd="0" destOrd="0" presId="urn:microsoft.com/office/officeart/2005/8/layout/radial6"/>
    <dgm:cxn modelId="{E1BDD559-5798-4DD4-8EDB-707B446AAE22}" type="presParOf" srcId="{A14BC169-A223-4A91-8FE2-CEAB9E217F47}" destId="{9278772D-061B-4613-A3FB-103E64747AD9}" srcOrd="1" destOrd="0" presId="urn:microsoft.com/office/officeart/2005/8/layout/radial6"/>
    <dgm:cxn modelId="{22C7F2F2-D6A6-4D28-8F66-245A634C68B6}" type="presParOf" srcId="{A14BC169-A223-4A91-8FE2-CEAB9E217F47}" destId="{B3727A7D-FBFB-4026-AB33-FE2529F87F4C}" srcOrd="2" destOrd="0" presId="urn:microsoft.com/office/officeart/2005/8/layout/radial6"/>
    <dgm:cxn modelId="{E3441F6C-E888-4342-8B99-000AB474A4BC}" type="presParOf" srcId="{A14BC169-A223-4A91-8FE2-CEAB9E217F47}" destId="{32F83C6D-05D3-4F1E-83B5-11519AD248FC}" srcOrd="3" destOrd="0" presId="urn:microsoft.com/office/officeart/2005/8/layout/radial6"/>
    <dgm:cxn modelId="{07BBDB8E-E93F-4425-A70E-794F65970CDA}" type="presParOf" srcId="{A14BC169-A223-4A91-8FE2-CEAB9E217F47}" destId="{39B21AEF-F16B-4452-B487-A903AC395E53}" srcOrd="4" destOrd="0" presId="urn:microsoft.com/office/officeart/2005/8/layout/radial6"/>
    <dgm:cxn modelId="{D34CAF90-6B5D-4EFD-92FF-103CAB738A04}" type="presParOf" srcId="{A14BC169-A223-4A91-8FE2-CEAB9E217F47}" destId="{FCEEDC9D-6EE0-4F8D-B32E-BE5E59587774}" srcOrd="5" destOrd="0" presId="urn:microsoft.com/office/officeart/2005/8/layout/radial6"/>
    <dgm:cxn modelId="{9240F555-81DA-4C38-8927-00371D8E0C43}" type="presParOf" srcId="{A14BC169-A223-4A91-8FE2-CEAB9E217F47}" destId="{651E438A-9D7A-4DE6-B932-F73220E0FC88}" srcOrd="6" destOrd="0" presId="urn:microsoft.com/office/officeart/2005/8/layout/radial6"/>
    <dgm:cxn modelId="{947863DA-A846-4CD3-A715-F1CEC2AC7B52}" type="presParOf" srcId="{A14BC169-A223-4A91-8FE2-CEAB9E217F47}" destId="{2D3F252B-4139-4DDD-8139-7DB55A27409D}" srcOrd="7" destOrd="0" presId="urn:microsoft.com/office/officeart/2005/8/layout/radial6"/>
    <dgm:cxn modelId="{95DEA63F-20B0-40DA-A24D-215C540A9D84}" type="presParOf" srcId="{A14BC169-A223-4A91-8FE2-CEAB9E217F47}" destId="{D5810AFC-A447-4FC3-9AF0-C1309C4D3D51}" srcOrd="8" destOrd="0" presId="urn:microsoft.com/office/officeart/2005/8/layout/radial6"/>
    <dgm:cxn modelId="{93DB88EE-A0DD-4433-9AA7-C197DF34CEED}" type="presParOf" srcId="{A14BC169-A223-4A91-8FE2-CEAB9E217F47}" destId="{58766367-557E-4A88-BA27-626222C62B27}" srcOrd="9" destOrd="0" presId="urn:microsoft.com/office/officeart/2005/8/layout/radial6"/>
    <dgm:cxn modelId="{00D69CF3-2534-4311-A036-D21A241A792B}" type="presParOf" srcId="{A14BC169-A223-4A91-8FE2-CEAB9E217F47}" destId="{1E5D2AC7-4DD6-46DD-B974-FA5497084386}" srcOrd="10" destOrd="0" presId="urn:microsoft.com/office/officeart/2005/8/layout/radial6"/>
    <dgm:cxn modelId="{C1E42910-CF8C-4ABF-A717-569201D179D9}" type="presParOf" srcId="{A14BC169-A223-4A91-8FE2-CEAB9E217F47}" destId="{B03BD6B1-5748-436C-B089-A24FF927E8C9}" srcOrd="11" destOrd="0" presId="urn:microsoft.com/office/officeart/2005/8/layout/radial6"/>
    <dgm:cxn modelId="{AE010245-27EE-4227-923B-514D2371F5DE}" type="presParOf" srcId="{A14BC169-A223-4A91-8FE2-CEAB9E217F47}" destId="{A2E8B4C6-B1A8-4419-8330-22A99C18FB57}" srcOrd="12" destOrd="0" presId="urn:microsoft.com/office/officeart/2005/8/layout/radial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BC6D76-6D18-4D03-A295-30B5B7A871A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A3679-5AD9-4FC2-943C-01DD08BF19D1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Забезпечити спокій </a:t>
          </a:r>
          <a:endParaRPr lang="ru-RU" dirty="0"/>
        </a:p>
      </dgm:t>
    </dgm:pt>
    <dgm:pt modelId="{1FDAF643-8638-4541-98C6-ED3AC89A3ECE}" type="parTrans" cxnId="{547C9476-02B1-4722-A4C0-4E20E1509CFE}">
      <dgm:prSet/>
      <dgm:spPr/>
      <dgm:t>
        <a:bodyPr/>
        <a:lstStyle/>
        <a:p>
          <a:endParaRPr lang="ru-RU"/>
        </a:p>
      </dgm:t>
    </dgm:pt>
    <dgm:pt modelId="{6DFE5231-7319-47B3-B85C-FDABE63AF2B3}" type="sibTrans" cxnId="{547C9476-02B1-4722-A4C0-4E20E1509CFE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A1C2FBB-EF4A-469F-AE8A-E4341E87E37B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Надати положення напівсидячи</a:t>
          </a:r>
          <a:endParaRPr lang="ru-RU" dirty="0"/>
        </a:p>
      </dgm:t>
    </dgm:pt>
    <dgm:pt modelId="{9FA14B80-CF8E-4275-B6BB-CE744C4A50F6}" type="parTrans" cxnId="{CA06A5E3-4882-49EB-8BBE-09968CA6E70A}">
      <dgm:prSet/>
      <dgm:spPr/>
      <dgm:t>
        <a:bodyPr/>
        <a:lstStyle/>
        <a:p>
          <a:endParaRPr lang="ru-RU"/>
        </a:p>
      </dgm:t>
    </dgm:pt>
    <dgm:pt modelId="{8ED35FFD-EA6B-4CCA-AA1F-952939552848}" type="sibTrans" cxnId="{CA06A5E3-4882-49EB-8BBE-09968CA6E70A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CC8F19C-9F6B-41A9-8510-373AB178CEA4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Звільнити грудну клітку від одягу</a:t>
          </a:r>
          <a:endParaRPr lang="ru-RU" dirty="0"/>
        </a:p>
      </dgm:t>
    </dgm:pt>
    <dgm:pt modelId="{5E27B0DB-4153-4B3C-9F8A-F0D22BA34FF6}" type="parTrans" cxnId="{84DAED27-C9F8-4E8E-A56D-45D66B31F034}">
      <dgm:prSet/>
      <dgm:spPr/>
      <dgm:t>
        <a:bodyPr/>
        <a:lstStyle/>
        <a:p>
          <a:endParaRPr lang="ru-RU"/>
        </a:p>
      </dgm:t>
    </dgm:pt>
    <dgm:pt modelId="{E9D7AA43-B8B3-4C27-A0B0-C8ABE34B46AB}" type="sibTrans" cxnId="{84DAED27-C9F8-4E8E-A56D-45D66B31F034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B93205D-C224-45E6-BC0D-4B9863898230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Забезпечити доступ свіжого повітря</a:t>
          </a:r>
          <a:endParaRPr lang="ru-RU" dirty="0"/>
        </a:p>
      </dgm:t>
    </dgm:pt>
    <dgm:pt modelId="{0908CED5-867B-47A3-B286-629D85B54137}" type="parTrans" cxnId="{274DC0CA-32E4-4179-914F-4265AEFC974C}">
      <dgm:prSet/>
      <dgm:spPr/>
      <dgm:t>
        <a:bodyPr/>
        <a:lstStyle/>
        <a:p>
          <a:endParaRPr lang="ru-RU"/>
        </a:p>
      </dgm:t>
    </dgm:pt>
    <dgm:pt modelId="{71C1C3E1-E4C8-4AC8-BC85-BEE698525899}" type="sibTrans" cxnId="{274DC0CA-32E4-4179-914F-4265AEFC974C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02FAEA0-F197-446C-B4DA-172E310D5761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Дозволити прийняти лише ті ліки, котрі приймалися раніше </a:t>
          </a:r>
          <a:endParaRPr lang="ru-RU" dirty="0"/>
        </a:p>
      </dgm:t>
    </dgm:pt>
    <dgm:pt modelId="{B74AEE1D-F830-4C3C-A13C-8FDCA1DFE694}" type="parTrans" cxnId="{E64BF3FA-6DCE-46EB-ADAF-175F36B4204E}">
      <dgm:prSet/>
      <dgm:spPr/>
      <dgm:t>
        <a:bodyPr/>
        <a:lstStyle/>
        <a:p>
          <a:endParaRPr lang="ru-RU"/>
        </a:p>
      </dgm:t>
    </dgm:pt>
    <dgm:pt modelId="{8CCAE786-8AE2-43F8-B1BF-C444F2C670A2}" type="sibTrans" cxnId="{E64BF3FA-6DCE-46EB-ADAF-175F36B4204E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F6D0A4EF-85DB-4B5E-9E54-30D6CA9A9666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Самостійно не давати жодних ліків</a:t>
          </a:r>
          <a:endParaRPr lang="ru-RU" dirty="0"/>
        </a:p>
      </dgm:t>
    </dgm:pt>
    <dgm:pt modelId="{767EF0E2-E5AA-4DD7-B88D-2FB152AC7E1C}" type="parTrans" cxnId="{CA0FCB8C-E8D5-49AE-ACA0-86EEE535B8A7}">
      <dgm:prSet/>
      <dgm:spPr/>
      <dgm:t>
        <a:bodyPr/>
        <a:lstStyle/>
        <a:p>
          <a:endParaRPr lang="ru-RU"/>
        </a:p>
      </dgm:t>
    </dgm:pt>
    <dgm:pt modelId="{19DF90D6-495B-487C-B94A-2773E4FE83C2}" type="sibTrans" cxnId="{CA0FCB8C-E8D5-49AE-ACA0-86EEE535B8A7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21D3F2A-ED1B-43AB-9185-D1764A1E1A30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Диспетчеру швидкої допомоги  повідомити про підозру на серцевий напад</a:t>
          </a:r>
          <a:endParaRPr lang="ru-RU" dirty="0"/>
        </a:p>
      </dgm:t>
    </dgm:pt>
    <dgm:pt modelId="{44D4E716-D500-441E-B487-F50871C29CB3}" type="parTrans" cxnId="{9DB9198A-BD07-4A7C-AA50-F44BC3C88A7A}">
      <dgm:prSet/>
      <dgm:spPr/>
      <dgm:t>
        <a:bodyPr/>
        <a:lstStyle/>
        <a:p>
          <a:endParaRPr lang="ru-RU"/>
        </a:p>
      </dgm:t>
    </dgm:pt>
    <dgm:pt modelId="{8F8B4BEA-5F92-4B0C-8FC9-78D8FF1251BC}" type="sibTrans" cxnId="{9DB9198A-BD07-4A7C-AA50-F44BC3C88A7A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68DAD04-A63C-4A16-A4B8-0BA6E0A8CD39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залишати без нагляду, постійно заспокоювати </a:t>
          </a:r>
          <a:endParaRPr lang="ru-RU" dirty="0"/>
        </a:p>
      </dgm:t>
    </dgm:pt>
    <dgm:pt modelId="{3516FDBC-D4C7-4437-B15B-8A8A19338961}" type="parTrans" cxnId="{5CBC7203-A060-4CC9-B524-1A1A3A097047}">
      <dgm:prSet/>
      <dgm:spPr/>
      <dgm:t>
        <a:bodyPr/>
        <a:lstStyle/>
        <a:p>
          <a:endParaRPr lang="ru-RU"/>
        </a:p>
      </dgm:t>
    </dgm:pt>
    <dgm:pt modelId="{A3C071C2-71BE-4B92-ACDB-99C7950DE570}" type="sibTrans" cxnId="{5CBC7203-A060-4CC9-B524-1A1A3A097047}">
      <dgm:prSet/>
      <dgm:spPr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A929091-EAD9-43BC-8C55-BA49846FDCD5}">
      <dgm:prSet phldrT="[Текст]"/>
      <dgm:spPr>
        <a:solidFill>
          <a:srgbClr val="92D050"/>
        </a:solidFill>
        <a:ln w="38100" cmpd="sng">
          <a:solidFill>
            <a:srgbClr val="00B05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Бути готовим до можливих ускладнень, що вимагатиме проведення СЛР</a:t>
          </a:r>
          <a:endParaRPr lang="ru-RU" dirty="0"/>
        </a:p>
      </dgm:t>
    </dgm:pt>
    <dgm:pt modelId="{32A9571A-8B78-4A4E-A201-CAC28968C722}" type="parTrans" cxnId="{6D2FA12E-DE3F-42D4-9A57-4092AA23D02B}">
      <dgm:prSet/>
      <dgm:spPr/>
      <dgm:t>
        <a:bodyPr/>
        <a:lstStyle/>
        <a:p>
          <a:endParaRPr lang="ru-RU"/>
        </a:p>
      </dgm:t>
    </dgm:pt>
    <dgm:pt modelId="{559CAB68-7585-4ACD-8D31-0DFD6E0C682E}" type="sibTrans" cxnId="{6D2FA12E-DE3F-42D4-9A57-4092AA23D02B}">
      <dgm:prSet/>
      <dgm:spPr/>
      <dgm:t>
        <a:bodyPr/>
        <a:lstStyle/>
        <a:p>
          <a:endParaRPr lang="ru-RU"/>
        </a:p>
      </dgm:t>
    </dgm:pt>
    <dgm:pt modelId="{51D4B3FB-7F8C-4B1F-A7A2-26EFDECDBAD1}" type="pres">
      <dgm:prSet presAssocID="{FFBC6D76-6D18-4D03-A295-30B5B7A871A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0C7F364-D947-4BAE-9D7C-2F9DD1600412}" type="pres">
      <dgm:prSet presAssocID="{BC6A3679-5AD9-4FC2-943C-01DD08BF19D1}" presName="compNode" presStyleCnt="0"/>
      <dgm:spPr/>
    </dgm:pt>
    <dgm:pt modelId="{BB8AAB9A-948C-41EB-8236-6DAB6489B424}" type="pres">
      <dgm:prSet presAssocID="{BC6A3679-5AD9-4FC2-943C-01DD08BF19D1}" presName="dummyConnPt" presStyleCnt="0"/>
      <dgm:spPr/>
    </dgm:pt>
    <dgm:pt modelId="{A0E8D0BF-CD29-494C-8842-3BC134DB0409}" type="pres">
      <dgm:prSet presAssocID="{BC6A3679-5AD9-4FC2-943C-01DD08BF19D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82FEF-0BD8-4B83-A49C-7E8C3050831A}" type="pres">
      <dgm:prSet presAssocID="{6DFE5231-7319-47B3-B85C-FDABE63AF2B3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81E913B0-672D-4E8D-9F6A-24904AEE6BDC}" type="pres">
      <dgm:prSet presAssocID="{3A1C2FBB-EF4A-469F-AE8A-E4341E87E37B}" presName="compNode" presStyleCnt="0"/>
      <dgm:spPr/>
    </dgm:pt>
    <dgm:pt modelId="{43024E21-8414-4050-91D5-C5DB05CFE696}" type="pres">
      <dgm:prSet presAssocID="{3A1C2FBB-EF4A-469F-AE8A-E4341E87E37B}" presName="dummyConnPt" presStyleCnt="0"/>
      <dgm:spPr/>
    </dgm:pt>
    <dgm:pt modelId="{B09F66E3-92D4-4D37-9AAF-A3B3D17C529C}" type="pres">
      <dgm:prSet presAssocID="{3A1C2FBB-EF4A-469F-AE8A-E4341E87E3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42412-FF71-4AA6-AEFB-F1B38C679230}" type="pres">
      <dgm:prSet presAssocID="{8ED35FFD-EA6B-4CCA-AA1F-952939552848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13AF5CC-CEBA-4268-9943-1304A8F2ECE1}" type="pres">
      <dgm:prSet presAssocID="{3CC8F19C-9F6B-41A9-8510-373AB178CEA4}" presName="compNode" presStyleCnt="0"/>
      <dgm:spPr/>
    </dgm:pt>
    <dgm:pt modelId="{9BBB15F8-C01C-4CCB-8E7A-F1E016D78811}" type="pres">
      <dgm:prSet presAssocID="{3CC8F19C-9F6B-41A9-8510-373AB178CEA4}" presName="dummyConnPt" presStyleCnt="0"/>
      <dgm:spPr/>
    </dgm:pt>
    <dgm:pt modelId="{EE51E2D7-BA12-4987-AF52-613EE70C475F}" type="pres">
      <dgm:prSet presAssocID="{3CC8F19C-9F6B-41A9-8510-373AB178CEA4}" presName="node" presStyleLbl="node1" presStyleIdx="2" presStyleCnt="9" custLinFactNeighborX="1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CB427-BB2B-44F6-ABD7-F2549BC0CBB3}" type="pres">
      <dgm:prSet presAssocID="{E9D7AA43-B8B3-4C27-A0B0-C8ABE34B46AB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B5041B6D-3E77-4302-83E8-1D8A08256FC2}" type="pres">
      <dgm:prSet presAssocID="{7B93205D-C224-45E6-BC0D-4B9863898230}" presName="compNode" presStyleCnt="0"/>
      <dgm:spPr/>
    </dgm:pt>
    <dgm:pt modelId="{FC6CD54D-5EBE-4593-9B5A-EAABEE83F690}" type="pres">
      <dgm:prSet presAssocID="{7B93205D-C224-45E6-BC0D-4B9863898230}" presName="dummyConnPt" presStyleCnt="0"/>
      <dgm:spPr/>
    </dgm:pt>
    <dgm:pt modelId="{62BF9560-E0C7-4E0D-A475-62CC1EFFA311}" type="pres">
      <dgm:prSet presAssocID="{7B93205D-C224-45E6-BC0D-4B986389823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F308A-FB12-4BF8-8952-7076690159D1}" type="pres">
      <dgm:prSet presAssocID="{71C1C3E1-E4C8-4AC8-BC85-BEE69852589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9FF923F-700F-4968-9CE9-3686228F9385}" type="pres">
      <dgm:prSet presAssocID="{602FAEA0-F197-446C-B4DA-172E310D5761}" presName="compNode" presStyleCnt="0"/>
      <dgm:spPr/>
    </dgm:pt>
    <dgm:pt modelId="{AC88CA76-8458-473B-A0BB-674B23DCDB66}" type="pres">
      <dgm:prSet presAssocID="{602FAEA0-F197-446C-B4DA-172E310D5761}" presName="dummyConnPt" presStyleCnt="0"/>
      <dgm:spPr/>
    </dgm:pt>
    <dgm:pt modelId="{8AE2B990-F39F-416C-A279-814812F0B251}" type="pres">
      <dgm:prSet presAssocID="{602FAEA0-F197-446C-B4DA-172E310D576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6F205-2EE4-4C8D-ADDC-810E974E9095}" type="pres">
      <dgm:prSet presAssocID="{8CCAE786-8AE2-43F8-B1BF-C444F2C670A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8AA112E-C0C8-40DC-8274-0AC22D600309}" type="pres">
      <dgm:prSet presAssocID="{F6D0A4EF-85DB-4B5E-9E54-30D6CA9A9666}" presName="compNode" presStyleCnt="0"/>
      <dgm:spPr/>
    </dgm:pt>
    <dgm:pt modelId="{1C00C194-C716-44C8-8983-26E5CB5012F5}" type="pres">
      <dgm:prSet presAssocID="{F6D0A4EF-85DB-4B5E-9E54-30D6CA9A9666}" presName="dummyConnPt" presStyleCnt="0"/>
      <dgm:spPr/>
    </dgm:pt>
    <dgm:pt modelId="{73DE2DBE-47AD-427A-A120-79BBB076608B}" type="pres">
      <dgm:prSet presAssocID="{F6D0A4EF-85DB-4B5E-9E54-30D6CA9A966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A937-E1DF-4DBC-AE0C-E8E964566213}" type="pres">
      <dgm:prSet presAssocID="{19DF90D6-495B-487C-B94A-2773E4FE83C2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A9877EAE-C18D-4FDE-A05E-AAD5AACE3E2C}" type="pres">
      <dgm:prSet presAssocID="{E21D3F2A-ED1B-43AB-9185-D1764A1E1A30}" presName="compNode" presStyleCnt="0"/>
      <dgm:spPr/>
    </dgm:pt>
    <dgm:pt modelId="{84A5B5F7-26B3-449B-A9EB-13EBF92E4C3C}" type="pres">
      <dgm:prSet presAssocID="{E21D3F2A-ED1B-43AB-9185-D1764A1E1A30}" presName="dummyConnPt" presStyleCnt="0"/>
      <dgm:spPr/>
    </dgm:pt>
    <dgm:pt modelId="{99FD03FB-C543-4D2B-A8C4-B4CD9EA1BEA8}" type="pres">
      <dgm:prSet presAssocID="{E21D3F2A-ED1B-43AB-9185-D1764A1E1A3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8E39A-6B3E-4F6A-A257-4F2B1E80B78B}" type="pres">
      <dgm:prSet presAssocID="{8F8B4BEA-5F92-4B0C-8FC9-78D8FF1251BC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56EA7D1C-A541-462D-A8C7-D19515F972B6}" type="pres">
      <dgm:prSet presAssocID="{868DAD04-A63C-4A16-A4B8-0BA6E0A8CD39}" presName="compNode" presStyleCnt="0"/>
      <dgm:spPr/>
    </dgm:pt>
    <dgm:pt modelId="{DE76A8D3-41C6-4373-9D68-FA5E6C88B2FA}" type="pres">
      <dgm:prSet presAssocID="{868DAD04-A63C-4A16-A4B8-0BA6E0A8CD39}" presName="dummyConnPt" presStyleCnt="0"/>
      <dgm:spPr/>
    </dgm:pt>
    <dgm:pt modelId="{DE442C00-F7B6-43D5-A918-49AC8002E26A}" type="pres">
      <dgm:prSet presAssocID="{868DAD04-A63C-4A16-A4B8-0BA6E0A8CD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008CA-A60F-4348-8963-6FD4D58D6658}" type="pres">
      <dgm:prSet presAssocID="{A3C071C2-71BE-4B92-ACDB-99C7950DE57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5A6C768-1E63-40DF-AAA2-256A9AC43478}" type="pres">
      <dgm:prSet presAssocID="{2A929091-EAD9-43BC-8C55-BA49846FDCD5}" presName="compNode" presStyleCnt="0"/>
      <dgm:spPr/>
    </dgm:pt>
    <dgm:pt modelId="{B8E74F5E-71AC-42E2-9735-691592C19664}" type="pres">
      <dgm:prSet presAssocID="{2A929091-EAD9-43BC-8C55-BA49846FDCD5}" presName="dummyConnPt" presStyleCnt="0"/>
      <dgm:spPr/>
    </dgm:pt>
    <dgm:pt modelId="{E4972D76-978F-44D5-9B36-CF240AFBBA7D}" type="pres">
      <dgm:prSet presAssocID="{2A929091-EAD9-43BC-8C55-BA49846FDCD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C9476-02B1-4722-A4C0-4E20E1509CFE}" srcId="{FFBC6D76-6D18-4D03-A295-30B5B7A871A7}" destId="{BC6A3679-5AD9-4FC2-943C-01DD08BF19D1}" srcOrd="0" destOrd="0" parTransId="{1FDAF643-8638-4541-98C6-ED3AC89A3ECE}" sibTransId="{6DFE5231-7319-47B3-B85C-FDABE63AF2B3}"/>
    <dgm:cxn modelId="{14B894FC-8ED6-4AA3-BD30-5248AC5C6241}" type="presOf" srcId="{71C1C3E1-E4C8-4AC8-BC85-BEE698525899}" destId="{064F308A-FB12-4BF8-8952-7076690159D1}" srcOrd="0" destOrd="0" presId="urn:microsoft.com/office/officeart/2005/8/layout/bProcess4"/>
    <dgm:cxn modelId="{4543B809-6008-47DA-943E-819F0C4F135D}" type="presOf" srcId="{19DF90D6-495B-487C-B94A-2773E4FE83C2}" destId="{BD9EA937-E1DF-4DBC-AE0C-E8E964566213}" srcOrd="0" destOrd="0" presId="urn:microsoft.com/office/officeart/2005/8/layout/bProcess4"/>
    <dgm:cxn modelId="{A7E99849-A061-477A-B09A-AAE6F855F096}" type="presOf" srcId="{8F8B4BEA-5F92-4B0C-8FC9-78D8FF1251BC}" destId="{4A58E39A-6B3E-4F6A-A257-4F2B1E80B78B}" srcOrd="0" destOrd="0" presId="urn:microsoft.com/office/officeart/2005/8/layout/bProcess4"/>
    <dgm:cxn modelId="{6B18A2D8-383F-424F-867A-23150598DB0E}" type="presOf" srcId="{3A1C2FBB-EF4A-469F-AE8A-E4341E87E37B}" destId="{B09F66E3-92D4-4D37-9AAF-A3B3D17C529C}" srcOrd="0" destOrd="0" presId="urn:microsoft.com/office/officeart/2005/8/layout/bProcess4"/>
    <dgm:cxn modelId="{6D2FA12E-DE3F-42D4-9A57-4092AA23D02B}" srcId="{FFBC6D76-6D18-4D03-A295-30B5B7A871A7}" destId="{2A929091-EAD9-43BC-8C55-BA49846FDCD5}" srcOrd="8" destOrd="0" parTransId="{32A9571A-8B78-4A4E-A201-CAC28968C722}" sibTransId="{559CAB68-7585-4ACD-8D31-0DFD6E0C682E}"/>
    <dgm:cxn modelId="{9632FB57-8530-4F0E-98ED-022A813EB273}" type="presOf" srcId="{FFBC6D76-6D18-4D03-A295-30B5B7A871A7}" destId="{51D4B3FB-7F8C-4B1F-A7A2-26EFDECDBAD1}" srcOrd="0" destOrd="0" presId="urn:microsoft.com/office/officeart/2005/8/layout/bProcess4"/>
    <dgm:cxn modelId="{CA0FCB8C-E8D5-49AE-ACA0-86EEE535B8A7}" srcId="{FFBC6D76-6D18-4D03-A295-30B5B7A871A7}" destId="{F6D0A4EF-85DB-4B5E-9E54-30D6CA9A9666}" srcOrd="5" destOrd="0" parTransId="{767EF0E2-E5AA-4DD7-B88D-2FB152AC7E1C}" sibTransId="{19DF90D6-495B-487C-B94A-2773E4FE83C2}"/>
    <dgm:cxn modelId="{9FB02C86-38CC-4E7F-9945-6875C0BC2CD5}" type="presOf" srcId="{868DAD04-A63C-4A16-A4B8-0BA6E0A8CD39}" destId="{DE442C00-F7B6-43D5-A918-49AC8002E26A}" srcOrd="0" destOrd="0" presId="urn:microsoft.com/office/officeart/2005/8/layout/bProcess4"/>
    <dgm:cxn modelId="{E5DFEADC-851F-46E1-A639-819456B5F2AA}" type="presOf" srcId="{A3C071C2-71BE-4B92-ACDB-99C7950DE570}" destId="{669008CA-A60F-4348-8963-6FD4D58D6658}" srcOrd="0" destOrd="0" presId="urn:microsoft.com/office/officeart/2005/8/layout/bProcess4"/>
    <dgm:cxn modelId="{F7A9E7E0-FA2B-455B-A4B0-A180B3F53054}" type="presOf" srcId="{2A929091-EAD9-43BC-8C55-BA49846FDCD5}" destId="{E4972D76-978F-44D5-9B36-CF240AFBBA7D}" srcOrd="0" destOrd="0" presId="urn:microsoft.com/office/officeart/2005/8/layout/bProcess4"/>
    <dgm:cxn modelId="{3F7B60E6-E207-442F-9FA1-25E30683B451}" type="presOf" srcId="{F6D0A4EF-85DB-4B5E-9E54-30D6CA9A9666}" destId="{73DE2DBE-47AD-427A-A120-79BBB076608B}" srcOrd="0" destOrd="0" presId="urn:microsoft.com/office/officeart/2005/8/layout/bProcess4"/>
    <dgm:cxn modelId="{D74B74E3-D4F3-4704-A7C7-E476E0A40A45}" type="presOf" srcId="{E21D3F2A-ED1B-43AB-9185-D1764A1E1A30}" destId="{99FD03FB-C543-4D2B-A8C4-B4CD9EA1BEA8}" srcOrd="0" destOrd="0" presId="urn:microsoft.com/office/officeart/2005/8/layout/bProcess4"/>
    <dgm:cxn modelId="{824650B3-4621-4258-A9F4-60B1DF378A44}" type="presOf" srcId="{602FAEA0-F197-446C-B4DA-172E310D5761}" destId="{8AE2B990-F39F-416C-A279-814812F0B251}" srcOrd="0" destOrd="0" presId="urn:microsoft.com/office/officeart/2005/8/layout/bProcess4"/>
    <dgm:cxn modelId="{DE9DF193-7545-48CE-B6AF-27F9A6520696}" type="presOf" srcId="{E9D7AA43-B8B3-4C27-A0B0-C8ABE34B46AB}" destId="{7CDCB427-BB2B-44F6-ABD7-F2549BC0CBB3}" srcOrd="0" destOrd="0" presId="urn:microsoft.com/office/officeart/2005/8/layout/bProcess4"/>
    <dgm:cxn modelId="{9DB9198A-BD07-4A7C-AA50-F44BC3C88A7A}" srcId="{FFBC6D76-6D18-4D03-A295-30B5B7A871A7}" destId="{E21D3F2A-ED1B-43AB-9185-D1764A1E1A30}" srcOrd="6" destOrd="0" parTransId="{44D4E716-D500-441E-B487-F50871C29CB3}" sibTransId="{8F8B4BEA-5F92-4B0C-8FC9-78D8FF1251BC}"/>
    <dgm:cxn modelId="{0AEB6E0A-3262-4520-A673-558B4E8D26AC}" type="presOf" srcId="{7B93205D-C224-45E6-BC0D-4B9863898230}" destId="{62BF9560-E0C7-4E0D-A475-62CC1EFFA311}" srcOrd="0" destOrd="0" presId="urn:microsoft.com/office/officeart/2005/8/layout/bProcess4"/>
    <dgm:cxn modelId="{DBD62E36-9242-46D8-97A4-3980FC9CFCCF}" type="presOf" srcId="{8CCAE786-8AE2-43F8-B1BF-C444F2C670A2}" destId="{D956F205-2EE4-4C8D-ADDC-810E974E9095}" srcOrd="0" destOrd="0" presId="urn:microsoft.com/office/officeart/2005/8/layout/bProcess4"/>
    <dgm:cxn modelId="{84DAED27-C9F8-4E8E-A56D-45D66B31F034}" srcId="{FFBC6D76-6D18-4D03-A295-30B5B7A871A7}" destId="{3CC8F19C-9F6B-41A9-8510-373AB178CEA4}" srcOrd="2" destOrd="0" parTransId="{5E27B0DB-4153-4B3C-9F8A-F0D22BA34FF6}" sibTransId="{E9D7AA43-B8B3-4C27-A0B0-C8ABE34B46AB}"/>
    <dgm:cxn modelId="{CDCBE849-8A4A-4613-82DA-18BD03DBB4A3}" type="presOf" srcId="{3CC8F19C-9F6B-41A9-8510-373AB178CEA4}" destId="{EE51E2D7-BA12-4987-AF52-613EE70C475F}" srcOrd="0" destOrd="0" presId="urn:microsoft.com/office/officeart/2005/8/layout/bProcess4"/>
    <dgm:cxn modelId="{9ECAAC05-6FA2-4593-B2C1-8A043E7E32DB}" type="presOf" srcId="{BC6A3679-5AD9-4FC2-943C-01DD08BF19D1}" destId="{A0E8D0BF-CD29-494C-8842-3BC134DB0409}" srcOrd="0" destOrd="0" presId="urn:microsoft.com/office/officeart/2005/8/layout/bProcess4"/>
    <dgm:cxn modelId="{274DC0CA-32E4-4179-914F-4265AEFC974C}" srcId="{FFBC6D76-6D18-4D03-A295-30B5B7A871A7}" destId="{7B93205D-C224-45E6-BC0D-4B9863898230}" srcOrd="3" destOrd="0" parTransId="{0908CED5-867B-47A3-B286-629D85B54137}" sibTransId="{71C1C3E1-E4C8-4AC8-BC85-BEE698525899}"/>
    <dgm:cxn modelId="{6D534823-10C5-4E21-8160-48AC1459BBA6}" type="presOf" srcId="{8ED35FFD-EA6B-4CCA-AA1F-952939552848}" destId="{31542412-FF71-4AA6-AEFB-F1B38C679230}" srcOrd="0" destOrd="0" presId="urn:microsoft.com/office/officeart/2005/8/layout/bProcess4"/>
    <dgm:cxn modelId="{E64BF3FA-6DCE-46EB-ADAF-175F36B4204E}" srcId="{FFBC6D76-6D18-4D03-A295-30B5B7A871A7}" destId="{602FAEA0-F197-446C-B4DA-172E310D5761}" srcOrd="4" destOrd="0" parTransId="{B74AEE1D-F830-4C3C-A13C-8FDCA1DFE694}" sibTransId="{8CCAE786-8AE2-43F8-B1BF-C444F2C670A2}"/>
    <dgm:cxn modelId="{244F94A2-C328-4D0D-83DC-07D282BFAE3A}" type="presOf" srcId="{6DFE5231-7319-47B3-B85C-FDABE63AF2B3}" destId="{CF282FEF-0BD8-4B83-A49C-7E8C3050831A}" srcOrd="0" destOrd="0" presId="urn:microsoft.com/office/officeart/2005/8/layout/bProcess4"/>
    <dgm:cxn modelId="{CA06A5E3-4882-49EB-8BBE-09968CA6E70A}" srcId="{FFBC6D76-6D18-4D03-A295-30B5B7A871A7}" destId="{3A1C2FBB-EF4A-469F-AE8A-E4341E87E37B}" srcOrd="1" destOrd="0" parTransId="{9FA14B80-CF8E-4275-B6BB-CE744C4A50F6}" sibTransId="{8ED35FFD-EA6B-4CCA-AA1F-952939552848}"/>
    <dgm:cxn modelId="{5CBC7203-A060-4CC9-B524-1A1A3A097047}" srcId="{FFBC6D76-6D18-4D03-A295-30B5B7A871A7}" destId="{868DAD04-A63C-4A16-A4B8-0BA6E0A8CD39}" srcOrd="7" destOrd="0" parTransId="{3516FDBC-D4C7-4437-B15B-8A8A19338961}" sibTransId="{A3C071C2-71BE-4B92-ACDB-99C7950DE570}"/>
    <dgm:cxn modelId="{A92EEB15-6CD5-4906-8081-2C876B77C41D}" type="presParOf" srcId="{51D4B3FB-7F8C-4B1F-A7A2-26EFDECDBAD1}" destId="{90C7F364-D947-4BAE-9D7C-2F9DD1600412}" srcOrd="0" destOrd="0" presId="urn:microsoft.com/office/officeart/2005/8/layout/bProcess4"/>
    <dgm:cxn modelId="{DC5A508F-0A58-4D71-846B-9D4DADCD5E9C}" type="presParOf" srcId="{90C7F364-D947-4BAE-9D7C-2F9DD1600412}" destId="{BB8AAB9A-948C-41EB-8236-6DAB6489B424}" srcOrd="0" destOrd="0" presId="urn:microsoft.com/office/officeart/2005/8/layout/bProcess4"/>
    <dgm:cxn modelId="{B812F04C-8D5E-46ED-AFE4-710A4415E031}" type="presParOf" srcId="{90C7F364-D947-4BAE-9D7C-2F9DD1600412}" destId="{A0E8D0BF-CD29-494C-8842-3BC134DB0409}" srcOrd="1" destOrd="0" presId="urn:microsoft.com/office/officeart/2005/8/layout/bProcess4"/>
    <dgm:cxn modelId="{F530C5E0-602C-4AB1-B5B5-98304735BEA2}" type="presParOf" srcId="{51D4B3FB-7F8C-4B1F-A7A2-26EFDECDBAD1}" destId="{CF282FEF-0BD8-4B83-A49C-7E8C3050831A}" srcOrd="1" destOrd="0" presId="urn:microsoft.com/office/officeart/2005/8/layout/bProcess4"/>
    <dgm:cxn modelId="{C1B47A6A-CCE2-4752-8965-1790946EA799}" type="presParOf" srcId="{51D4B3FB-7F8C-4B1F-A7A2-26EFDECDBAD1}" destId="{81E913B0-672D-4E8D-9F6A-24904AEE6BDC}" srcOrd="2" destOrd="0" presId="urn:microsoft.com/office/officeart/2005/8/layout/bProcess4"/>
    <dgm:cxn modelId="{9ECFC002-D595-48D3-9C13-ECBB883E1441}" type="presParOf" srcId="{81E913B0-672D-4E8D-9F6A-24904AEE6BDC}" destId="{43024E21-8414-4050-91D5-C5DB05CFE696}" srcOrd="0" destOrd="0" presId="urn:microsoft.com/office/officeart/2005/8/layout/bProcess4"/>
    <dgm:cxn modelId="{5167C994-1EBB-4C2B-80E2-9EFF9842AFBA}" type="presParOf" srcId="{81E913B0-672D-4E8D-9F6A-24904AEE6BDC}" destId="{B09F66E3-92D4-4D37-9AAF-A3B3D17C529C}" srcOrd="1" destOrd="0" presId="urn:microsoft.com/office/officeart/2005/8/layout/bProcess4"/>
    <dgm:cxn modelId="{642856BB-2820-46D3-B680-33E2D5B89486}" type="presParOf" srcId="{51D4B3FB-7F8C-4B1F-A7A2-26EFDECDBAD1}" destId="{31542412-FF71-4AA6-AEFB-F1B38C679230}" srcOrd="3" destOrd="0" presId="urn:microsoft.com/office/officeart/2005/8/layout/bProcess4"/>
    <dgm:cxn modelId="{12057708-B952-4971-8775-A27F53BC74C9}" type="presParOf" srcId="{51D4B3FB-7F8C-4B1F-A7A2-26EFDECDBAD1}" destId="{A13AF5CC-CEBA-4268-9943-1304A8F2ECE1}" srcOrd="4" destOrd="0" presId="urn:microsoft.com/office/officeart/2005/8/layout/bProcess4"/>
    <dgm:cxn modelId="{6582688E-A8BD-4F7D-81EC-CA47E85A9DBC}" type="presParOf" srcId="{A13AF5CC-CEBA-4268-9943-1304A8F2ECE1}" destId="{9BBB15F8-C01C-4CCB-8E7A-F1E016D78811}" srcOrd="0" destOrd="0" presId="urn:microsoft.com/office/officeart/2005/8/layout/bProcess4"/>
    <dgm:cxn modelId="{1C5C57BE-7530-4BC7-9B03-61979C263EAC}" type="presParOf" srcId="{A13AF5CC-CEBA-4268-9943-1304A8F2ECE1}" destId="{EE51E2D7-BA12-4987-AF52-613EE70C475F}" srcOrd="1" destOrd="0" presId="urn:microsoft.com/office/officeart/2005/8/layout/bProcess4"/>
    <dgm:cxn modelId="{C0C951C2-0784-4256-9749-7D2C93E3EC9C}" type="presParOf" srcId="{51D4B3FB-7F8C-4B1F-A7A2-26EFDECDBAD1}" destId="{7CDCB427-BB2B-44F6-ABD7-F2549BC0CBB3}" srcOrd="5" destOrd="0" presId="urn:microsoft.com/office/officeart/2005/8/layout/bProcess4"/>
    <dgm:cxn modelId="{12D93326-9C74-45C5-B523-8894B3C3AE86}" type="presParOf" srcId="{51D4B3FB-7F8C-4B1F-A7A2-26EFDECDBAD1}" destId="{B5041B6D-3E77-4302-83E8-1D8A08256FC2}" srcOrd="6" destOrd="0" presId="urn:microsoft.com/office/officeart/2005/8/layout/bProcess4"/>
    <dgm:cxn modelId="{687FD619-D410-4E21-AA7A-56ECB809AD54}" type="presParOf" srcId="{B5041B6D-3E77-4302-83E8-1D8A08256FC2}" destId="{FC6CD54D-5EBE-4593-9B5A-EAABEE83F690}" srcOrd="0" destOrd="0" presId="urn:microsoft.com/office/officeart/2005/8/layout/bProcess4"/>
    <dgm:cxn modelId="{1993744A-39CF-4365-B004-63827C1A3BB3}" type="presParOf" srcId="{B5041B6D-3E77-4302-83E8-1D8A08256FC2}" destId="{62BF9560-E0C7-4E0D-A475-62CC1EFFA311}" srcOrd="1" destOrd="0" presId="urn:microsoft.com/office/officeart/2005/8/layout/bProcess4"/>
    <dgm:cxn modelId="{EB0DA14F-4AC8-4CAD-89E6-32D08FC6A954}" type="presParOf" srcId="{51D4B3FB-7F8C-4B1F-A7A2-26EFDECDBAD1}" destId="{064F308A-FB12-4BF8-8952-7076690159D1}" srcOrd="7" destOrd="0" presId="urn:microsoft.com/office/officeart/2005/8/layout/bProcess4"/>
    <dgm:cxn modelId="{7C67607B-80E7-4252-893B-833939ED2526}" type="presParOf" srcId="{51D4B3FB-7F8C-4B1F-A7A2-26EFDECDBAD1}" destId="{39FF923F-700F-4968-9CE9-3686228F9385}" srcOrd="8" destOrd="0" presId="urn:microsoft.com/office/officeart/2005/8/layout/bProcess4"/>
    <dgm:cxn modelId="{C36AF7F4-0F53-4FCF-9B54-356E19D14544}" type="presParOf" srcId="{39FF923F-700F-4968-9CE9-3686228F9385}" destId="{AC88CA76-8458-473B-A0BB-674B23DCDB66}" srcOrd="0" destOrd="0" presId="urn:microsoft.com/office/officeart/2005/8/layout/bProcess4"/>
    <dgm:cxn modelId="{0CF1E1C8-83D4-489E-B609-3364FAAC036A}" type="presParOf" srcId="{39FF923F-700F-4968-9CE9-3686228F9385}" destId="{8AE2B990-F39F-416C-A279-814812F0B251}" srcOrd="1" destOrd="0" presId="urn:microsoft.com/office/officeart/2005/8/layout/bProcess4"/>
    <dgm:cxn modelId="{632BC2B0-C3F9-4E75-A23F-48ED292A4488}" type="presParOf" srcId="{51D4B3FB-7F8C-4B1F-A7A2-26EFDECDBAD1}" destId="{D956F205-2EE4-4C8D-ADDC-810E974E9095}" srcOrd="9" destOrd="0" presId="urn:microsoft.com/office/officeart/2005/8/layout/bProcess4"/>
    <dgm:cxn modelId="{CE93F7FA-9FD8-4964-A662-00AD94555E04}" type="presParOf" srcId="{51D4B3FB-7F8C-4B1F-A7A2-26EFDECDBAD1}" destId="{58AA112E-C0C8-40DC-8274-0AC22D600309}" srcOrd="10" destOrd="0" presId="urn:microsoft.com/office/officeart/2005/8/layout/bProcess4"/>
    <dgm:cxn modelId="{55C8D585-C373-429E-928B-597654A52143}" type="presParOf" srcId="{58AA112E-C0C8-40DC-8274-0AC22D600309}" destId="{1C00C194-C716-44C8-8983-26E5CB5012F5}" srcOrd="0" destOrd="0" presId="urn:microsoft.com/office/officeart/2005/8/layout/bProcess4"/>
    <dgm:cxn modelId="{69A18991-E074-4796-94F0-60B482A523EB}" type="presParOf" srcId="{58AA112E-C0C8-40DC-8274-0AC22D600309}" destId="{73DE2DBE-47AD-427A-A120-79BBB076608B}" srcOrd="1" destOrd="0" presId="urn:microsoft.com/office/officeart/2005/8/layout/bProcess4"/>
    <dgm:cxn modelId="{744DA42D-7B75-40F1-AD6D-E4B8138DE5EE}" type="presParOf" srcId="{51D4B3FB-7F8C-4B1F-A7A2-26EFDECDBAD1}" destId="{BD9EA937-E1DF-4DBC-AE0C-E8E964566213}" srcOrd="11" destOrd="0" presId="urn:microsoft.com/office/officeart/2005/8/layout/bProcess4"/>
    <dgm:cxn modelId="{5C260AD7-75EF-49CB-877F-6B887602CC23}" type="presParOf" srcId="{51D4B3FB-7F8C-4B1F-A7A2-26EFDECDBAD1}" destId="{A9877EAE-C18D-4FDE-A05E-AAD5AACE3E2C}" srcOrd="12" destOrd="0" presId="urn:microsoft.com/office/officeart/2005/8/layout/bProcess4"/>
    <dgm:cxn modelId="{AFC552EC-B9FD-4F98-A279-C8E80880737A}" type="presParOf" srcId="{A9877EAE-C18D-4FDE-A05E-AAD5AACE3E2C}" destId="{84A5B5F7-26B3-449B-A9EB-13EBF92E4C3C}" srcOrd="0" destOrd="0" presId="urn:microsoft.com/office/officeart/2005/8/layout/bProcess4"/>
    <dgm:cxn modelId="{F35D5EBE-F7F3-43D1-ACB1-C916D9FAA000}" type="presParOf" srcId="{A9877EAE-C18D-4FDE-A05E-AAD5AACE3E2C}" destId="{99FD03FB-C543-4D2B-A8C4-B4CD9EA1BEA8}" srcOrd="1" destOrd="0" presId="urn:microsoft.com/office/officeart/2005/8/layout/bProcess4"/>
    <dgm:cxn modelId="{C2A15FE0-7B2B-45BD-8202-259750EEEBBA}" type="presParOf" srcId="{51D4B3FB-7F8C-4B1F-A7A2-26EFDECDBAD1}" destId="{4A58E39A-6B3E-4F6A-A257-4F2B1E80B78B}" srcOrd="13" destOrd="0" presId="urn:microsoft.com/office/officeart/2005/8/layout/bProcess4"/>
    <dgm:cxn modelId="{963999DF-C788-4A62-B9F8-F9AD1E04DEB1}" type="presParOf" srcId="{51D4B3FB-7F8C-4B1F-A7A2-26EFDECDBAD1}" destId="{56EA7D1C-A541-462D-A8C7-D19515F972B6}" srcOrd="14" destOrd="0" presId="urn:microsoft.com/office/officeart/2005/8/layout/bProcess4"/>
    <dgm:cxn modelId="{6B46F10C-DD43-4BFE-AC75-EEFFE54C85F2}" type="presParOf" srcId="{56EA7D1C-A541-462D-A8C7-D19515F972B6}" destId="{DE76A8D3-41C6-4373-9D68-FA5E6C88B2FA}" srcOrd="0" destOrd="0" presId="urn:microsoft.com/office/officeart/2005/8/layout/bProcess4"/>
    <dgm:cxn modelId="{0B0F6106-B3C4-4C02-9691-DE6C5CF9495C}" type="presParOf" srcId="{56EA7D1C-A541-462D-A8C7-D19515F972B6}" destId="{DE442C00-F7B6-43D5-A918-49AC8002E26A}" srcOrd="1" destOrd="0" presId="urn:microsoft.com/office/officeart/2005/8/layout/bProcess4"/>
    <dgm:cxn modelId="{33B9C16E-F48B-4942-AE1E-E38DF684EDF8}" type="presParOf" srcId="{51D4B3FB-7F8C-4B1F-A7A2-26EFDECDBAD1}" destId="{669008CA-A60F-4348-8963-6FD4D58D6658}" srcOrd="15" destOrd="0" presId="urn:microsoft.com/office/officeart/2005/8/layout/bProcess4"/>
    <dgm:cxn modelId="{649A8D62-2D00-461B-A156-5C179CB02167}" type="presParOf" srcId="{51D4B3FB-7F8C-4B1F-A7A2-26EFDECDBAD1}" destId="{95A6C768-1E63-40DF-AAA2-256A9AC43478}" srcOrd="16" destOrd="0" presId="urn:microsoft.com/office/officeart/2005/8/layout/bProcess4"/>
    <dgm:cxn modelId="{12AD60F6-75AF-4378-9CE1-B4FD123B84F1}" type="presParOf" srcId="{95A6C768-1E63-40DF-AAA2-256A9AC43478}" destId="{B8E74F5E-71AC-42E2-9735-691592C19664}" srcOrd="0" destOrd="0" presId="urn:microsoft.com/office/officeart/2005/8/layout/bProcess4"/>
    <dgm:cxn modelId="{79379F5A-D89B-491C-9D98-C9CA9E8412A4}" type="presParOf" srcId="{95A6C768-1E63-40DF-AAA2-256A9AC43478}" destId="{E4972D76-978F-44D5-9B36-CF240AFBBA7D}" srcOrd="1" destOrd="0" presId="urn:microsoft.com/office/officeart/2005/8/layout/b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5D676-AD7F-4BC5-8B7E-B12C0EC3B4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617BE-ACD4-491E-BF2B-D2FCACCDE21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8C1B4553-7EDB-4C70-BACC-5AF62082BA24}" type="parTrans" cxnId="{B76E0146-4B18-49ED-85FB-D54331CD3CF5}">
      <dgm:prSet/>
      <dgm:spPr/>
      <dgm:t>
        <a:bodyPr/>
        <a:lstStyle/>
        <a:p>
          <a:endParaRPr lang="ru-RU"/>
        </a:p>
      </dgm:t>
    </dgm:pt>
    <dgm:pt modelId="{92F082FE-E924-48E2-B871-D175AD8D54C5}" type="sibTrans" cxnId="{B76E0146-4B18-49ED-85FB-D54331CD3CF5}">
      <dgm:prSet/>
      <dgm:spPr/>
      <dgm:t>
        <a:bodyPr/>
        <a:lstStyle/>
        <a:p>
          <a:endParaRPr lang="ru-RU"/>
        </a:p>
      </dgm:t>
    </dgm:pt>
    <dgm:pt modelId="{D9931A0C-B49A-4558-AD33-72C09546670E}">
      <dgm:prSet phldrT="[Текст]" custT="1"/>
      <dgm:spPr>
        <a:solidFill>
          <a:schemeClr val="accent2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Раптова слабкість та оніміння тіла з одного боку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44261BC-5550-41A2-A97B-2D223574ADF8}" type="parTrans" cxnId="{6BBFEB25-EC7E-426C-90C3-EFD67E71F653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B53F834-97EB-4807-83ED-2656D3436736}" type="sibTrans" cxnId="{6BBFEB25-EC7E-426C-90C3-EFD67E71F653}">
      <dgm:prSet/>
      <dgm:spPr/>
      <dgm:t>
        <a:bodyPr/>
        <a:lstStyle/>
        <a:p>
          <a:endParaRPr lang="ru-RU"/>
        </a:p>
      </dgm:t>
    </dgm:pt>
    <dgm:pt modelId="{8DEA5A3D-96B4-42CA-82A5-F21F18C26F6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Порушення мови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72161A4-EEF4-4C37-895A-2B668F712CC7}" type="parTrans" cxnId="{29A4E614-38DA-4CBD-8806-6E40366A7E40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DF18328-AF0C-4592-8484-C36433D122B9}" type="sibTrans" cxnId="{29A4E614-38DA-4CBD-8806-6E40366A7E40}">
      <dgm:prSet/>
      <dgm:spPr/>
      <dgm:t>
        <a:bodyPr/>
        <a:lstStyle/>
        <a:p>
          <a:endParaRPr lang="ru-RU"/>
        </a:p>
      </dgm:t>
    </dgm:pt>
    <dgm:pt modelId="{151FAA15-B733-49FE-A220-DB5B85B1B435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Раптовий сильний головний біль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2EF0DC5F-F2FC-4F30-B5FE-1F9A804ED4DC}" type="parTrans" cxnId="{A6E97183-F5CC-421D-B5BE-C61F4925C916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1966968-B095-4506-A12D-2D8BEFAB681D}" type="sibTrans" cxnId="{A6E97183-F5CC-421D-B5BE-C61F4925C916}">
      <dgm:prSet/>
      <dgm:spPr/>
      <dgm:t>
        <a:bodyPr/>
        <a:lstStyle/>
        <a:p>
          <a:endParaRPr lang="ru-RU"/>
        </a:p>
      </dgm:t>
    </dgm:pt>
    <dgm:pt modelId="{9A612536-7E2B-4290-B18D-4AA395D2C4F1}">
      <dgm:prSet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Різний розмір зіниць 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1149CF89-3E71-415D-91CD-5A8A8CFD9A95}" type="parTrans" cxnId="{92CBA549-2EBE-49EE-859D-9314DF14CF74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A76D4DC-861C-4E73-9F3D-2A68385611AF}" type="sibTrans" cxnId="{92CBA549-2EBE-49EE-859D-9314DF14CF74}">
      <dgm:prSet/>
      <dgm:spPr/>
      <dgm:t>
        <a:bodyPr/>
        <a:lstStyle/>
        <a:p>
          <a:endParaRPr lang="ru-RU"/>
        </a:p>
      </dgm:t>
    </dgm:pt>
    <dgm:pt modelId="{0254E729-DCF6-42C8-8DB7-395192490244}">
      <dgm:prSet custT="1"/>
      <dgm:spPr>
        <a:solidFill>
          <a:schemeClr val="accent2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Нерозуміння простих запитань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979E56CA-0B78-4FBE-8260-14A96A0CB5D1}" type="parTrans" cxnId="{DC444A7D-29C4-4613-80D1-D808A3B2972C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8D3B72F2-B10F-40BA-A51A-3AA841C3EAC3}" type="sibTrans" cxnId="{DC444A7D-29C4-4613-80D1-D808A3B2972C}">
      <dgm:prSet/>
      <dgm:spPr/>
      <dgm:t>
        <a:bodyPr/>
        <a:lstStyle/>
        <a:p>
          <a:endParaRPr lang="ru-RU"/>
        </a:p>
      </dgm:t>
    </dgm:pt>
    <dgm:pt modelId="{09DD4D57-EAA0-4FBD-A429-F096D56119B9}">
      <dgm:prSet custT="1"/>
      <dgm:spPr>
        <a:solidFill>
          <a:schemeClr val="accent2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Погіршення зору в очах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5C9ED2BA-A792-48A1-9751-F1E76C9098EF}" type="parTrans" cxnId="{422BA002-CD7F-4E48-9780-B99141E5B64E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F83F2DAA-321F-45B1-8ED0-4F3E776166B9}" type="sibTrans" cxnId="{422BA002-CD7F-4E48-9780-B99141E5B64E}">
      <dgm:prSet/>
      <dgm:spPr/>
      <dgm:t>
        <a:bodyPr/>
        <a:lstStyle/>
        <a:p>
          <a:endParaRPr lang="ru-RU"/>
        </a:p>
      </dgm:t>
    </dgm:pt>
    <dgm:pt modelId="{A36500C1-A5AB-4DBB-833E-156FAD0FAE69}">
      <dgm:prSet custT="1"/>
      <dgm:spPr>
        <a:solidFill>
          <a:schemeClr val="accent2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Порушення ходи, втрата рівноваги та координації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B43A2B38-49C0-4D2A-A925-B9081FEE3EF5}" type="parTrans" cxnId="{0EF20B65-FE25-4E19-8A19-8BF19E6AEA0C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E8494620-DDEF-4049-A5E2-76153F5DECFA}" type="sibTrans" cxnId="{0EF20B65-FE25-4E19-8A19-8BF19E6AEA0C}">
      <dgm:prSet/>
      <dgm:spPr/>
      <dgm:t>
        <a:bodyPr/>
        <a:lstStyle/>
        <a:p>
          <a:endParaRPr lang="ru-RU"/>
        </a:p>
      </dgm:t>
    </dgm:pt>
    <dgm:pt modelId="{4EF48107-6F42-4F77-B787-9707D1797182}">
      <dgm:prSet custT="1"/>
      <dgm:spPr>
        <a:solidFill>
          <a:schemeClr val="accent2">
            <a:lumMod val="5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200" dirty="0" smtClean="0">
              <a:solidFill>
                <a:schemeClr val="tx1"/>
              </a:solidFill>
              <a:latin typeface="Arial Black" pitchFamily="34" charset="0"/>
            </a:rPr>
            <a:t>Запаморочення чи непритомність</a:t>
          </a:r>
          <a:endParaRPr lang="ru-RU" sz="1200" dirty="0">
            <a:solidFill>
              <a:schemeClr val="tx1"/>
            </a:solidFill>
            <a:latin typeface="Arial Black" pitchFamily="34" charset="0"/>
          </a:endParaRPr>
        </a:p>
      </dgm:t>
    </dgm:pt>
    <dgm:pt modelId="{DE49ED1A-A6C9-4D55-A606-93A81748329F}" type="parTrans" cxnId="{9F9D208E-1BF6-4E32-A2A0-1309548165E8}">
      <dgm:prSet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9C0655C-75BC-4B7F-A6E7-29DDC936C48E}" type="sibTrans" cxnId="{9F9D208E-1BF6-4E32-A2A0-1309548165E8}">
      <dgm:prSet/>
      <dgm:spPr/>
      <dgm:t>
        <a:bodyPr/>
        <a:lstStyle/>
        <a:p>
          <a:endParaRPr lang="ru-RU"/>
        </a:p>
      </dgm:t>
    </dgm:pt>
    <dgm:pt modelId="{BA761287-3FE4-4239-94B9-6116A7DBB5A4}" type="pres">
      <dgm:prSet presAssocID="{8C15D676-AD7F-4BC5-8B7E-B12C0EC3B4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1696C-7AC2-449D-8892-4F3559CF4F90}" type="pres">
      <dgm:prSet presAssocID="{EE8617BE-ACD4-491E-BF2B-D2FCACCDE216}" presName="centerShape" presStyleLbl="node0" presStyleIdx="0" presStyleCnt="1" custScaleX="161777" custScaleY="109673"/>
      <dgm:spPr/>
      <dgm:t>
        <a:bodyPr/>
        <a:lstStyle/>
        <a:p>
          <a:endParaRPr lang="ru-RU"/>
        </a:p>
      </dgm:t>
    </dgm:pt>
    <dgm:pt modelId="{29014E15-BB65-4F05-B659-692D8B89EF13}" type="pres">
      <dgm:prSet presAssocID="{544261BC-5550-41A2-A97B-2D223574ADF8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C55F8DCC-7059-41D1-97A5-7ED78CB67E8C}" type="pres">
      <dgm:prSet presAssocID="{D9931A0C-B49A-4558-AD33-72C09546670E}" presName="node" presStyleLbl="node1" presStyleIdx="0" presStyleCnt="8" custScaleY="11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DABF-B03B-4316-AD58-5718CF4BFBF1}" type="pres">
      <dgm:prSet presAssocID="{572161A4-EEF4-4C37-895A-2B668F712CC7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71CC4841-E859-43F5-8F89-C4FB6E586FBA}" type="pres">
      <dgm:prSet presAssocID="{8DEA5A3D-96B4-42CA-82A5-F21F18C26F6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6AAC2-7317-458E-8F38-98DB9B0827E8}" type="pres">
      <dgm:prSet presAssocID="{2EF0DC5F-F2FC-4F30-B5FE-1F9A804ED4DC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BD8A40C8-4E53-4337-9F79-75DE34C8C1FA}" type="pres">
      <dgm:prSet presAssocID="{151FAA15-B733-49FE-A220-DB5B85B1B43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74EA-78BE-43A2-A0A6-24CD152915A0}" type="pres">
      <dgm:prSet presAssocID="{1149CF89-3E71-415D-91CD-5A8A8CFD9A95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EF7011CF-7BA7-4450-8E2B-34C63F34FBCC}" type="pres">
      <dgm:prSet presAssocID="{9A612536-7E2B-4290-B18D-4AA395D2C4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E8D7-4C66-4FEC-B576-7663129A20FF}" type="pres">
      <dgm:prSet presAssocID="{979E56CA-0B78-4FBE-8260-14A96A0CB5D1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E9AF0EB0-8768-45F2-805F-86578F93DCF0}" type="pres">
      <dgm:prSet presAssocID="{0254E729-DCF6-42C8-8DB7-39519249024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3B92-76C8-47A5-B2E2-9ACF6E82FF05}" type="pres">
      <dgm:prSet presAssocID="{5C9ED2BA-A792-48A1-9751-F1E76C9098EF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FEAC8134-180E-461A-A6B8-7D81A9A2449E}" type="pres">
      <dgm:prSet presAssocID="{09DD4D57-EAA0-4FBD-A429-F096D56119B9}" presName="node" presStyleLbl="node1" presStyleIdx="5" presStyleCnt="8" custRadScaleRad="100677" custRadScaleInc="-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A3DC8-0CC0-4236-A4B5-BC309A583346}" type="pres">
      <dgm:prSet presAssocID="{B43A2B38-49C0-4D2A-A925-B9081FEE3EF5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5D600DB3-890C-444D-8C63-EBEB148E7736}" type="pres">
      <dgm:prSet presAssocID="{A36500C1-A5AB-4DBB-833E-156FAD0FAE69}" presName="node" presStyleLbl="node1" presStyleIdx="6" presStyleCnt="8" custRadScaleRad="99352" custRadScaleInc="-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92B6E-DBDA-433F-882C-1AF5262B0830}" type="pres">
      <dgm:prSet presAssocID="{DE49ED1A-A6C9-4D55-A606-93A81748329F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C94A6EB7-A6FB-4392-A684-26F8E41F30B8}" type="pres">
      <dgm:prSet presAssocID="{4EF48107-6F42-4F77-B787-9707D1797182}" presName="node" presStyleLbl="node1" presStyleIdx="7" presStyleCnt="8" custScaleX="130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BDFEC-0918-46D1-B462-B3B41A60D2A9}" type="presOf" srcId="{2EF0DC5F-F2FC-4F30-B5FE-1F9A804ED4DC}" destId="{0CE6AAC2-7317-458E-8F38-98DB9B0827E8}" srcOrd="0" destOrd="0" presId="urn:microsoft.com/office/officeart/2005/8/layout/radial4"/>
    <dgm:cxn modelId="{241C0B9D-2F21-4A1C-B6E5-9E70BC39744F}" type="presOf" srcId="{EE8617BE-ACD4-491E-BF2B-D2FCACCDE216}" destId="{5BC1696C-7AC2-449D-8892-4F3559CF4F90}" srcOrd="0" destOrd="0" presId="urn:microsoft.com/office/officeart/2005/8/layout/radial4"/>
    <dgm:cxn modelId="{27686F4D-8930-4B1A-8277-B82244CC2F5B}" type="presOf" srcId="{D9931A0C-B49A-4558-AD33-72C09546670E}" destId="{C55F8DCC-7059-41D1-97A5-7ED78CB67E8C}" srcOrd="0" destOrd="0" presId="urn:microsoft.com/office/officeart/2005/8/layout/radial4"/>
    <dgm:cxn modelId="{84038240-9DEE-43C9-811E-CB485ED03B98}" type="presOf" srcId="{B43A2B38-49C0-4D2A-A925-B9081FEE3EF5}" destId="{893A3DC8-0CC0-4236-A4B5-BC309A583346}" srcOrd="0" destOrd="0" presId="urn:microsoft.com/office/officeart/2005/8/layout/radial4"/>
    <dgm:cxn modelId="{587EEAA0-4569-446C-82F3-B33D10AF05D7}" type="presOf" srcId="{8DEA5A3D-96B4-42CA-82A5-F21F18C26F6E}" destId="{71CC4841-E859-43F5-8F89-C4FB6E586FBA}" srcOrd="0" destOrd="0" presId="urn:microsoft.com/office/officeart/2005/8/layout/radial4"/>
    <dgm:cxn modelId="{CF60177B-D29D-4690-AB68-38592E688966}" type="presOf" srcId="{151FAA15-B733-49FE-A220-DB5B85B1B435}" destId="{BD8A40C8-4E53-4337-9F79-75DE34C8C1FA}" srcOrd="0" destOrd="0" presId="urn:microsoft.com/office/officeart/2005/8/layout/radial4"/>
    <dgm:cxn modelId="{422BA002-CD7F-4E48-9780-B99141E5B64E}" srcId="{EE8617BE-ACD4-491E-BF2B-D2FCACCDE216}" destId="{09DD4D57-EAA0-4FBD-A429-F096D56119B9}" srcOrd="5" destOrd="0" parTransId="{5C9ED2BA-A792-48A1-9751-F1E76C9098EF}" sibTransId="{F83F2DAA-321F-45B1-8ED0-4F3E776166B9}"/>
    <dgm:cxn modelId="{4AFAB7BB-E241-4663-927A-200D96CCE562}" type="presOf" srcId="{0254E729-DCF6-42C8-8DB7-395192490244}" destId="{E9AF0EB0-8768-45F2-805F-86578F93DCF0}" srcOrd="0" destOrd="0" presId="urn:microsoft.com/office/officeart/2005/8/layout/radial4"/>
    <dgm:cxn modelId="{0898B12A-0A9E-4325-83C2-34426816B8B1}" type="presOf" srcId="{1149CF89-3E71-415D-91CD-5A8A8CFD9A95}" destId="{690E74EA-78BE-43A2-A0A6-24CD152915A0}" srcOrd="0" destOrd="0" presId="urn:microsoft.com/office/officeart/2005/8/layout/radial4"/>
    <dgm:cxn modelId="{29A4E614-38DA-4CBD-8806-6E40366A7E40}" srcId="{EE8617BE-ACD4-491E-BF2B-D2FCACCDE216}" destId="{8DEA5A3D-96B4-42CA-82A5-F21F18C26F6E}" srcOrd="1" destOrd="0" parTransId="{572161A4-EEF4-4C37-895A-2B668F712CC7}" sibTransId="{0DF18328-AF0C-4592-8484-C36433D122B9}"/>
    <dgm:cxn modelId="{C0001A91-C4FF-4DDB-B9D5-E78D1D416B9E}" type="presOf" srcId="{9A612536-7E2B-4290-B18D-4AA395D2C4F1}" destId="{EF7011CF-7BA7-4450-8E2B-34C63F34FBCC}" srcOrd="0" destOrd="0" presId="urn:microsoft.com/office/officeart/2005/8/layout/radial4"/>
    <dgm:cxn modelId="{F6F14E40-35D0-4B46-9FC2-4252A01E1250}" type="presOf" srcId="{5C9ED2BA-A792-48A1-9751-F1E76C9098EF}" destId="{C9263B92-76C8-47A5-B2E2-9ACF6E82FF05}" srcOrd="0" destOrd="0" presId="urn:microsoft.com/office/officeart/2005/8/layout/radial4"/>
    <dgm:cxn modelId="{A6E97183-F5CC-421D-B5BE-C61F4925C916}" srcId="{EE8617BE-ACD4-491E-BF2B-D2FCACCDE216}" destId="{151FAA15-B733-49FE-A220-DB5B85B1B435}" srcOrd="2" destOrd="0" parTransId="{2EF0DC5F-F2FC-4F30-B5FE-1F9A804ED4DC}" sibTransId="{C1966968-B095-4506-A12D-2D8BEFAB681D}"/>
    <dgm:cxn modelId="{5115B839-981B-447D-AC24-4A278A36B6D1}" type="presOf" srcId="{572161A4-EEF4-4C37-895A-2B668F712CC7}" destId="{DF58DABF-B03B-4316-AD58-5718CF4BFBF1}" srcOrd="0" destOrd="0" presId="urn:microsoft.com/office/officeart/2005/8/layout/radial4"/>
    <dgm:cxn modelId="{127A57CA-9B48-46FB-96F4-CD0CB82B665E}" type="presOf" srcId="{4EF48107-6F42-4F77-B787-9707D1797182}" destId="{C94A6EB7-A6FB-4392-A684-26F8E41F30B8}" srcOrd="0" destOrd="0" presId="urn:microsoft.com/office/officeart/2005/8/layout/radial4"/>
    <dgm:cxn modelId="{896FC659-5C52-4635-A2AE-B24CF95C7F8E}" type="presOf" srcId="{09DD4D57-EAA0-4FBD-A429-F096D56119B9}" destId="{FEAC8134-180E-461A-A6B8-7D81A9A2449E}" srcOrd="0" destOrd="0" presId="urn:microsoft.com/office/officeart/2005/8/layout/radial4"/>
    <dgm:cxn modelId="{B75FB4E3-DBF8-422A-8CEE-72292F502541}" type="presOf" srcId="{DE49ED1A-A6C9-4D55-A606-93A81748329F}" destId="{DA292B6E-DBDA-433F-882C-1AF5262B0830}" srcOrd="0" destOrd="0" presId="urn:microsoft.com/office/officeart/2005/8/layout/radial4"/>
    <dgm:cxn modelId="{92CBA549-2EBE-49EE-859D-9314DF14CF74}" srcId="{EE8617BE-ACD4-491E-BF2B-D2FCACCDE216}" destId="{9A612536-7E2B-4290-B18D-4AA395D2C4F1}" srcOrd="3" destOrd="0" parTransId="{1149CF89-3E71-415D-91CD-5A8A8CFD9A95}" sibTransId="{0A76D4DC-861C-4E73-9F3D-2A68385611AF}"/>
    <dgm:cxn modelId="{0EF20B65-FE25-4E19-8A19-8BF19E6AEA0C}" srcId="{EE8617BE-ACD4-491E-BF2B-D2FCACCDE216}" destId="{A36500C1-A5AB-4DBB-833E-156FAD0FAE69}" srcOrd="6" destOrd="0" parTransId="{B43A2B38-49C0-4D2A-A925-B9081FEE3EF5}" sibTransId="{E8494620-DDEF-4049-A5E2-76153F5DECFA}"/>
    <dgm:cxn modelId="{B76E0146-4B18-49ED-85FB-D54331CD3CF5}" srcId="{8C15D676-AD7F-4BC5-8B7E-B12C0EC3B45B}" destId="{EE8617BE-ACD4-491E-BF2B-D2FCACCDE216}" srcOrd="0" destOrd="0" parTransId="{8C1B4553-7EDB-4C70-BACC-5AF62082BA24}" sibTransId="{92F082FE-E924-48E2-B871-D175AD8D54C5}"/>
    <dgm:cxn modelId="{6BBFEB25-EC7E-426C-90C3-EFD67E71F653}" srcId="{EE8617BE-ACD4-491E-BF2B-D2FCACCDE216}" destId="{D9931A0C-B49A-4558-AD33-72C09546670E}" srcOrd="0" destOrd="0" parTransId="{544261BC-5550-41A2-A97B-2D223574ADF8}" sibTransId="{8B53F834-97EB-4807-83ED-2656D3436736}"/>
    <dgm:cxn modelId="{B9189F10-8E88-4DC6-860F-BD30CF5C38B1}" type="presOf" srcId="{979E56CA-0B78-4FBE-8260-14A96A0CB5D1}" destId="{74D6E8D7-4C66-4FEC-B576-7663129A20FF}" srcOrd="0" destOrd="0" presId="urn:microsoft.com/office/officeart/2005/8/layout/radial4"/>
    <dgm:cxn modelId="{9F9D208E-1BF6-4E32-A2A0-1309548165E8}" srcId="{EE8617BE-ACD4-491E-BF2B-D2FCACCDE216}" destId="{4EF48107-6F42-4F77-B787-9707D1797182}" srcOrd="7" destOrd="0" parTransId="{DE49ED1A-A6C9-4D55-A606-93A81748329F}" sibTransId="{09C0655C-75BC-4B7F-A6E7-29DDC936C48E}"/>
    <dgm:cxn modelId="{DC444A7D-29C4-4613-80D1-D808A3B2972C}" srcId="{EE8617BE-ACD4-491E-BF2B-D2FCACCDE216}" destId="{0254E729-DCF6-42C8-8DB7-395192490244}" srcOrd="4" destOrd="0" parTransId="{979E56CA-0B78-4FBE-8260-14A96A0CB5D1}" sibTransId="{8D3B72F2-B10F-40BA-A51A-3AA841C3EAC3}"/>
    <dgm:cxn modelId="{BD7CDED1-76A7-46A9-96F1-32BE262D6C4B}" type="presOf" srcId="{A36500C1-A5AB-4DBB-833E-156FAD0FAE69}" destId="{5D600DB3-890C-444D-8C63-EBEB148E7736}" srcOrd="0" destOrd="0" presId="urn:microsoft.com/office/officeart/2005/8/layout/radial4"/>
    <dgm:cxn modelId="{AAECA35F-E566-4E35-80D4-6B447CC58815}" type="presOf" srcId="{8C15D676-AD7F-4BC5-8B7E-B12C0EC3B45B}" destId="{BA761287-3FE4-4239-94B9-6116A7DBB5A4}" srcOrd="0" destOrd="0" presId="urn:microsoft.com/office/officeart/2005/8/layout/radial4"/>
    <dgm:cxn modelId="{D36C97B5-BFA8-44C3-B64E-8121E091C611}" type="presOf" srcId="{544261BC-5550-41A2-A97B-2D223574ADF8}" destId="{29014E15-BB65-4F05-B659-692D8B89EF13}" srcOrd="0" destOrd="0" presId="urn:microsoft.com/office/officeart/2005/8/layout/radial4"/>
    <dgm:cxn modelId="{FB71B50E-2092-46E4-8D18-407D0B9BFF10}" type="presParOf" srcId="{BA761287-3FE4-4239-94B9-6116A7DBB5A4}" destId="{5BC1696C-7AC2-449D-8892-4F3559CF4F90}" srcOrd="0" destOrd="0" presId="urn:microsoft.com/office/officeart/2005/8/layout/radial4"/>
    <dgm:cxn modelId="{82953159-60F1-441F-A462-CC6287F43197}" type="presParOf" srcId="{BA761287-3FE4-4239-94B9-6116A7DBB5A4}" destId="{29014E15-BB65-4F05-B659-692D8B89EF13}" srcOrd="1" destOrd="0" presId="urn:microsoft.com/office/officeart/2005/8/layout/radial4"/>
    <dgm:cxn modelId="{4B19A4D7-1D46-4574-836E-E44C43F4BD6B}" type="presParOf" srcId="{BA761287-3FE4-4239-94B9-6116A7DBB5A4}" destId="{C55F8DCC-7059-41D1-97A5-7ED78CB67E8C}" srcOrd="2" destOrd="0" presId="urn:microsoft.com/office/officeart/2005/8/layout/radial4"/>
    <dgm:cxn modelId="{59718FDA-4948-44E5-A465-9815FA06845D}" type="presParOf" srcId="{BA761287-3FE4-4239-94B9-6116A7DBB5A4}" destId="{DF58DABF-B03B-4316-AD58-5718CF4BFBF1}" srcOrd="3" destOrd="0" presId="urn:microsoft.com/office/officeart/2005/8/layout/radial4"/>
    <dgm:cxn modelId="{210BAD17-E336-4D30-9783-83D68E60D62A}" type="presParOf" srcId="{BA761287-3FE4-4239-94B9-6116A7DBB5A4}" destId="{71CC4841-E859-43F5-8F89-C4FB6E586FBA}" srcOrd="4" destOrd="0" presId="urn:microsoft.com/office/officeart/2005/8/layout/radial4"/>
    <dgm:cxn modelId="{57C227AC-90B2-409D-9474-8507642D3E48}" type="presParOf" srcId="{BA761287-3FE4-4239-94B9-6116A7DBB5A4}" destId="{0CE6AAC2-7317-458E-8F38-98DB9B0827E8}" srcOrd="5" destOrd="0" presId="urn:microsoft.com/office/officeart/2005/8/layout/radial4"/>
    <dgm:cxn modelId="{79F2D04F-2C41-4E2D-BB07-6BF6B2F73F9A}" type="presParOf" srcId="{BA761287-3FE4-4239-94B9-6116A7DBB5A4}" destId="{BD8A40C8-4E53-4337-9F79-75DE34C8C1FA}" srcOrd="6" destOrd="0" presId="urn:microsoft.com/office/officeart/2005/8/layout/radial4"/>
    <dgm:cxn modelId="{75A1F7C4-9704-4B9B-928E-E99DE7DA794E}" type="presParOf" srcId="{BA761287-3FE4-4239-94B9-6116A7DBB5A4}" destId="{690E74EA-78BE-43A2-A0A6-24CD152915A0}" srcOrd="7" destOrd="0" presId="urn:microsoft.com/office/officeart/2005/8/layout/radial4"/>
    <dgm:cxn modelId="{04E21D76-914E-45CF-A5D0-F0C9EC918E65}" type="presParOf" srcId="{BA761287-3FE4-4239-94B9-6116A7DBB5A4}" destId="{EF7011CF-7BA7-4450-8E2B-34C63F34FBCC}" srcOrd="8" destOrd="0" presId="urn:microsoft.com/office/officeart/2005/8/layout/radial4"/>
    <dgm:cxn modelId="{6AD89F03-8E75-4D48-9C62-B3352FEB6D33}" type="presParOf" srcId="{BA761287-3FE4-4239-94B9-6116A7DBB5A4}" destId="{74D6E8D7-4C66-4FEC-B576-7663129A20FF}" srcOrd="9" destOrd="0" presId="urn:microsoft.com/office/officeart/2005/8/layout/radial4"/>
    <dgm:cxn modelId="{AD5AF46C-E74E-4EE4-B9A7-610A19396F44}" type="presParOf" srcId="{BA761287-3FE4-4239-94B9-6116A7DBB5A4}" destId="{E9AF0EB0-8768-45F2-805F-86578F93DCF0}" srcOrd="10" destOrd="0" presId="urn:microsoft.com/office/officeart/2005/8/layout/radial4"/>
    <dgm:cxn modelId="{88ED8D35-1957-4EB0-A531-DC651E6F7752}" type="presParOf" srcId="{BA761287-3FE4-4239-94B9-6116A7DBB5A4}" destId="{C9263B92-76C8-47A5-B2E2-9ACF6E82FF05}" srcOrd="11" destOrd="0" presId="urn:microsoft.com/office/officeart/2005/8/layout/radial4"/>
    <dgm:cxn modelId="{7F2AFD6A-D756-43AA-A238-BBD105EB38A9}" type="presParOf" srcId="{BA761287-3FE4-4239-94B9-6116A7DBB5A4}" destId="{FEAC8134-180E-461A-A6B8-7D81A9A2449E}" srcOrd="12" destOrd="0" presId="urn:microsoft.com/office/officeart/2005/8/layout/radial4"/>
    <dgm:cxn modelId="{A8C607E8-5AB4-4365-AFD5-CC6C101D1EA9}" type="presParOf" srcId="{BA761287-3FE4-4239-94B9-6116A7DBB5A4}" destId="{893A3DC8-0CC0-4236-A4B5-BC309A583346}" srcOrd="13" destOrd="0" presId="urn:microsoft.com/office/officeart/2005/8/layout/radial4"/>
    <dgm:cxn modelId="{C6DBA348-4D7E-4200-8511-6C9C1D0EF054}" type="presParOf" srcId="{BA761287-3FE4-4239-94B9-6116A7DBB5A4}" destId="{5D600DB3-890C-444D-8C63-EBEB148E7736}" srcOrd="14" destOrd="0" presId="urn:microsoft.com/office/officeart/2005/8/layout/radial4"/>
    <dgm:cxn modelId="{D6C07D60-AE7B-4AEA-B3FD-6EC7247403D4}" type="presParOf" srcId="{BA761287-3FE4-4239-94B9-6116A7DBB5A4}" destId="{DA292B6E-DBDA-433F-882C-1AF5262B0830}" srcOrd="15" destOrd="0" presId="urn:microsoft.com/office/officeart/2005/8/layout/radial4"/>
    <dgm:cxn modelId="{5A151207-EF28-4E63-AEB5-2BA79DE14977}" type="presParOf" srcId="{BA761287-3FE4-4239-94B9-6116A7DBB5A4}" destId="{C94A6EB7-A6FB-4392-A684-26F8E41F30B8}" srcOrd="16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8FBB62-E6E6-4152-B95E-6A780BD82C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BBFA41E-C0AA-46FC-95A7-F2C87BE21B8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Посміхнись</a:t>
          </a:r>
          <a:endParaRPr lang="ru-RU" sz="1800" dirty="0"/>
        </a:p>
      </dgm:t>
    </dgm:pt>
    <dgm:pt modelId="{4013A36B-B174-40C3-AE9B-1065BB73E996}" type="parTrans" cxnId="{31D94230-43F2-46A0-B6E8-0EF3032EDDCD}">
      <dgm:prSet/>
      <dgm:spPr/>
      <dgm:t>
        <a:bodyPr/>
        <a:lstStyle/>
        <a:p>
          <a:endParaRPr lang="ru-RU"/>
        </a:p>
      </dgm:t>
    </dgm:pt>
    <dgm:pt modelId="{DD9109FB-1CEB-4209-81E3-2CA1D12F1572}" type="sibTrans" cxnId="{31D94230-43F2-46A0-B6E8-0EF3032EDDCD}">
      <dgm:prSet/>
      <dgm:spPr/>
      <dgm:t>
        <a:bodyPr/>
        <a:lstStyle/>
        <a:p>
          <a:endParaRPr lang="ru-RU"/>
        </a:p>
      </dgm:t>
    </dgm:pt>
    <dgm:pt modelId="{3436E105-7B07-46C8-AC28-43C78367AADD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Подивись</a:t>
          </a:r>
          <a:endParaRPr lang="ru-RU" sz="1800" dirty="0"/>
        </a:p>
      </dgm:t>
    </dgm:pt>
    <dgm:pt modelId="{5C788295-8150-4B4E-846F-99BC9A3521BB}" type="parTrans" cxnId="{D5909FC1-E716-4F39-9608-A53A0F0471F4}">
      <dgm:prSet/>
      <dgm:spPr/>
      <dgm:t>
        <a:bodyPr/>
        <a:lstStyle/>
        <a:p>
          <a:endParaRPr lang="ru-RU"/>
        </a:p>
      </dgm:t>
    </dgm:pt>
    <dgm:pt modelId="{E783983F-4092-48C4-90F9-215E7A2B8016}" type="sibTrans" cxnId="{D5909FC1-E716-4F39-9608-A53A0F0471F4}">
      <dgm:prSet/>
      <dgm:spPr/>
      <dgm:t>
        <a:bodyPr/>
        <a:lstStyle/>
        <a:p>
          <a:endParaRPr lang="ru-RU"/>
        </a:p>
      </dgm:t>
    </dgm:pt>
    <dgm:pt modelId="{57C087A6-5B9D-4150-908A-671CB60934E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Прийди до тями</a:t>
          </a:r>
          <a:endParaRPr lang="ru-RU" sz="1800" dirty="0"/>
        </a:p>
      </dgm:t>
    </dgm:pt>
    <dgm:pt modelId="{048308B1-07D3-4262-ACC9-6471DE3CB9C1}" type="parTrans" cxnId="{97602A51-3090-4896-93AE-85B07467BEFD}">
      <dgm:prSet/>
      <dgm:spPr/>
      <dgm:t>
        <a:bodyPr/>
        <a:lstStyle/>
        <a:p>
          <a:endParaRPr lang="ru-RU"/>
        </a:p>
      </dgm:t>
    </dgm:pt>
    <dgm:pt modelId="{60836116-BE64-44A0-A45E-8909D9625F66}" type="sibTrans" cxnId="{97602A51-3090-4896-93AE-85B07467BEFD}">
      <dgm:prSet/>
      <dgm:spPr/>
      <dgm:t>
        <a:bodyPr/>
        <a:lstStyle/>
        <a:p>
          <a:endParaRPr lang="ru-RU"/>
        </a:p>
      </dgm:t>
    </dgm:pt>
    <dgm:pt modelId="{06CB9074-4735-452B-9CC5-95A9F061DAD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Поговори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79009FA6-329C-4E78-9674-CCBB527C6D8E}" type="parTrans" cxnId="{1BF209B7-E65F-434E-B0D3-327191E96E97}">
      <dgm:prSet/>
      <dgm:spPr/>
      <dgm:t>
        <a:bodyPr/>
        <a:lstStyle/>
        <a:p>
          <a:endParaRPr lang="ru-RU"/>
        </a:p>
      </dgm:t>
    </dgm:pt>
    <dgm:pt modelId="{D1868272-72D7-40A6-8B63-F53EC611DFD8}" type="sibTrans" cxnId="{1BF209B7-E65F-434E-B0D3-327191E96E97}">
      <dgm:prSet/>
      <dgm:spPr/>
      <dgm:t>
        <a:bodyPr/>
        <a:lstStyle/>
        <a:p>
          <a:endParaRPr lang="ru-RU"/>
        </a:p>
      </dgm:t>
    </dgm:pt>
    <dgm:pt modelId="{9624D83D-399A-48B1-ACB5-C9DB7228CCE6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Підніми</a:t>
          </a:r>
          <a:endParaRPr lang="ru-RU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BD1E06B8-51FB-4933-9C24-62C057E75BEC}" type="parTrans" cxnId="{965B9033-7CAA-4564-A196-2443C5FDCF9C}">
      <dgm:prSet/>
      <dgm:spPr/>
      <dgm:t>
        <a:bodyPr/>
        <a:lstStyle/>
        <a:p>
          <a:endParaRPr lang="ru-RU"/>
        </a:p>
      </dgm:t>
    </dgm:pt>
    <dgm:pt modelId="{7FB21967-2BB1-4D76-9055-71BE6A5D8A98}" type="sibTrans" cxnId="{965B9033-7CAA-4564-A196-2443C5FDCF9C}">
      <dgm:prSet/>
      <dgm:spPr/>
      <dgm:t>
        <a:bodyPr/>
        <a:lstStyle/>
        <a:p>
          <a:endParaRPr lang="ru-RU"/>
        </a:p>
      </dgm:t>
    </dgm:pt>
    <dgm:pt modelId="{44E361BE-0F7F-4425-BEBD-01F3BFC916B9}" type="pres">
      <dgm:prSet presAssocID="{378FBB62-E6E6-4152-B95E-6A780BD82C52}" presName="arrowDiagram" presStyleCnt="0">
        <dgm:presLayoutVars>
          <dgm:chMax val="5"/>
          <dgm:dir/>
          <dgm:resizeHandles val="exact"/>
        </dgm:presLayoutVars>
      </dgm:prSet>
      <dgm:spPr/>
    </dgm:pt>
    <dgm:pt modelId="{392C513E-A160-41C2-8B51-670C2C1B019B}" type="pres">
      <dgm:prSet presAssocID="{378FBB62-E6E6-4152-B95E-6A780BD82C52}" presName="arrow" presStyleLbl="bgShp" presStyleIdx="0" presStyleCnt="1" custScaleY="121483" custLinFactNeighborX="0" custLinFactNeighborY="-10752"/>
      <dgm:spPr>
        <a:solidFill>
          <a:schemeClr val="tx1">
            <a:lumMod val="65000"/>
            <a:lumOff val="35000"/>
          </a:schemeClr>
        </a:solidFill>
        <a:ln w="57150">
          <a:solidFill>
            <a:srgbClr val="7030A0"/>
          </a:solidFill>
        </a:ln>
      </dgm:spPr>
    </dgm:pt>
    <dgm:pt modelId="{316A69DB-1B94-401F-83B8-B6B3C0E57207}" type="pres">
      <dgm:prSet presAssocID="{378FBB62-E6E6-4152-B95E-6A780BD82C52}" presName="arrowDiagram5" presStyleCnt="0"/>
      <dgm:spPr/>
    </dgm:pt>
    <dgm:pt modelId="{241357EA-2828-4883-9571-FF3CED8FAF8F}" type="pres">
      <dgm:prSet presAssocID="{1BBFA41E-C0AA-46FC-95A7-F2C87BE21B83}" presName="bullet5a" presStyleLbl="node1" presStyleIdx="0" presStyleCnt="5" custLinFactNeighborX="39247" custLinFactNeighborY="4867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ABD4ED5A-2998-48B2-A56C-2E0C6B3CABBA}" type="pres">
      <dgm:prSet presAssocID="{1BBFA41E-C0AA-46FC-95A7-F2C87BE21B83}" presName="textBox5a" presStyleLbl="revTx" presStyleIdx="0" presStyleCnt="5" custScaleX="199290" custLinFactNeighborX="49109" custLinFactNeighborY="2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DDE1-80F6-4FF2-BAC8-3D3B2375B67B}" type="pres">
      <dgm:prSet presAssocID="{06CB9074-4735-452B-9CC5-95A9F061DADF}" presName="bullet5b" presStyleLbl="node1" presStyleIdx="1" presStyleCnt="5" custLinFactNeighborX="-51942" custLinFactNeighborY="36715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EA9049F5-2B77-47AF-8AEB-0206AD9F5D73}" type="pres">
      <dgm:prSet presAssocID="{06CB9074-4735-452B-9CC5-95A9F061DADF}" presName="textBox5b" presStyleLbl="revTx" presStyleIdx="1" presStyleCnt="5" custScaleX="136376" custScaleY="78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DD48C-E8F0-44AC-B4CF-88C4EADC8127}" type="pres">
      <dgm:prSet presAssocID="{9624D83D-399A-48B1-ACB5-C9DB7228CCE6}" presName="bullet5c" presStyleLbl="node1" presStyleIdx="2" presStyleCnt="5" custLinFactNeighborX="-13867" custLinFactNeighborY="-20181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D953800D-DFB4-4E2C-9EF5-B21857567404}" type="pres">
      <dgm:prSet presAssocID="{9624D83D-399A-48B1-ACB5-C9DB7228CCE6}" presName="textBox5c" presStyleLbl="revTx" presStyleIdx="2" presStyleCnt="5" custScaleY="82539" custLinFactNeighborX="-4741" custLinFactNeighborY="-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AA6FC-A2E0-4AF5-A2F1-637D387CCCE2}" type="pres">
      <dgm:prSet presAssocID="{3436E105-7B07-46C8-AC28-43C78367AADD}" presName="bullet5d" presStyleLbl="node1" presStyleIdx="3" presStyleCnt="5" custLinFactNeighborX="1439" custLinFactNeighborY="-34207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3340BDCC-6800-4185-ABD9-B736FB9B2D78}" type="pres">
      <dgm:prSet presAssocID="{3436E105-7B07-46C8-AC28-43C78367AADD}" presName="textBox5d" presStyleLbl="revTx" presStyleIdx="3" presStyleCnt="5" custScaleX="208797" custLinFactX="100000" custLinFactNeighborX="164251" custLinFactNeighborY="1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95DF4-7D26-41F6-81FE-F950C27E7FEF}" type="pres">
      <dgm:prSet presAssocID="{57C087A6-5B9D-4150-908A-671CB60934EF}" presName="bullet5e" presStyleLbl="node1" presStyleIdx="4" presStyleCnt="5" custLinFactNeighborX="58166" custLinFactNeighborY="-59149"/>
      <dgm:spPr>
        <a:solidFill>
          <a:schemeClr val="tx1">
            <a:lumMod val="50000"/>
            <a:lumOff val="50000"/>
          </a:schemeClr>
        </a:solidFill>
        <a:ln w="38100">
          <a:solidFill>
            <a:srgbClr val="7030A0"/>
          </a:solidFill>
        </a:ln>
      </dgm:spPr>
    </dgm:pt>
    <dgm:pt modelId="{D73A9EA2-FBA1-4035-8630-8B1C093137E2}" type="pres">
      <dgm:prSet presAssocID="{57C087A6-5B9D-4150-908A-671CB60934EF}" presName="textBox5e" presStyleLbl="revTx" presStyleIdx="4" presStyleCnt="5" custScaleY="48888" custLinFactNeighborX="8027" custLinFactNeighborY="-1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B9033-7CAA-4564-A196-2443C5FDCF9C}" srcId="{378FBB62-E6E6-4152-B95E-6A780BD82C52}" destId="{9624D83D-399A-48B1-ACB5-C9DB7228CCE6}" srcOrd="2" destOrd="0" parTransId="{BD1E06B8-51FB-4933-9C24-62C057E75BEC}" sibTransId="{7FB21967-2BB1-4D76-9055-71BE6A5D8A98}"/>
    <dgm:cxn modelId="{31D94230-43F2-46A0-B6E8-0EF3032EDDCD}" srcId="{378FBB62-E6E6-4152-B95E-6A780BD82C52}" destId="{1BBFA41E-C0AA-46FC-95A7-F2C87BE21B83}" srcOrd="0" destOrd="0" parTransId="{4013A36B-B174-40C3-AE9B-1065BB73E996}" sibTransId="{DD9109FB-1CEB-4209-81E3-2CA1D12F1572}"/>
    <dgm:cxn modelId="{C9D3CCBE-38BD-48BD-A3DC-6FFC0BC40B15}" type="presOf" srcId="{06CB9074-4735-452B-9CC5-95A9F061DADF}" destId="{EA9049F5-2B77-47AF-8AEB-0206AD9F5D73}" srcOrd="0" destOrd="0" presId="urn:microsoft.com/office/officeart/2005/8/layout/arrow2"/>
    <dgm:cxn modelId="{4E5F3793-83E5-40EF-AF66-92D3CC801750}" type="presOf" srcId="{3436E105-7B07-46C8-AC28-43C78367AADD}" destId="{3340BDCC-6800-4185-ABD9-B736FB9B2D78}" srcOrd="0" destOrd="0" presId="urn:microsoft.com/office/officeart/2005/8/layout/arrow2"/>
    <dgm:cxn modelId="{22AA3A11-8955-456D-9EBA-FD7C85E6D9AD}" type="presOf" srcId="{9624D83D-399A-48B1-ACB5-C9DB7228CCE6}" destId="{D953800D-DFB4-4E2C-9EF5-B21857567404}" srcOrd="0" destOrd="0" presId="urn:microsoft.com/office/officeart/2005/8/layout/arrow2"/>
    <dgm:cxn modelId="{B3E4A9DF-37B0-4447-9DFA-ECF4594FF3E7}" type="presOf" srcId="{1BBFA41E-C0AA-46FC-95A7-F2C87BE21B83}" destId="{ABD4ED5A-2998-48B2-A56C-2E0C6B3CABBA}" srcOrd="0" destOrd="0" presId="urn:microsoft.com/office/officeart/2005/8/layout/arrow2"/>
    <dgm:cxn modelId="{1BF209B7-E65F-434E-B0D3-327191E96E97}" srcId="{378FBB62-E6E6-4152-B95E-6A780BD82C52}" destId="{06CB9074-4735-452B-9CC5-95A9F061DADF}" srcOrd="1" destOrd="0" parTransId="{79009FA6-329C-4E78-9674-CCBB527C6D8E}" sibTransId="{D1868272-72D7-40A6-8B63-F53EC611DFD8}"/>
    <dgm:cxn modelId="{97602A51-3090-4896-93AE-85B07467BEFD}" srcId="{378FBB62-E6E6-4152-B95E-6A780BD82C52}" destId="{57C087A6-5B9D-4150-908A-671CB60934EF}" srcOrd="4" destOrd="0" parTransId="{048308B1-07D3-4262-ACC9-6471DE3CB9C1}" sibTransId="{60836116-BE64-44A0-A45E-8909D9625F66}"/>
    <dgm:cxn modelId="{76245D77-CE38-4D08-923D-26C54F5CAFFD}" type="presOf" srcId="{57C087A6-5B9D-4150-908A-671CB60934EF}" destId="{D73A9EA2-FBA1-4035-8630-8B1C093137E2}" srcOrd="0" destOrd="0" presId="urn:microsoft.com/office/officeart/2005/8/layout/arrow2"/>
    <dgm:cxn modelId="{CA3CE1E5-3832-4402-AF9D-C3294C007E97}" type="presOf" srcId="{378FBB62-E6E6-4152-B95E-6A780BD82C52}" destId="{44E361BE-0F7F-4425-BEBD-01F3BFC916B9}" srcOrd="0" destOrd="0" presId="urn:microsoft.com/office/officeart/2005/8/layout/arrow2"/>
    <dgm:cxn modelId="{D5909FC1-E716-4F39-9608-A53A0F0471F4}" srcId="{378FBB62-E6E6-4152-B95E-6A780BD82C52}" destId="{3436E105-7B07-46C8-AC28-43C78367AADD}" srcOrd="3" destOrd="0" parTransId="{5C788295-8150-4B4E-846F-99BC9A3521BB}" sibTransId="{E783983F-4092-48C4-90F9-215E7A2B8016}"/>
    <dgm:cxn modelId="{B15A72E9-4B43-4981-BFD2-71E0E0F42EA5}" type="presParOf" srcId="{44E361BE-0F7F-4425-BEBD-01F3BFC916B9}" destId="{392C513E-A160-41C2-8B51-670C2C1B019B}" srcOrd="0" destOrd="0" presId="urn:microsoft.com/office/officeart/2005/8/layout/arrow2"/>
    <dgm:cxn modelId="{10DC5C92-343F-464F-B5CD-C80468B0E613}" type="presParOf" srcId="{44E361BE-0F7F-4425-BEBD-01F3BFC916B9}" destId="{316A69DB-1B94-401F-83B8-B6B3C0E57207}" srcOrd="1" destOrd="0" presId="urn:microsoft.com/office/officeart/2005/8/layout/arrow2"/>
    <dgm:cxn modelId="{ECDEA38D-A227-4C91-94FC-83B1A9F83666}" type="presParOf" srcId="{316A69DB-1B94-401F-83B8-B6B3C0E57207}" destId="{241357EA-2828-4883-9571-FF3CED8FAF8F}" srcOrd="0" destOrd="0" presId="urn:microsoft.com/office/officeart/2005/8/layout/arrow2"/>
    <dgm:cxn modelId="{1D714C88-D220-42C6-85B8-BAB88F3CCC8C}" type="presParOf" srcId="{316A69DB-1B94-401F-83B8-B6B3C0E57207}" destId="{ABD4ED5A-2998-48B2-A56C-2E0C6B3CABBA}" srcOrd="1" destOrd="0" presId="urn:microsoft.com/office/officeart/2005/8/layout/arrow2"/>
    <dgm:cxn modelId="{D7521A7C-7BEA-4BC1-A022-949064447D3F}" type="presParOf" srcId="{316A69DB-1B94-401F-83B8-B6B3C0E57207}" destId="{4F57DDE1-80F6-4FF2-BAC8-3D3B2375B67B}" srcOrd="2" destOrd="0" presId="urn:microsoft.com/office/officeart/2005/8/layout/arrow2"/>
    <dgm:cxn modelId="{322F6C92-4D58-4087-A92E-F30B338312C0}" type="presParOf" srcId="{316A69DB-1B94-401F-83B8-B6B3C0E57207}" destId="{EA9049F5-2B77-47AF-8AEB-0206AD9F5D73}" srcOrd="3" destOrd="0" presId="urn:microsoft.com/office/officeart/2005/8/layout/arrow2"/>
    <dgm:cxn modelId="{90843476-DECE-46B5-AC89-A57ACC61F821}" type="presParOf" srcId="{316A69DB-1B94-401F-83B8-B6B3C0E57207}" destId="{0C1DD48C-E8F0-44AC-B4CF-88C4EADC8127}" srcOrd="4" destOrd="0" presId="urn:microsoft.com/office/officeart/2005/8/layout/arrow2"/>
    <dgm:cxn modelId="{67C0C6E5-F1B5-42EB-9656-C5FC16B1F3A5}" type="presParOf" srcId="{316A69DB-1B94-401F-83B8-B6B3C0E57207}" destId="{D953800D-DFB4-4E2C-9EF5-B21857567404}" srcOrd="5" destOrd="0" presId="urn:microsoft.com/office/officeart/2005/8/layout/arrow2"/>
    <dgm:cxn modelId="{93C889AB-695E-4944-982A-6D5573C7163D}" type="presParOf" srcId="{316A69DB-1B94-401F-83B8-B6B3C0E57207}" destId="{BCAAA6FC-A2E0-4AF5-A2F1-637D387CCCE2}" srcOrd="6" destOrd="0" presId="urn:microsoft.com/office/officeart/2005/8/layout/arrow2"/>
    <dgm:cxn modelId="{AE27677D-9323-40C4-9819-31EC82C34200}" type="presParOf" srcId="{316A69DB-1B94-401F-83B8-B6B3C0E57207}" destId="{3340BDCC-6800-4185-ABD9-B736FB9B2D78}" srcOrd="7" destOrd="0" presId="urn:microsoft.com/office/officeart/2005/8/layout/arrow2"/>
    <dgm:cxn modelId="{9D40E456-7AD8-44C1-A04A-FC246E91E742}" type="presParOf" srcId="{316A69DB-1B94-401F-83B8-B6B3C0E57207}" destId="{8B995DF4-7D26-41F6-81FE-F950C27E7FEF}" srcOrd="8" destOrd="0" presId="urn:microsoft.com/office/officeart/2005/8/layout/arrow2"/>
    <dgm:cxn modelId="{3B346056-3C86-49A5-BFAF-91162BC6CA14}" type="presParOf" srcId="{316A69DB-1B94-401F-83B8-B6B3C0E57207}" destId="{D73A9EA2-FBA1-4035-8630-8B1C093137E2}" srcOrd="9" destOrd="0" presId="urn:microsoft.com/office/officeart/2005/8/layout/arrow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3852D-2359-4003-AD65-3EA1CF60D1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FCE68-E439-471A-837D-864FE4E7FE2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3D77701D-D2EB-411D-A485-CDD97B681E9B}" type="parTrans" cxnId="{0EC7AB41-E9C0-442C-AB8F-90D66B3703BD}">
      <dgm:prSet/>
      <dgm:spPr/>
      <dgm:t>
        <a:bodyPr/>
        <a:lstStyle/>
        <a:p>
          <a:endParaRPr lang="ru-RU"/>
        </a:p>
      </dgm:t>
    </dgm:pt>
    <dgm:pt modelId="{D2028B31-3FCE-4BF1-A2C1-888660849EFA}" type="sibTrans" cxnId="{0EC7AB41-E9C0-442C-AB8F-90D66B3703BD}">
      <dgm:prSet/>
      <dgm:spPr/>
      <dgm:t>
        <a:bodyPr/>
        <a:lstStyle/>
        <a:p>
          <a:endParaRPr lang="ru-RU"/>
        </a:p>
      </dgm:t>
    </dgm:pt>
    <dgm:pt modelId="{2F1F5663-5C8A-4F13-9E2F-43756806078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 cmpd="sng"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61227B43-D5A5-4019-B30E-052309478E7B}" type="parTrans" cxnId="{6C2706DA-E148-47B2-8EB5-61EF1604C49F}">
      <dgm:prSet/>
      <dgm:spPr/>
      <dgm:t>
        <a:bodyPr/>
        <a:lstStyle/>
        <a:p>
          <a:endParaRPr lang="ru-RU"/>
        </a:p>
      </dgm:t>
    </dgm:pt>
    <dgm:pt modelId="{D0FA2BAA-78B0-447F-9B58-31BA414C25B1}" type="sibTrans" cxnId="{6C2706DA-E148-47B2-8EB5-61EF1604C49F}">
      <dgm:prSet/>
      <dgm:spPr/>
      <dgm:t>
        <a:bodyPr/>
        <a:lstStyle/>
        <a:p>
          <a:endParaRPr lang="ru-RU"/>
        </a:p>
      </dgm:t>
    </dgm:pt>
    <dgm:pt modelId="{DF9A73F2-F9AD-422C-8FF7-D37F28802B03}" type="pres">
      <dgm:prSet presAssocID="{7EB3852D-2359-4003-AD65-3EA1CF60D1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1F8CF-EAB8-41D3-B72F-EF58C87ED64A}" type="pres">
      <dgm:prSet presAssocID="{6D9FCE68-E439-471A-837D-864FE4E7FE23}" presName="node" presStyleLbl="node1" presStyleIdx="0" presStyleCnt="2" custScaleX="83302" custScaleY="181193" custLinFactNeighborX="-722" custLinFactNeighborY="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983AC-21FC-453D-9EA5-05D76718569D}" type="pres">
      <dgm:prSet presAssocID="{D2028B31-3FCE-4BF1-A2C1-888660849EFA}" presName="sibTrans" presStyleCnt="0"/>
      <dgm:spPr/>
    </dgm:pt>
    <dgm:pt modelId="{FA945A5B-C404-4FB8-BF11-EBE0CD187A69}" type="pres">
      <dgm:prSet presAssocID="{2F1F5663-5C8A-4F13-9E2F-43756806078E}" presName="node" presStyleLbl="node1" presStyleIdx="1" presStyleCnt="2" custScaleX="81990" custScaleY="179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706DA-E148-47B2-8EB5-61EF1604C49F}" srcId="{7EB3852D-2359-4003-AD65-3EA1CF60D128}" destId="{2F1F5663-5C8A-4F13-9E2F-43756806078E}" srcOrd="1" destOrd="0" parTransId="{61227B43-D5A5-4019-B30E-052309478E7B}" sibTransId="{D0FA2BAA-78B0-447F-9B58-31BA414C25B1}"/>
    <dgm:cxn modelId="{50C6CB33-F5DC-477D-9D95-2BE54F84EC5F}" type="presOf" srcId="{6D9FCE68-E439-471A-837D-864FE4E7FE23}" destId="{5F91F8CF-EAB8-41D3-B72F-EF58C87ED64A}" srcOrd="0" destOrd="0" presId="urn:microsoft.com/office/officeart/2005/8/layout/default"/>
    <dgm:cxn modelId="{323D508D-5B60-4F39-ABCD-44D05C131D38}" type="presOf" srcId="{7EB3852D-2359-4003-AD65-3EA1CF60D128}" destId="{DF9A73F2-F9AD-422C-8FF7-D37F28802B03}" srcOrd="0" destOrd="0" presId="urn:microsoft.com/office/officeart/2005/8/layout/default"/>
    <dgm:cxn modelId="{7C1D39BD-B92E-49F2-A14B-470DA187F004}" type="presOf" srcId="{2F1F5663-5C8A-4F13-9E2F-43756806078E}" destId="{FA945A5B-C404-4FB8-BF11-EBE0CD187A69}" srcOrd="0" destOrd="0" presId="urn:microsoft.com/office/officeart/2005/8/layout/default"/>
    <dgm:cxn modelId="{0EC7AB41-E9C0-442C-AB8F-90D66B3703BD}" srcId="{7EB3852D-2359-4003-AD65-3EA1CF60D128}" destId="{6D9FCE68-E439-471A-837D-864FE4E7FE23}" srcOrd="0" destOrd="0" parTransId="{3D77701D-D2EB-411D-A485-CDD97B681E9B}" sibTransId="{D2028B31-3FCE-4BF1-A2C1-888660849EFA}"/>
    <dgm:cxn modelId="{A0384F0B-CF7B-426F-B2FC-237C051E0AB1}" type="presParOf" srcId="{DF9A73F2-F9AD-422C-8FF7-D37F28802B03}" destId="{5F91F8CF-EAB8-41D3-B72F-EF58C87ED64A}" srcOrd="0" destOrd="0" presId="urn:microsoft.com/office/officeart/2005/8/layout/default"/>
    <dgm:cxn modelId="{2E34977D-2DAB-4179-B45C-6CDDA97EFEBD}" type="presParOf" srcId="{DF9A73F2-F9AD-422C-8FF7-D37F28802B03}" destId="{721983AC-21FC-453D-9EA5-05D76718569D}" srcOrd="1" destOrd="0" presId="urn:microsoft.com/office/officeart/2005/8/layout/default"/>
    <dgm:cxn modelId="{0BDAE1B1-CC0F-4BA1-B069-FF7319114CC5}" type="presParOf" srcId="{DF9A73F2-F9AD-422C-8FF7-D37F28802B03}" destId="{FA945A5B-C404-4FB8-BF11-EBE0CD187A69}" srcOrd="2" destOrd="0" presId="urn:microsoft.com/office/officeart/2005/8/layout/defaul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443CB7-2196-4FE3-B2C3-526B9ECA0E5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17BE5-2B68-4544-A701-ADEAE4720BAB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Надати напівлежаче положення з піднятою під кутом 30</a:t>
          </a:r>
          <a:r>
            <a:rPr lang="uk-UA" baseline="30000" dirty="0" smtClean="0">
              <a:solidFill>
                <a:schemeClr val="tx1"/>
              </a:solidFill>
              <a:latin typeface="Arial Black" pitchFamily="34" charset="0"/>
            </a:rPr>
            <a:t>о</a:t>
          </a:r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 головою</a:t>
          </a:r>
          <a:endParaRPr lang="ru-RU" dirty="0"/>
        </a:p>
      </dgm:t>
    </dgm:pt>
    <dgm:pt modelId="{634D9E93-1BEF-4787-B461-5D502BA06A60}" type="parTrans" cxnId="{72FEB1DF-6147-40F0-B6B8-2D8A70FD0F1C}">
      <dgm:prSet/>
      <dgm:spPr/>
      <dgm:t>
        <a:bodyPr/>
        <a:lstStyle/>
        <a:p>
          <a:endParaRPr lang="ru-RU"/>
        </a:p>
      </dgm:t>
    </dgm:pt>
    <dgm:pt modelId="{634E5FF5-FF24-4171-81BC-FC9F9F076901}" type="sibTrans" cxnId="{72FEB1DF-6147-40F0-B6B8-2D8A70FD0F1C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00E1ABEA-CDF9-4337-A4A1-D781F7F24612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дозволяти приймати жодних ліків</a:t>
          </a:r>
          <a:endParaRPr lang="ru-RU" dirty="0"/>
        </a:p>
      </dgm:t>
    </dgm:pt>
    <dgm:pt modelId="{D9C60FB3-D567-4A96-98D2-862CDC34C831}" type="parTrans" cxnId="{FABA996D-E72E-43C5-8804-9B04B223A56D}">
      <dgm:prSet/>
      <dgm:spPr/>
      <dgm:t>
        <a:bodyPr/>
        <a:lstStyle/>
        <a:p>
          <a:endParaRPr lang="ru-RU"/>
        </a:p>
      </dgm:t>
    </dgm:pt>
    <dgm:pt modelId="{59AA9653-B0F3-4D34-9C35-C0A991252D94}" type="sibTrans" cxnId="{FABA996D-E72E-43C5-8804-9B04B223A56D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3FC08822-D355-409E-B77B-0C7DB177D65D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дихання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152DD929-0E9A-47D2-8510-874E11960C72}" type="parTrans" cxnId="{481C0BF0-2B26-474E-9192-00EB339CEAAC}">
      <dgm:prSet/>
      <dgm:spPr/>
      <dgm:t>
        <a:bodyPr/>
        <a:lstStyle/>
        <a:p>
          <a:endParaRPr lang="ru-RU"/>
        </a:p>
      </dgm:t>
    </dgm:pt>
    <dgm:pt modelId="{2303339D-DA2E-41F3-97B5-CAD286E07866}" type="sibTrans" cxnId="{481C0BF0-2B26-474E-9192-00EB339CEAAC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B3B3E8AE-7A53-4E48-B61C-B2D45736AE77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F72306E-7C01-4C27-AFBF-22093C0FDD8E}" type="parTrans" cxnId="{FCC052B1-ECBD-44C7-AD7A-5D6CB8F0EB8A}">
      <dgm:prSet/>
      <dgm:spPr/>
      <dgm:t>
        <a:bodyPr/>
        <a:lstStyle/>
        <a:p>
          <a:endParaRPr lang="ru-RU"/>
        </a:p>
      </dgm:t>
    </dgm:pt>
    <dgm:pt modelId="{9FA77232-66DC-4F5C-9681-8EB2B3F0DCEA}" type="sibTrans" cxnId="{FCC052B1-ECBD-44C7-AD7A-5D6CB8F0EB8A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A63E4FB1-09E9-4651-8927-1A3FEBA9F9BD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Забезпечити доступ повітря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5A4BB2B-BDE9-4147-971B-7F263BE1F15F}" type="parTrans" cxnId="{52CD4A5B-6C53-405F-A729-181845169F2D}">
      <dgm:prSet/>
      <dgm:spPr/>
      <dgm:t>
        <a:bodyPr/>
        <a:lstStyle/>
        <a:p>
          <a:endParaRPr lang="ru-RU"/>
        </a:p>
      </dgm:t>
    </dgm:pt>
    <dgm:pt modelId="{EEC1700A-94A4-435A-B863-8E46DE786947}" type="sibTrans" cxnId="{52CD4A5B-6C53-405F-A729-181845169F2D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250C99A4-CFE5-4AE0-9653-15F119676592}">
      <dgm:prSet phldrT="[Текст]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Зняти тиснучий одяг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EE10118-9149-4E29-A897-C5BFB8E517B5}" type="parTrans" cxnId="{E6E1BD8B-7366-4DC4-B64F-38F9F001F20D}">
      <dgm:prSet/>
      <dgm:spPr/>
      <dgm:t>
        <a:bodyPr/>
        <a:lstStyle/>
        <a:p>
          <a:endParaRPr lang="ru-RU"/>
        </a:p>
      </dgm:t>
    </dgm:pt>
    <dgm:pt modelId="{A0BC0FA8-DEE3-4DD3-8937-95012B8E36CE}" type="sibTrans" cxnId="{E6E1BD8B-7366-4DC4-B64F-38F9F001F20D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7B16AF9A-7DE4-4765-8326-99233EDF4132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Не дозволяти пити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413C48F-BF5A-4AB5-AA6B-CFE6D55FA4AC}" type="parTrans" cxnId="{AA417F70-4B38-4D67-92B8-0C9DBCB6E7DB}">
      <dgm:prSet/>
      <dgm:spPr/>
      <dgm:t>
        <a:bodyPr/>
        <a:lstStyle/>
        <a:p>
          <a:endParaRPr lang="ru-RU"/>
        </a:p>
      </dgm:t>
    </dgm:pt>
    <dgm:pt modelId="{B1A96D39-5993-495A-A42C-D161347F3070}" type="sibTrans" cxnId="{AA417F70-4B38-4D67-92B8-0C9DBCB6E7DB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7FCD3F97-04BB-4F16-9250-08FA67CD7BAF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Контролювати життєво важливі функції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F452EC06-224B-4CEE-9EE4-362414503DA7}" type="parTrans" cxnId="{ED886615-44A6-48CA-AA44-ACAC4BBB26B5}">
      <dgm:prSet/>
      <dgm:spPr/>
      <dgm:t>
        <a:bodyPr/>
        <a:lstStyle/>
        <a:p>
          <a:endParaRPr lang="ru-RU"/>
        </a:p>
      </dgm:t>
    </dgm:pt>
    <dgm:pt modelId="{F0E3AABE-166B-4565-A7BC-39D11D802D56}" type="sibTrans" cxnId="{ED886615-44A6-48CA-AA44-ACAC4BBB26B5}">
      <dgm:prSet/>
      <dgm:spPr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AF6D63BE-A9A4-4F88-A77C-F9D15BA58D11}">
      <dgm:prSet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Бути готовим до виникнення ускладнень та необхідності проведення СЛР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C298D05-AFC9-41AE-9394-2852C3FFEAC1}" type="parTrans" cxnId="{5E14A8B8-0D33-4960-9BD5-87D32B2BB20E}">
      <dgm:prSet/>
      <dgm:spPr/>
      <dgm:t>
        <a:bodyPr/>
        <a:lstStyle/>
        <a:p>
          <a:endParaRPr lang="ru-RU"/>
        </a:p>
      </dgm:t>
    </dgm:pt>
    <dgm:pt modelId="{04B2E403-25EA-450F-B7AB-A84A3C6BEFBD}" type="sibTrans" cxnId="{5E14A8B8-0D33-4960-9BD5-87D32B2BB20E}">
      <dgm:prSet/>
      <dgm:spPr/>
      <dgm:t>
        <a:bodyPr/>
        <a:lstStyle/>
        <a:p>
          <a:endParaRPr lang="ru-RU"/>
        </a:p>
      </dgm:t>
    </dgm:pt>
    <dgm:pt modelId="{7436DC86-438F-43B3-8AEB-115A57F9CAE1}" type="pres">
      <dgm:prSet presAssocID="{D3443CB7-2196-4FE3-B2C3-526B9ECA0E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9A16B-A739-4261-AB22-5391E632F8B8}" type="pres">
      <dgm:prSet presAssocID="{3D817BE5-2B68-4544-A701-ADEAE4720BAB}" presName="node" presStyleLbl="node1" presStyleIdx="0" presStyleCnt="9" custScaleX="13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8A7C5-E250-4A21-B319-2A258F38C493}" type="pres">
      <dgm:prSet presAssocID="{634E5FF5-FF24-4171-81BC-FC9F9F07690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67BE0B0E-7DF5-4B4F-86CF-6D688946FCD7}" type="pres">
      <dgm:prSet presAssocID="{634E5FF5-FF24-4171-81BC-FC9F9F07690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12A405E9-076C-4948-A7E4-8D2101D5949B}" type="pres">
      <dgm:prSet presAssocID="{3FC08822-D355-409E-B77B-0C7DB177D65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B88F0-5BE2-4C1D-9554-5548CB894E47}" type="pres">
      <dgm:prSet presAssocID="{2303339D-DA2E-41F3-97B5-CAD286E0786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A99A10E-5E56-48D0-89E5-4970888CA6B3}" type="pres">
      <dgm:prSet presAssocID="{2303339D-DA2E-41F3-97B5-CAD286E07866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11ACDE2D-884D-4EE7-8097-A7B259FFD9EA}" type="pres">
      <dgm:prSet presAssocID="{B3B3E8AE-7A53-4E48-B61C-B2D45736AE7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1B24D-8343-4D4E-B136-DE03E1F682B8}" type="pres">
      <dgm:prSet presAssocID="{9FA77232-66DC-4F5C-9681-8EB2B3F0DCEA}" presName="sibTrans" presStyleLbl="sibTrans1D1" presStyleIdx="2" presStyleCnt="8"/>
      <dgm:spPr/>
      <dgm:t>
        <a:bodyPr/>
        <a:lstStyle/>
        <a:p>
          <a:endParaRPr lang="ru-RU"/>
        </a:p>
      </dgm:t>
    </dgm:pt>
    <dgm:pt modelId="{90DFDE54-A5F4-435D-8B9D-C8399FF14F96}" type="pres">
      <dgm:prSet presAssocID="{9FA77232-66DC-4F5C-9681-8EB2B3F0DCEA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64221573-4EB5-4E55-9C4E-950B93AEA201}" type="pres">
      <dgm:prSet presAssocID="{A63E4FB1-09E9-4651-8927-1A3FEBA9F9B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216D9-33CA-43F6-A851-7F24E567F15B}" type="pres">
      <dgm:prSet presAssocID="{EEC1700A-94A4-435A-B863-8E46DE786947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D0EF923-ED2C-4DA2-A8DC-E548FF400EF0}" type="pres">
      <dgm:prSet presAssocID="{EEC1700A-94A4-435A-B863-8E46DE786947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DAE08B78-A588-466F-A70E-47C395326B5B}" type="pres">
      <dgm:prSet presAssocID="{250C99A4-CFE5-4AE0-9653-15F11967659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708FC-B313-464C-AF33-5CCA3E330836}" type="pres">
      <dgm:prSet presAssocID="{A0BC0FA8-DEE3-4DD3-8937-95012B8E36CE}" presName="sibTrans" presStyleLbl="sibTrans1D1" presStyleIdx="4" presStyleCnt="8"/>
      <dgm:spPr/>
      <dgm:t>
        <a:bodyPr/>
        <a:lstStyle/>
        <a:p>
          <a:endParaRPr lang="ru-RU"/>
        </a:p>
      </dgm:t>
    </dgm:pt>
    <dgm:pt modelId="{E29CB29C-A9C4-4B0F-9745-1646D3C0D650}" type="pres">
      <dgm:prSet presAssocID="{A0BC0FA8-DEE3-4DD3-8937-95012B8E36CE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42B7E951-BCDC-4F47-B6DA-87544A77E9CE}" type="pres">
      <dgm:prSet presAssocID="{00E1ABEA-CDF9-4337-A4A1-D781F7F24612}" presName="node" presStyleLbl="node1" presStyleIdx="5" presStyleCnt="9" custScaleX="12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E5A0C-FEB5-42F1-B2EE-C9B025F37F31}" type="pres">
      <dgm:prSet presAssocID="{59AA9653-B0F3-4D34-9C35-C0A991252D94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0A0D2C2-7EDC-47B0-9C7A-32CE10377133}" type="pres">
      <dgm:prSet presAssocID="{59AA9653-B0F3-4D34-9C35-C0A991252D94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3D855545-2466-4914-9989-B3F6A69AAC98}" type="pres">
      <dgm:prSet presAssocID="{7B16AF9A-7DE4-4765-8326-99233EDF41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DEC96-5B05-4459-8B2E-C80C5BCA8A79}" type="pres">
      <dgm:prSet presAssocID="{B1A96D39-5993-495A-A42C-D161347F3070}" presName="sibTrans" presStyleLbl="sibTrans1D1" presStyleIdx="6" presStyleCnt="8"/>
      <dgm:spPr/>
      <dgm:t>
        <a:bodyPr/>
        <a:lstStyle/>
        <a:p>
          <a:endParaRPr lang="ru-RU"/>
        </a:p>
      </dgm:t>
    </dgm:pt>
    <dgm:pt modelId="{18A669CF-7339-4377-80A7-F337B621FAD2}" type="pres">
      <dgm:prSet presAssocID="{B1A96D39-5993-495A-A42C-D161347F3070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CDDF1F7F-D4E9-4BF8-83D8-D21EF92CB1F6}" type="pres">
      <dgm:prSet presAssocID="{7FCD3F97-04BB-4F16-9250-08FA67CD7BA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5411-1D30-4F06-97BE-359907AE8866}" type="pres">
      <dgm:prSet presAssocID="{F0E3AABE-166B-4565-A7BC-39D11D802D56}" presName="sibTrans" presStyleLbl="sibTrans1D1" presStyleIdx="7" presStyleCnt="8"/>
      <dgm:spPr/>
      <dgm:t>
        <a:bodyPr/>
        <a:lstStyle/>
        <a:p>
          <a:endParaRPr lang="ru-RU"/>
        </a:p>
      </dgm:t>
    </dgm:pt>
    <dgm:pt modelId="{674F382D-2C9B-48F5-8245-B355DD527465}" type="pres">
      <dgm:prSet presAssocID="{F0E3AABE-166B-4565-A7BC-39D11D802D56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598589CB-FC67-4B21-B2EE-325E6A017C70}" type="pres">
      <dgm:prSet presAssocID="{AF6D63BE-A9A4-4F88-A77C-F9D15BA58D11}" presName="node" presStyleLbl="node1" presStyleIdx="8" presStyleCnt="9" custScaleX="13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B56A34-5537-4FCC-9B77-92530B9BEA9F}" type="presOf" srcId="{634E5FF5-FF24-4171-81BC-FC9F9F076901}" destId="{1F68A7C5-E250-4A21-B319-2A258F38C493}" srcOrd="0" destOrd="0" presId="urn:microsoft.com/office/officeart/2005/8/layout/bProcess3"/>
    <dgm:cxn modelId="{481C0BF0-2B26-474E-9192-00EB339CEAAC}" srcId="{D3443CB7-2196-4FE3-B2C3-526B9ECA0E5B}" destId="{3FC08822-D355-409E-B77B-0C7DB177D65D}" srcOrd="1" destOrd="0" parTransId="{152DD929-0E9A-47D2-8510-874E11960C72}" sibTransId="{2303339D-DA2E-41F3-97B5-CAD286E07866}"/>
    <dgm:cxn modelId="{AF3EC3AC-3DFB-4E41-A497-6F2556468B26}" type="presOf" srcId="{634E5FF5-FF24-4171-81BC-FC9F9F076901}" destId="{67BE0B0E-7DF5-4B4F-86CF-6D688946FCD7}" srcOrd="1" destOrd="0" presId="urn:microsoft.com/office/officeart/2005/8/layout/bProcess3"/>
    <dgm:cxn modelId="{AA417F70-4B38-4D67-92B8-0C9DBCB6E7DB}" srcId="{D3443CB7-2196-4FE3-B2C3-526B9ECA0E5B}" destId="{7B16AF9A-7DE4-4765-8326-99233EDF4132}" srcOrd="6" destOrd="0" parTransId="{E413C48F-BF5A-4AB5-AA6B-CFE6D55FA4AC}" sibTransId="{B1A96D39-5993-495A-A42C-D161347F3070}"/>
    <dgm:cxn modelId="{FCC052B1-ECBD-44C7-AD7A-5D6CB8F0EB8A}" srcId="{D3443CB7-2196-4FE3-B2C3-526B9ECA0E5B}" destId="{B3B3E8AE-7A53-4E48-B61C-B2D45736AE77}" srcOrd="2" destOrd="0" parTransId="{FF72306E-7C01-4C27-AFBF-22093C0FDD8E}" sibTransId="{9FA77232-66DC-4F5C-9681-8EB2B3F0DCEA}"/>
    <dgm:cxn modelId="{72FEB1DF-6147-40F0-B6B8-2D8A70FD0F1C}" srcId="{D3443CB7-2196-4FE3-B2C3-526B9ECA0E5B}" destId="{3D817BE5-2B68-4544-A701-ADEAE4720BAB}" srcOrd="0" destOrd="0" parTransId="{634D9E93-1BEF-4787-B461-5D502BA06A60}" sibTransId="{634E5FF5-FF24-4171-81BC-FC9F9F076901}"/>
    <dgm:cxn modelId="{E4788BBF-9D03-4852-8B20-FB62A67CAEFB}" type="presOf" srcId="{A63E4FB1-09E9-4651-8927-1A3FEBA9F9BD}" destId="{64221573-4EB5-4E55-9C4E-950B93AEA201}" srcOrd="0" destOrd="0" presId="urn:microsoft.com/office/officeart/2005/8/layout/bProcess3"/>
    <dgm:cxn modelId="{68656C2B-E2BC-419C-982D-73875174331C}" type="presOf" srcId="{7FCD3F97-04BB-4F16-9250-08FA67CD7BAF}" destId="{CDDF1F7F-D4E9-4BF8-83D8-D21EF92CB1F6}" srcOrd="0" destOrd="0" presId="urn:microsoft.com/office/officeart/2005/8/layout/bProcess3"/>
    <dgm:cxn modelId="{A23D3A0E-FC5F-43F7-8FEC-0FCFAE01869A}" type="presOf" srcId="{AF6D63BE-A9A4-4F88-A77C-F9D15BA58D11}" destId="{598589CB-FC67-4B21-B2EE-325E6A017C70}" srcOrd="0" destOrd="0" presId="urn:microsoft.com/office/officeart/2005/8/layout/bProcess3"/>
    <dgm:cxn modelId="{FABA996D-E72E-43C5-8804-9B04B223A56D}" srcId="{D3443CB7-2196-4FE3-B2C3-526B9ECA0E5B}" destId="{00E1ABEA-CDF9-4337-A4A1-D781F7F24612}" srcOrd="5" destOrd="0" parTransId="{D9C60FB3-D567-4A96-98D2-862CDC34C831}" sibTransId="{59AA9653-B0F3-4D34-9C35-C0A991252D94}"/>
    <dgm:cxn modelId="{8CC64300-41D5-40C9-8523-9E214CB6ABD5}" type="presOf" srcId="{A0BC0FA8-DEE3-4DD3-8937-95012B8E36CE}" destId="{350708FC-B313-464C-AF33-5CCA3E330836}" srcOrd="0" destOrd="0" presId="urn:microsoft.com/office/officeart/2005/8/layout/bProcess3"/>
    <dgm:cxn modelId="{C5B8B89B-0236-4F0A-BB75-6DA383E2393C}" type="presOf" srcId="{A0BC0FA8-DEE3-4DD3-8937-95012B8E36CE}" destId="{E29CB29C-A9C4-4B0F-9745-1646D3C0D650}" srcOrd="1" destOrd="0" presId="urn:microsoft.com/office/officeart/2005/8/layout/bProcess3"/>
    <dgm:cxn modelId="{6A9BEDBF-E8C0-462F-8E4A-94AC6AF23341}" type="presOf" srcId="{F0E3AABE-166B-4565-A7BC-39D11D802D56}" destId="{BE285411-1D30-4F06-97BE-359907AE8866}" srcOrd="0" destOrd="0" presId="urn:microsoft.com/office/officeart/2005/8/layout/bProcess3"/>
    <dgm:cxn modelId="{3BAFD2B8-5D13-4EBD-A8C9-7A560D4D9D7B}" type="presOf" srcId="{250C99A4-CFE5-4AE0-9653-15F119676592}" destId="{DAE08B78-A588-466F-A70E-47C395326B5B}" srcOrd="0" destOrd="0" presId="urn:microsoft.com/office/officeart/2005/8/layout/bProcess3"/>
    <dgm:cxn modelId="{ED886615-44A6-48CA-AA44-ACAC4BBB26B5}" srcId="{D3443CB7-2196-4FE3-B2C3-526B9ECA0E5B}" destId="{7FCD3F97-04BB-4F16-9250-08FA67CD7BAF}" srcOrd="7" destOrd="0" parTransId="{F452EC06-224B-4CEE-9EE4-362414503DA7}" sibTransId="{F0E3AABE-166B-4565-A7BC-39D11D802D56}"/>
    <dgm:cxn modelId="{78A6853C-1880-4F11-93C7-1310EF066475}" type="presOf" srcId="{59AA9653-B0F3-4D34-9C35-C0A991252D94}" destId="{E0A0D2C2-7EDC-47B0-9C7A-32CE10377133}" srcOrd="1" destOrd="0" presId="urn:microsoft.com/office/officeart/2005/8/layout/bProcess3"/>
    <dgm:cxn modelId="{C0B4B20F-EBBB-4F50-A8B1-8B1CEC5CF34E}" type="presOf" srcId="{B1A96D39-5993-495A-A42C-D161347F3070}" destId="{DC4DEC96-5B05-4459-8B2E-C80C5BCA8A79}" srcOrd="0" destOrd="0" presId="urn:microsoft.com/office/officeart/2005/8/layout/bProcess3"/>
    <dgm:cxn modelId="{D24DB9BB-8CD0-448D-B8A2-4D552A69BC82}" type="presOf" srcId="{3D817BE5-2B68-4544-A701-ADEAE4720BAB}" destId="{27C9A16B-A739-4261-AB22-5391E632F8B8}" srcOrd="0" destOrd="0" presId="urn:microsoft.com/office/officeart/2005/8/layout/bProcess3"/>
    <dgm:cxn modelId="{94E907F9-D6F9-4D05-8F7D-F952BD20658B}" type="presOf" srcId="{F0E3AABE-166B-4565-A7BC-39D11D802D56}" destId="{674F382D-2C9B-48F5-8245-B355DD527465}" srcOrd="1" destOrd="0" presId="urn:microsoft.com/office/officeart/2005/8/layout/bProcess3"/>
    <dgm:cxn modelId="{678EA4D8-67BD-4CDA-8E0B-87D8C4751410}" type="presOf" srcId="{EEC1700A-94A4-435A-B863-8E46DE786947}" destId="{6D0EF923-ED2C-4DA2-A8DC-E548FF400EF0}" srcOrd="1" destOrd="0" presId="urn:microsoft.com/office/officeart/2005/8/layout/bProcess3"/>
    <dgm:cxn modelId="{23BE9B4D-A1DB-4958-98DB-E28283DDCC32}" type="presOf" srcId="{3FC08822-D355-409E-B77B-0C7DB177D65D}" destId="{12A405E9-076C-4948-A7E4-8D2101D5949B}" srcOrd="0" destOrd="0" presId="urn:microsoft.com/office/officeart/2005/8/layout/bProcess3"/>
    <dgm:cxn modelId="{843BCD99-47F1-4ED5-9D29-FFCE53F4CB84}" type="presOf" srcId="{00E1ABEA-CDF9-4337-A4A1-D781F7F24612}" destId="{42B7E951-BCDC-4F47-B6DA-87544A77E9CE}" srcOrd="0" destOrd="0" presId="urn:microsoft.com/office/officeart/2005/8/layout/bProcess3"/>
    <dgm:cxn modelId="{5C8B79A7-8BCB-4F5A-A881-9269840CA1E4}" type="presOf" srcId="{EEC1700A-94A4-435A-B863-8E46DE786947}" destId="{6F4216D9-33CA-43F6-A851-7F24E567F15B}" srcOrd="0" destOrd="0" presId="urn:microsoft.com/office/officeart/2005/8/layout/bProcess3"/>
    <dgm:cxn modelId="{52CD4A5B-6C53-405F-A729-181845169F2D}" srcId="{D3443CB7-2196-4FE3-B2C3-526B9ECA0E5B}" destId="{A63E4FB1-09E9-4651-8927-1A3FEBA9F9BD}" srcOrd="3" destOrd="0" parTransId="{F5A4BB2B-BDE9-4147-971B-7F263BE1F15F}" sibTransId="{EEC1700A-94A4-435A-B863-8E46DE786947}"/>
    <dgm:cxn modelId="{F2715D8F-D4F6-4798-9AC1-045DEC569FBB}" type="presOf" srcId="{D3443CB7-2196-4FE3-B2C3-526B9ECA0E5B}" destId="{7436DC86-438F-43B3-8AEB-115A57F9CAE1}" srcOrd="0" destOrd="0" presId="urn:microsoft.com/office/officeart/2005/8/layout/bProcess3"/>
    <dgm:cxn modelId="{999E295E-1D9D-4AD8-8683-05973B92535A}" type="presOf" srcId="{B1A96D39-5993-495A-A42C-D161347F3070}" destId="{18A669CF-7339-4377-80A7-F337B621FAD2}" srcOrd="1" destOrd="0" presId="urn:microsoft.com/office/officeart/2005/8/layout/bProcess3"/>
    <dgm:cxn modelId="{4FEF3478-3442-46A1-8FE2-CD9131BA24E0}" type="presOf" srcId="{7B16AF9A-7DE4-4765-8326-99233EDF4132}" destId="{3D855545-2466-4914-9989-B3F6A69AAC98}" srcOrd="0" destOrd="0" presId="urn:microsoft.com/office/officeart/2005/8/layout/bProcess3"/>
    <dgm:cxn modelId="{E6E1BD8B-7366-4DC4-B64F-38F9F001F20D}" srcId="{D3443CB7-2196-4FE3-B2C3-526B9ECA0E5B}" destId="{250C99A4-CFE5-4AE0-9653-15F119676592}" srcOrd="4" destOrd="0" parTransId="{4EE10118-9149-4E29-A897-C5BFB8E517B5}" sibTransId="{A0BC0FA8-DEE3-4DD3-8937-95012B8E36CE}"/>
    <dgm:cxn modelId="{491214A6-BE50-46BE-8F8D-A76C95ED7ADF}" type="presOf" srcId="{9FA77232-66DC-4F5C-9681-8EB2B3F0DCEA}" destId="{90DFDE54-A5F4-435D-8B9D-C8399FF14F96}" srcOrd="1" destOrd="0" presId="urn:microsoft.com/office/officeart/2005/8/layout/bProcess3"/>
    <dgm:cxn modelId="{56C335E7-A697-4DEE-8D6F-74EDB7CFE872}" type="presOf" srcId="{B3B3E8AE-7A53-4E48-B61C-B2D45736AE77}" destId="{11ACDE2D-884D-4EE7-8097-A7B259FFD9EA}" srcOrd="0" destOrd="0" presId="urn:microsoft.com/office/officeart/2005/8/layout/bProcess3"/>
    <dgm:cxn modelId="{BA0C4A74-9F2D-4AA2-901E-99F31F7B4148}" type="presOf" srcId="{2303339D-DA2E-41F3-97B5-CAD286E07866}" destId="{020B88F0-5BE2-4C1D-9554-5548CB894E47}" srcOrd="0" destOrd="0" presId="urn:microsoft.com/office/officeart/2005/8/layout/bProcess3"/>
    <dgm:cxn modelId="{1DD14455-8FF5-47FA-9210-1B3BCED8E9E7}" type="presOf" srcId="{9FA77232-66DC-4F5C-9681-8EB2B3F0DCEA}" destId="{0201B24D-8343-4D4E-B136-DE03E1F682B8}" srcOrd="0" destOrd="0" presId="urn:microsoft.com/office/officeart/2005/8/layout/bProcess3"/>
    <dgm:cxn modelId="{A3C2A0BD-FA61-4BE1-8C82-C38871D9B78E}" type="presOf" srcId="{59AA9653-B0F3-4D34-9C35-C0A991252D94}" destId="{627E5A0C-FEB5-42F1-B2EE-C9B025F37F31}" srcOrd="0" destOrd="0" presId="urn:microsoft.com/office/officeart/2005/8/layout/bProcess3"/>
    <dgm:cxn modelId="{9B87B781-CB68-480B-A784-FFCD6D7CE56F}" type="presOf" srcId="{2303339D-DA2E-41F3-97B5-CAD286E07866}" destId="{EA99A10E-5E56-48D0-89E5-4970888CA6B3}" srcOrd="1" destOrd="0" presId="urn:microsoft.com/office/officeart/2005/8/layout/bProcess3"/>
    <dgm:cxn modelId="{5E14A8B8-0D33-4960-9BD5-87D32B2BB20E}" srcId="{D3443CB7-2196-4FE3-B2C3-526B9ECA0E5B}" destId="{AF6D63BE-A9A4-4F88-A77C-F9D15BA58D11}" srcOrd="8" destOrd="0" parTransId="{0C298D05-AFC9-41AE-9394-2852C3FFEAC1}" sibTransId="{04B2E403-25EA-450F-B7AB-A84A3C6BEFBD}"/>
    <dgm:cxn modelId="{930737B7-5650-4186-ABCF-1BB60ED2D214}" type="presParOf" srcId="{7436DC86-438F-43B3-8AEB-115A57F9CAE1}" destId="{27C9A16B-A739-4261-AB22-5391E632F8B8}" srcOrd="0" destOrd="0" presId="urn:microsoft.com/office/officeart/2005/8/layout/bProcess3"/>
    <dgm:cxn modelId="{FAC66C05-4C76-415C-BCEF-05657F79C272}" type="presParOf" srcId="{7436DC86-438F-43B3-8AEB-115A57F9CAE1}" destId="{1F68A7C5-E250-4A21-B319-2A258F38C493}" srcOrd="1" destOrd="0" presId="urn:microsoft.com/office/officeart/2005/8/layout/bProcess3"/>
    <dgm:cxn modelId="{3E4AA0B9-E968-483C-BA7A-720C18A6426D}" type="presParOf" srcId="{1F68A7C5-E250-4A21-B319-2A258F38C493}" destId="{67BE0B0E-7DF5-4B4F-86CF-6D688946FCD7}" srcOrd="0" destOrd="0" presId="urn:microsoft.com/office/officeart/2005/8/layout/bProcess3"/>
    <dgm:cxn modelId="{398CF484-B07F-49E5-9C3A-04EB70FC37A4}" type="presParOf" srcId="{7436DC86-438F-43B3-8AEB-115A57F9CAE1}" destId="{12A405E9-076C-4948-A7E4-8D2101D5949B}" srcOrd="2" destOrd="0" presId="urn:microsoft.com/office/officeart/2005/8/layout/bProcess3"/>
    <dgm:cxn modelId="{724C36AC-8E79-49F1-A468-64D9361484FF}" type="presParOf" srcId="{7436DC86-438F-43B3-8AEB-115A57F9CAE1}" destId="{020B88F0-5BE2-4C1D-9554-5548CB894E47}" srcOrd="3" destOrd="0" presId="urn:microsoft.com/office/officeart/2005/8/layout/bProcess3"/>
    <dgm:cxn modelId="{96D75003-3CC0-44EE-A166-5967C78A759E}" type="presParOf" srcId="{020B88F0-5BE2-4C1D-9554-5548CB894E47}" destId="{EA99A10E-5E56-48D0-89E5-4970888CA6B3}" srcOrd="0" destOrd="0" presId="urn:microsoft.com/office/officeart/2005/8/layout/bProcess3"/>
    <dgm:cxn modelId="{C391CF09-729C-4339-889F-476D0D53B886}" type="presParOf" srcId="{7436DC86-438F-43B3-8AEB-115A57F9CAE1}" destId="{11ACDE2D-884D-4EE7-8097-A7B259FFD9EA}" srcOrd="4" destOrd="0" presId="urn:microsoft.com/office/officeart/2005/8/layout/bProcess3"/>
    <dgm:cxn modelId="{12574AD6-5C82-4F32-B8AC-1859B2C08157}" type="presParOf" srcId="{7436DC86-438F-43B3-8AEB-115A57F9CAE1}" destId="{0201B24D-8343-4D4E-B136-DE03E1F682B8}" srcOrd="5" destOrd="0" presId="urn:microsoft.com/office/officeart/2005/8/layout/bProcess3"/>
    <dgm:cxn modelId="{60348294-C7E8-40E0-AF38-2CA78808366C}" type="presParOf" srcId="{0201B24D-8343-4D4E-B136-DE03E1F682B8}" destId="{90DFDE54-A5F4-435D-8B9D-C8399FF14F96}" srcOrd="0" destOrd="0" presId="urn:microsoft.com/office/officeart/2005/8/layout/bProcess3"/>
    <dgm:cxn modelId="{378C92C5-EF06-444B-B61E-454F069F7088}" type="presParOf" srcId="{7436DC86-438F-43B3-8AEB-115A57F9CAE1}" destId="{64221573-4EB5-4E55-9C4E-950B93AEA201}" srcOrd="6" destOrd="0" presId="urn:microsoft.com/office/officeart/2005/8/layout/bProcess3"/>
    <dgm:cxn modelId="{9D82A12C-4F97-47BA-B391-46A4CE1011DA}" type="presParOf" srcId="{7436DC86-438F-43B3-8AEB-115A57F9CAE1}" destId="{6F4216D9-33CA-43F6-A851-7F24E567F15B}" srcOrd="7" destOrd="0" presId="urn:microsoft.com/office/officeart/2005/8/layout/bProcess3"/>
    <dgm:cxn modelId="{E6A39E53-AE98-4662-BF15-E38DABBBC538}" type="presParOf" srcId="{6F4216D9-33CA-43F6-A851-7F24E567F15B}" destId="{6D0EF923-ED2C-4DA2-A8DC-E548FF400EF0}" srcOrd="0" destOrd="0" presId="urn:microsoft.com/office/officeart/2005/8/layout/bProcess3"/>
    <dgm:cxn modelId="{0E3902B8-0F84-4A18-8352-57BF61E31A1F}" type="presParOf" srcId="{7436DC86-438F-43B3-8AEB-115A57F9CAE1}" destId="{DAE08B78-A588-466F-A70E-47C395326B5B}" srcOrd="8" destOrd="0" presId="urn:microsoft.com/office/officeart/2005/8/layout/bProcess3"/>
    <dgm:cxn modelId="{6F0C3AF3-6E2B-4D51-A68B-4D03139FBD8D}" type="presParOf" srcId="{7436DC86-438F-43B3-8AEB-115A57F9CAE1}" destId="{350708FC-B313-464C-AF33-5CCA3E330836}" srcOrd="9" destOrd="0" presId="urn:microsoft.com/office/officeart/2005/8/layout/bProcess3"/>
    <dgm:cxn modelId="{268952A3-6E02-4C7B-B465-8BEEEB92690F}" type="presParOf" srcId="{350708FC-B313-464C-AF33-5CCA3E330836}" destId="{E29CB29C-A9C4-4B0F-9745-1646D3C0D650}" srcOrd="0" destOrd="0" presId="urn:microsoft.com/office/officeart/2005/8/layout/bProcess3"/>
    <dgm:cxn modelId="{856CB1FF-5801-4D8E-A43A-5D381D071A85}" type="presParOf" srcId="{7436DC86-438F-43B3-8AEB-115A57F9CAE1}" destId="{42B7E951-BCDC-4F47-B6DA-87544A77E9CE}" srcOrd="10" destOrd="0" presId="urn:microsoft.com/office/officeart/2005/8/layout/bProcess3"/>
    <dgm:cxn modelId="{7B3AFFEA-D48E-47F3-A339-0A836D544E6C}" type="presParOf" srcId="{7436DC86-438F-43B3-8AEB-115A57F9CAE1}" destId="{627E5A0C-FEB5-42F1-B2EE-C9B025F37F31}" srcOrd="11" destOrd="0" presId="urn:microsoft.com/office/officeart/2005/8/layout/bProcess3"/>
    <dgm:cxn modelId="{73313B63-CB33-431B-8824-002050A3EF25}" type="presParOf" srcId="{627E5A0C-FEB5-42F1-B2EE-C9B025F37F31}" destId="{E0A0D2C2-7EDC-47B0-9C7A-32CE10377133}" srcOrd="0" destOrd="0" presId="urn:microsoft.com/office/officeart/2005/8/layout/bProcess3"/>
    <dgm:cxn modelId="{F575B8BC-A300-40BF-BF00-5336F80DE6D4}" type="presParOf" srcId="{7436DC86-438F-43B3-8AEB-115A57F9CAE1}" destId="{3D855545-2466-4914-9989-B3F6A69AAC98}" srcOrd="12" destOrd="0" presId="urn:microsoft.com/office/officeart/2005/8/layout/bProcess3"/>
    <dgm:cxn modelId="{8C64972E-EE32-4BED-9880-DABC23317502}" type="presParOf" srcId="{7436DC86-438F-43B3-8AEB-115A57F9CAE1}" destId="{DC4DEC96-5B05-4459-8B2E-C80C5BCA8A79}" srcOrd="13" destOrd="0" presId="urn:microsoft.com/office/officeart/2005/8/layout/bProcess3"/>
    <dgm:cxn modelId="{FF252166-337B-45E0-8980-36D81F14B5FA}" type="presParOf" srcId="{DC4DEC96-5B05-4459-8B2E-C80C5BCA8A79}" destId="{18A669CF-7339-4377-80A7-F337B621FAD2}" srcOrd="0" destOrd="0" presId="urn:microsoft.com/office/officeart/2005/8/layout/bProcess3"/>
    <dgm:cxn modelId="{7E5589C3-0927-4FB7-8B9D-FE6C8F37230A}" type="presParOf" srcId="{7436DC86-438F-43B3-8AEB-115A57F9CAE1}" destId="{CDDF1F7F-D4E9-4BF8-83D8-D21EF92CB1F6}" srcOrd="14" destOrd="0" presId="urn:microsoft.com/office/officeart/2005/8/layout/bProcess3"/>
    <dgm:cxn modelId="{5031B6CE-B73C-4A6A-8105-3E17C6738626}" type="presParOf" srcId="{7436DC86-438F-43B3-8AEB-115A57F9CAE1}" destId="{BE285411-1D30-4F06-97BE-359907AE8866}" srcOrd="15" destOrd="0" presId="urn:microsoft.com/office/officeart/2005/8/layout/bProcess3"/>
    <dgm:cxn modelId="{3393B53F-B9F2-4418-B22E-0C378BA9A80F}" type="presParOf" srcId="{BE285411-1D30-4F06-97BE-359907AE8866}" destId="{674F382D-2C9B-48F5-8245-B355DD527465}" srcOrd="0" destOrd="0" presId="urn:microsoft.com/office/officeart/2005/8/layout/bProcess3"/>
    <dgm:cxn modelId="{CC070E9C-F45D-439B-B84F-566CDF3695F3}" type="presParOf" srcId="{7436DC86-438F-43B3-8AEB-115A57F9CAE1}" destId="{598589CB-FC67-4B21-B2EE-325E6A017C70}" srcOrd="16" destOrd="0" presId="urn:microsoft.com/office/officeart/2005/8/layout/bProcess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B76F39-B162-45BC-B7F6-EA59EA239905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F76A2-E11E-4ECA-9E0D-D00DD4CB31C7}">
      <dgm:prSet phldrT="[Текст]"/>
      <dgm:spPr>
        <a:solidFill>
          <a:schemeClr val="accent6">
            <a:lumMod val="20000"/>
            <a:lumOff val="8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Алергічне захворювання, що спричиняє задишку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68D455E-3896-4DC5-A184-114F3CFF19C7}" type="parTrans" cxnId="{75595939-A4A3-485E-B2C2-6B3720AA177E}">
      <dgm:prSet/>
      <dgm:spPr/>
      <dgm:t>
        <a:bodyPr/>
        <a:lstStyle/>
        <a:p>
          <a:endParaRPr lang="ru-RU"/>
        </a:p>
      </dgm:t>
    </dgm:pt>
    <dgm:pt modelId="{60285717-5C17-468B-82EF-8508C27687D5}" type="sibTrans" cxnId="{75595939-A4A3-485E-B2C2-6B3720AA177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DDA1E85-DA0A-47A5-AE87-0BAADED283CC}">
      <dgm:prSet phldrT="[Текст]"/>
      <dgm:spPr>
        <a:solidFill>
          <a:schemeClr val="accent6">
            <a:lumMod val="20000"/>
            <a:lumOff val="8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Порушення прохідності бронхів внаслідок спазму, набряку та закупорки слизом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111C579-FF11-49EB-B701-7C5198CC8705}" type="parTrans" cxnId="{5ED5D88F-5A75-4F27-8D8F-53C2B51D13A0}">
      <dgm:prSet/>
      <dgm:spPr/>
      <dgm:t>
        <a:bodyPr/>
        <a:lstStyle/>
        <a:p>
          <a:endParaRPr lang="ru-RU"/>
        </a:p>
      </dgm:t>
    </dgm:pt>
    <dgm:pt modelId="{D353683C-DC59-4E0B-826E-C27C8836F808}" type="sibTrans" cxnId="{5ED5D88F-5A75-4F27-8D8F-53C2B51D13A0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55455CE-48DE-4799-87B4-BD81B24E9140}">
      <dgm:prSet phldrT="[Текст]"/>
      <dgm:spPr>
        <a:solidFill>
          <a:schemeClr val="accent6">
            <a:lumMod val="20000"/>
            <a:lumOff val="80000"/>
          </a:schemeClr>
        </a:solidFill>
        <a:ln w="3810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Напади ядухи, утруднене дихання, кашель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52EF59E6-7F38-4ECC-8F41-68EC3313FF99}" type="parTrans" cxnId="{92C9A0BD-45A2-4708-8231-BB013BBFD7F8}">
      <dgm:prSet/>
      <dgm:spPr/>
      <dgm:t>
        <a:bodyPr/>
        <a:lstStyle/>
        <a:p>
          <a:endParaRPr lang="ru-RU"/>
        </a:p>
      </dgm:t>
    </dgm:pt>
    <dgm:pt modelId="{C36F950B-268A-4573-A5E7-9EEADCA25631}" type="sibTrans" cxnId="{92C9A0BD-45A2-4708-8231-BB013BBFD7F8}">
      <dgm:prSet/>
      <dgm:spPr/>
      <dgm:t>
        <a:bodyPr/>
        <a:lstStyle/>
        <a:p>
          <a:endParaRPr lang="ru-RU"/>
        </a:p>
      </dgm:t>
    </dgm:pt>
    <dgm:pt modelId="{5595C77E-B955-4E74-A333-E213B2062D06}" type="pres">
      <dgm:prSet presAssocID="{1AB76F39-B162-45BC-B7F6-EA59EA239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0410F1-8649-46C6-97B9-E04D5452ABF4}" type="pres">
      <dgm:prSet presAssocID="{18CF76A2-E11E-4ECA-9E0D-D00DD4CB31C7}" presName="composite" presStyleCnt="0"/>
      <dgm:spPr/>
    </dgm:pt>
    <dgm:pt modelId="{49CE236C-EC81-45E5-AE62-233533E2DC90}" type="pres">
      <dgm:prSet presAssocID="{18CF76A2-E11E-4ECA-9E0D-D00DD4CB31C7}" presName="imagSh" presStyleLbl="bgImgPlace1" presStyleIdx="0" presStyleCnt="3" custScaleY="120836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A11B87E-A4CA-4024-A0CC-84009136A1F0}" type="pres">
      <dgm:prSet presAssocID="{18CF76A2-E11E-4ECA-9E0D-D00DD4CB31C7}" presName="txNode" presStyleLbl="node1" presStyleIdx="0" presStyleCnt="3" custScaleY="107233" custLinFactNeighborX="1592" custLinFactNeighborY="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8A989-0613-4BAC-9F6D-E4ABBF625439}" type="pres">
      <dgm:prSet presAssocID="{60285717-5C17-468B-82EF-8508C27687D5}" presName="sibTrans" presStyleLbl="sibTrans2D1" presStyleIdx="0" presStyleCnt="2" custLinFactNeighborX="5983" custLinFactNeighborY="8475"/>
      <dgm:spPr/>
      <dgm:t>
        <a:bodyPr/>
        <a:lstStyle/>
        <a:p>
          <a:endParaRPr lang="ru-RU"/>
        </a:p>
      </dgm:t>
    </dgm:pt>
    <dgm:pt modelId="{F8AADD9E-809E-485F-AA99-6EA136D6E4BE}" type="pres">
      <dgm:prSet presAssocID="{60285717-5C17-468B-82EF-8508C27687D5}" presName="connTx" presStyleLbl="sibTrans2D1" presStyleIdx="0" presStyleCnt="2"/>
      <dgm:spPr/>
      <dgm:t>
        <a:bodyPr/>
        <a:lstStyle/>
        <a:p>
          <a:endParaRPr lang="ru-RU"/>
        </a:p>
      </dgm:t>
    </dgm:pt>
    <dgm:pt modelId="{DCF3952F-F25B-423F-A801-0576D9A5AE05}" type="pres">
      <dgm:prSet presAssocID="{4DDA1E85-DA0A-47A5-AE87-0BAADED283CC}" presName="composite" presStyleCnt="0"/>
      <dgm:spPr/>
    </dgm:pt>
    <dgm:pt modelId="{325129BF-8CBA-495E-81EA-D94B7C368BF0}" type="pres">
      <dgm:prSet presAssocID="{4DDA1E85-DA0A-47A5-AE87-0BAADED283CC}" presName="imagSh" presStyleLbl="bgImgPlace1" presStyleIdx="1" presStyleCnt="3" custScaleY="128934" custLinFactNeighborX="-3345" custLinFactNeighborY="432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B74F29-2092-4872-81CB-CD8EFA99B15B}" type="pres">
      <dgm:prSet presAssocID="{4DDA1E85-DA0A-47A5-AE87-0BAADED283CC}" presName="txNode" presStyleLbl="node1" presStyleIdx="1" presStyleCnt="3" custLinFactNeighborX="2077" custLinFactNeighborY="23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2AFD5-D8C6-4BE6-AE33-11F33D99AA6A}" type="pres">
      <dgm:prSet presAssocID="{D353683C-DC59-4E0B-826E-C27C8836F808}" presName="sibTrans" presStyleLbl="sibTrans2D1" presStyleIdx="1" presStyleCnt="2" custLinFactNeighborX="-5841" custLinFactNeighborY="4138"/>
      <dgm:spPr/>
      <dgm:t>
        <a:bodyPr/>
        <a:lstStyle/>
        <a:p>
          <a:endParaRPr lang="ru-RU"/>
        </a:p>
      </dgm:t>
    </dgm:pt>
    <dgm:pt modelId="{85E49A1A-3B8C-4F3B-BF12-DC57F0C67FAC}" type="pres">
      <dgm:prSet presAssocID="{D353683C-DC59-4E0B-826E-C27C8836F808}" presName="connTx" presStyleLbl="sibTrans2D1" presStyleIdx="1" presStyleCnt="2"/>
      <dgm:spPr/>
      <dgm:t>
        <a:bodyPr/>
        <a:lstStyle/>
        <a:p>
          <a:endParaRPr lang="ru-RU"/>
        </a:p>
      </dgm:t>
    </dgm:pt>
    <dgm:pt modelId="{CAE98DAE-138F-42A0-A2D2-60DEFCD16ED2}" type="pres">
      <dgm:prSet presAssocID="{355455CE-48DE-4799-87B4-BD81B24E9140}" presName="composite" presStyleCnt="0"/>
      <dgm:spPr/>
    </dgm:pt>
    <dgm:pt modelId="{8DCCC9FD-500C-42AD-A194-4C5B728F1FB9}" type="pres">
      <dgm:prSet presAssocID="{355455CE-48DE-4799-87B4-BD81B24E9140}" presName="imagSh" presStyleLbl="bgImgPlace1" presStyleIdx="2" presStyleCnt="3" custScaleY="118083" custLinFactNeighborX="756" custLinFactNeighborY="2240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28252BE-537D-4E09-94CE-FF1E1AE84F32}" type="pres">
      <dgm:prSet presAssocID="{355455CE-48DE-4799-87B4-BD81B24E9140}" presName="txNode" presStyleLbl="node1" presStyleIdx="2" presStyleCnt="3" custScaleY="107232" custLinFactNeighborX="-1056" custLinFactNeighborY="2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8C253-D6EC-4EED-8938-4BDB92D48406}" type="presOf" srcId="{1AB76F39-B162-45BC-B7F6-EA59EA239905}" destId="{5595C77E-B955-4E74-A333-E213B2062D06}" srcOrd="0" destOrd="0" presId="urn:microsoft.com/office/officeart/2005/8/layout/hProcess10"/>
    <dgm:cxn modelId="{0F9986D5-E336-4A98-9540-7353588D728E}" type="presOf" srcId="{60285717-5C17-468B-82EF-8508C27687D5}" destId="{3C18A989-0613-4BAC-9F6D-E4ABBF625439}" srcOrd="0" destOrd="0" presId="urn:microsoft.com/office/officeart/2005/8/layout/hProcess10"/>
    <dgm:cxn modelId="{7A8481A5-4DE9-4458-BFC4-541E83D8D23A}" type="presOf" srcId="{4DDA1E85-DA0A-47A5-AE87-0BAADED283CC}" destId="{9AB74F29-2092-4872-81CB-CD8EFA99B15B}" srcOrd="0" destOrd="0" presId="urn:microsoft.com/office/officeart/2005/8/layout/hProcess10"/>
    <dgm:cxn modelId="{F9D9BFEA-1837-4DFE-93B3-D8A10EF82EC4}" type="presOf" srcId="{D353683C-DC59-4E0B-826E-C27C8836F808}" destId="{CC52AFD5-D8C6-4BE6-AE33-11F33D99AA6A}" srcOrd="0" destOrd="0" presId="urn:microsoft.com/office/officeart/2005/8/layout/hProcess10"/>
    <dgm:cxn modelId="{DD7C3ED2-A89B-4116-A538-1AFD8431CDD1}" type="presOf" srcId="{60285717-5C17-468B-82EF-8508C27687D5}" destId="{F8AADD9E-809E-485F-AA99-6EA136D6E4BE}" srcOrd="1" destOrd="0" presId="urn:microsoft.com/office/officeart/2005/8/layout/hProcess10"/>
    <dgm:cxn modelId="{00531B2B-2A8F-463B-8DB0-98E7670FC2AA}" type="presOf" srcId="{18CF76A2-E11E-4ECA-9E0D-D00DD4CB31C7}" destId="{0A11B87E-A4CA-4024-A0CC-84009136A1F0}" srcOrd="0" destOrd="0" presId="urn:microsoft.com/office/officeart/2005/8/layout/hProcess10"/>
    <dgm:cxn modelId="{92C9A0BD-45A2-4708-8231-BB013BBFD7F8}" srcId="{1AB76F39-B162-45BC-B7F6-EA59EA239905}" destId="{355455CE-48DE-4799-87B4-BD81B24E9140}" srcOrd="2" destOrd="0" parTransId="{52EF59E6-7F38-4ECC-8F41-68EC3313FF99}" sibTransId="{C36F950B-268A-4573-A5E7-9EEADCA25631}"/>
    <dgm:cxn modelId="{5ED5D88F-5A75-4F27-8D8F-53C2B51D13A0}" srcId="{1AB76F39-B162-45BC-B7F6-EA59EA239905}" destId="{4DDA1E85-DA0A-47A5-AE87-0BAADED283CC}" srcOrd="1" destOrd="0" parTransId="{7111C579-FF11-49EB-B701-7C5198CC8705}" sibTransId="{D353683C-DC59-4E0B-826E-C27C8836F808}"/>
    <dgm:cxn modelId="{75595939-A4A3-485E-B2C2-6B3720AA177E}" srcId="{1AB76F39-B162-45BC-B7F6-EA59EA239905}" destId="{18CF76A2-E11E-4ECA-9E0D-D00DD4CB31C7}" srcOrd="0" destOrd="0" parTransId="{468D455E-3896-4DC5-A184-114F3CFF19C7}" sibTransId="{60285717-5C17-468B-82EF-8508C27687D5}"/>
    <dgm:cxn modelId="{BD5A4F0C-C01F-4D08-AED1-E88D1DA2F6A5}" type="presOf" srcId="{D353683C-DC59-4E0B-826E-C27C8836F808}" destId="{85E49A1A-3B8C-4F3B-BF12-DC57F0C67FAC}" srcOrd="1" destOrd="0" presId="urn:microsoft.com/office/officeart/2005/8/layout/hProcess10"/>
    <dgm:cxn modelId="{E2936C8E-A7BB-46C7-87EC-A71AB0D29017}" type="presOf" srcId="{355455CE-48DE-4799-87B4-BD81B24E9140}" destId="{A28252BE-537D-4E09-94CE-FF1E1AE84F32}" srcOrd="0" destOrd="0" presId="urn:microsoft.com/office/officeart/2005/8/layout/hProcess10"/>
    <dgm:cxn modelId="{BBD25F4C-8D06-4460-AF24-71BB8671E5DD}" type="presParOf" srcId="{5595C77E-B955-4E74-A333-E213B2062D06}" destId="{250410F1-8649-46C6-97B9-E04D5452ABF4}" srcOrd="0" destOrd="0" presId="urn:microsoft.com/office/officeart/2005/8/layout/hProcess10"/>
    <dgm:cxn modelId="{C8105A08-2898-4052-9BC7-D17DCE5124EC}" type="presParOf" srcId="{250410F1-8649-46C6-97B9-E04D5452ABF4}" destId="{49CE236C-EC81-45E5-AE62-233533E2DC90}" srcOrd="0" destOrd="0" presId="urn:microsoft.com/office/officeart/2005/8/layout/hProcess10"/>
    <dgm:cxn modelId="{ADA331F7-AD52-4B1F-8EB0-ACFDE9AA7CEE}" type="presParOf" srcId="{250410F1-8649-46C6-97B9-E04D5452ABF4}" destId="{0A11B87E-A4CA-4024-A0CC-84009136A1F0}" srcOrd="1" destOrd="0" presId="urn:microsoft.com/office/officeart/2005/8/layout/hProcess10"/>
    <dgm:cxn modelId="{6A9473B7-35CF-4606-9B3E-55F0C988310D}" type="presParOf" srcId="{5595C77E-B955-4E74-A333-E213B2062D06}" destId="{3C18A989-0613-4BAC-9F6D-E4ABBF625439}" srcOrd="1" destOrd="0" presId="urn:microsoft.com/office/officeart/2005/8/layout/hProcess10"/>
    <dgm:cxn modelId="{F3371A7B-3615-4A6B-B1EE-581006C01217}" type="presParOf" srcId="{3C18A989-0613-4BAC-9F6D-E4ABBF625439}" destId="{F8AADD9E-809E-485F-AA99-6EA136D6E4BE}" srcOrd="0" destOrd="0" presId="urn:microsoft.com/office/officeart/2005/8/layout/hProcess10"/>
    <dgm:cxn modelId="{A62631D7-20F6-4087-9D9E-2376321A8DDB}" type="presParOf" srcId="{5595C77E-B955-4E74-A333-E213B2062D06}" destId="{DCF3952F-F25B-423F-A801-0576D9A5AE05}" srcOrd="2" destOrd="0" presId="urn:microsoft.com/office/officeart/2005/8/layout/hProcess10"/>
    <dgm:cxn modelId="{3BA108B2-C61E-4554-AB4B-8822F7CB9B08}" type="presParOf" srcId="{DCF3952F-F25B-423F-A801-0576D9A5AE05}" destId="{325129BF-8CBA-495E-81EA-D94B7C368BF0}" srcOrd="0" destOrd="0" presId="urn:microsoft.com/office/officeart/2005/8/layout/hProcess10"/>
    <dgm:cxn modelId="{DA1D9797-E900-41B4-A4B7-03FAE83C560E}" type="presParOf" srcId="{DCF3952F-F25B-423F-A801-0576D9A5AE05}" destId="{9AB74F29-2092-4872-81CB-CD8EFA99B15B}" srcOrd="1" destOrd="0" presId="urn:microsoft.com/office/officeart/2005/8/layout/hProcess10"/>
    <dgm:cxn modelId="{39CC0517-8A82-4A7B-8EF4-4CCC96E98A8B}" type="presParOf" srcId="{5595C77E-B955-4E74-A333-E213B2062D06}" destId="{CC52AFD5-D8C6-4BE6-AE33-11F33D99AA6A}" srcOrd="3" destOrd="0" presId="urn:microsoft.com/office/officeart/2005/8/layout/hProcess10"/>
    <dgm:cxn modelId="{14BDDCE1-B044-44BB-B96F-41C4A35597B4}" type="presParOf" srcId="{CC52AFD5-D8C6-4BE6-AE33-11F33D99AA6A}" destId="{85E49A1A-3B8C-4F3B-BF12-DC57F0C67FAC}" srcOrd="0" destOrd="0" presId="urn:microsoft.com/office/officeart/2005/8/layout/hProcess10"/>
    <dgm:cxn modelId="{F11E6351-1ED0-498D-AE93-0DEC8ED9B8E7}" type="presParOf" srcId="{5595C77E-B955-4E74-A333-E213B2062D06}" destId="{CAE98DAE-138F-42A0-A2D2-60DEFCD16ED2}" srcOrd="4" destOrd="0" presId="urn:microsoft.com/office/officeart/2005/8/layout/hProcess10"/>
    <dgm:cxn modelId="{51E552FE-FE1B-47DE-B8FA-C08D52E07E0C}" type="presParOf" srcId="{CAE98DAE-138F-42A0-A2D2-60DEFCD16ED2}" destId="{8DCCC9FD-500C-42AD-A194-4C5B728F1FB9}" srcOrd="0" destOrd="0" presId="urn:microsoft.com/office/officeart/2005/8/layout/hProcess10"/>
    <dgm:cxn modelId="{1EEEE8DC-242F-4868-9D0F-3BB0255DCB23}" type="presParOf" srcId="{CAE98DAE-138F-42A0-A2D2-60DEFCD16ED2}" destId="{A28252BE-537D-4E09-94CE-FF1E1AE84F32}" srcOrd="1" destOrd="0" presId="urn:microsoft.com/office/officeart/2005/8/layout/hProcess10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4C9B-E089-4609-8123-FB53B40D53F2}">
      <dsp:nvSpPr>
        <dsp:cNvPr id="0" name=""/>
        <dsp:cNvSpPr/>
      </dsp:nvSpPr>
      <dsp:spPr>
        <a:xfrm>
          <a:off x="3181134" y="2888723"/>
          <a:ext cx="2353167" cy="23531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525747" y="3233336"/>
        <a:ext cx="1663941" cy="1663941"/>
      </dsp:txXfrm>
    </dsp:sp>
    <dsp:sp modelId="{2E8FADEC-81FE-47FA-B175-E2FCFDD49636}">
      <dsp:nvSpPr>
        <dsp:cNvPr id="0" name=""/>
        <dsp:cNvSpPr/>
      </dsp:nvSpPr>
      <dsp:spPr>
        <a:xfrm rot="11700000">
          <a:off x="1194758" y="3120487"/>
          <a:ext cx="2056468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549DC-9B71-42D5-8114-7CC797344A2E}">
      <dsp:nvSpPr>
        <dsp:cNvPr id="0" name=""/>
        <dsp:cNvSpPr/>
      </dsp:nvSpPr>
      <dsp:spPr>
        <a:xfrm>
          <a:off x="1463" y="2303350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Інфаркт міокарда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3844" y="2355731"/>
        <a:ext cx="2130747" cy="1683645"/>
      </dsp:txXfrm>
    </dsp:sp>
    <dsp:sp modelId="{5AD45C34-9216-4B4A-978F-A56640539F0C}">
      <dsp:nvSpPr>
        <dsp:cNvPr id="0" name=""/>
        <dsp:cNvSpPr/>
      </dsp:nvSpPr>
      <dsp:spPr>
        <a:xfrm rot="14700000">
          <a:off x="2353438" y="1746682"/>
          <a:ext cx="2056468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0C12-ADC9-4696-944F-B01ED229F927}">
      <dsp:nvSpPr>
        <dsp:cNvPr id="0" name=""/>
        <dsp:cNvSpPr/>
      </dsp:nvSpPr>
      <dsp:spPr>
        <a:xfrm>
          <a:off x="1823033" y="132488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Стенокардія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875414" y="184869"/>
        <a:ext cx="2130747" cy="1683645"/>
      </dsp:txXfrm>
    </dsp:sp>
    <dsp:sp modelId="{473329C9-538E-49A7-96A4-76324A4BF7A1}">
      <dsp:nvSpPr>
        <dsp:cNvPr id="0" name=""/>
        <dsp:cNvSpPr/>
      </dsp:nvSpPr>
      <dsp:spPr>
        <a:xfrm rot="17714418">
          <a:off x="4359200" y="1742672"/>
          <a:ext cx="2048833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ABA83-FFB8-431E-B912-6C815F9DCC7C}">
      <dsp:nvSpPr>
        <dsp:cNvPr id="0" name=""/>
        <dsp:cNvSpPr/>
      </dsp:nvSpPr>
      <dsp:spPr>
        <a:xfrm>
          <a:off x="4666179" y="145766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Гіпертонія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18560" y="198147"/>
        <a:ext cx="2130747" cy="1683645"/>
      </dsp:txXfrm>
    </dsp:sp>
    <dsp:sp modelId="{08609671-B9DD-4CDD-B26A-8C2995775BA3}">
      <dsp:nvSpPr>
        <dsp:cNvPr id="0" name=""/>
        <dsp:cNvSpPr/>
      </dsp:nvSpPr>
      <dsp:spPr>
        <a:xfrm rot="20700000">
          <a:off x="5481051" y="3120487"/>
          <a:ext cx="2056468" cy="670652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3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426E7-D50E-4CBB-B988-079B3FE8BC5E}">
      <dsp:nvSpPr>
        <dsp:cNvPr id="0" name=""/>
        <dsp:cNvSpPr/>
      </dsp:nvSpPr>
      <dsp:spPr>
        <a:xfrm>
          <a:off x="6478462" y="2303350"/>
          <a:ext cx="2235509" cy="178840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Інсульт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30843" y="2355731"/>
        <a:ext cx="2130747" cy="16836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2FED4-E082-4806-BAC0-A3058E8AD279}">
      <dsp:nvSpPr>
        <dsp:cNvPr id="0" name=""/>
        <dsp:cNvSpPr/>
      </dsp:nvSpPr>
      <dsp:spPr>
        <a:xfrm>
          <a:off x="4195482" y="1572113"/>
          <a:ext cx="3824963" cy="3741906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Судоми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58262" y="2448637"/>
        <a:ext cx="2299403" cy="1923417"/>
      </dsp:txXfrm>
    </dsp:sp>
    <dsp:sp modelId="{3741357E-75F8-457F-9EDA-6361EB63E71D}">
      <dsp:nvSpPr>
        <dsp:cNvPr id="0" name=""/>
        <dsp:cNvSpPr/>
      </dsp:nvSpPr>
      <dsp:spPr>
        <a:xfrm rot="20771803">
          <a:off x="1052442" y="1915766"/>
          <a:ext cx="3366598" cy="3234188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Травми голови, передозування ліками, абстиненція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885906" y="2734904"/>
        <a:ext cx="1699670" cy="1595912"/>
      </dsp:txXfrm>
    </dsp:sp>
    <dsp:sp modelId="{D200081E-B752-4647-A66F-768E849E2140}">
      <dsp:nvSpPr>
        <dsp:cNvPr id="0" name=""/>
        <dsp:cNvSpPr/>
      </dsp:nvSpPr>
      <dsp:spPr>
        <a:xfrm rot="20700000">
          <a:off x="2551103" y="-197498"/>
          <a:ext cx="2930425" cy="2905530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Невідомого походження, пухлини мозку, висока температура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 rot="-20700000">
        <a:off x="3195308" y="438293"/>
        <a:ext cx="1642015" cy="1633947"/>
      </dsp:txXfrm>
    </dsp:sp>
    <dsp:sp modelId="{67606469-AE61-4F47-AEDD-98334923598A}">
      <dsp:nvSpPr>
        <dsp:cNvPr id="0" name=""/>
        <dsp:cNvSpPr/>
      </dsp:nvSpPr>
      <dsp:spPr>
        <a:xfrm>
          <a:off x="4811233" y="1272837"/>
          <a:ext cx="3532000" cy="3532000"/>
        </a:xfrm>
        <a:prstGeom prst="circularArrow">
          <a:avLst>
            <a:gd name="adj1" fmla="val 4687"/>
            <a:gd name="adj2" fmla="val 299029"/>
            <a:gd name="adj3" fmla="val 2532838"/>
            <a:gd name="adj4" fmla="val 15825818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2A5EB-B360-48F7-A4EB-364D32F94F1D}">
      <dsp:nvSpPr>
        <dsp:cNvPr id="0" name=""/>
        <dsp:cNvSpPr/>
      </dsp:nvSpPr>
      <dsp:spPr>
        <a:xfrm rot="1205582">
          <a:off x="1171735" y="1339775"/>
          <a:ext cx="2566219" cy="25662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EEB54-DF7E-4538-A214-3F5E3D7FF8C5}">
      <dsp:nvSpPr>
        <dsp:cNvPr id="0" name=""/>
        <dsp:cNvSpPr/>
      </dsp:nvSpPr>
      <dsp:spPr>
        <a:xfrm>
          <a:off x="2013088" y="-227027"/>
          <a:ext cx="2766900" cy="27669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5B993-AC9E-4241-9388-87D84E75DF84}">
      <dsp:nvSpPr>
        <dsp:cNvPr id="0" name=""/>
        <dsp:cNvSpPr/>
      </dsp:nvSpPr>
      <dsp:spPr>
        <a:xfrm>
          <a:off x="2808312" y="3"/>
          <a:ext cx="5223487" cy="1524159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Непритомність</a:t>
          </a:r>
          <a:endParaRPr lang="ru-RU" sz="13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Підвищення тонусу скелетної мускулатури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08312" y="190523"/>
        <a:ext cx="4651927" cy="1143119"/>
      </dsp:txXfrm>
    </dsp:sp>
    <dsp:sp modelId="{DF3BC419-C742-4F6B-A45F-1E7265C04AD8}">
      <dsp:nvSpPr>
        <dsp:cNvPr id="0" name=""/>
        <dsp:cNvSpPr/>
      </dsp:nvSpPr>
      <dsp:spPr>
        <a:xfrm>
          <a:off x="0" y="106365"/>
          <a:ext cx="2734920" cy="1385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7639" y="174004"/>
        <a:ext cx="2599642" cy="1250322"/>
      </dsp:txXfrm>
    </dsp:sp>
    <dsp:sp modelId="{4EDAF99A-5FE4-438D-A453-227D5233194C}">
      <dsp:nvSpPr>
        <dsp:cNvPr id="0" name=""/>
        <dsp:cNvSpPr/>
      </dsp:nvSpPr>
      <dsp:spPr>
        <a:xfrm>
          <a:off x="2755412" y="1678569"/>
          <a:ext cx="5229909" cy="1646910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Напруження усього тіла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Різнонаправлені рухи кінцівок і голови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55412" y="1884433"/>
        <a:ext cx="4612318" cy="1235182"/>
      </dsp:txXfrm>
    </dsp:sp>
    <dsp:sp modelId="{E3F86D61-7293-44BA-BED4-0FA68838A3BD}">
      <dsp:nvSpPr>
        <dsp:cNvPr id="0" name=""/>
        <dsp:cNvSpPr/>
      </dsp:nvSpPr>
      <dsp:spPr>
        <a:xfrm>
          <a:off x="190638" y="1650459"/>
          <a:ext cx="2088448" cy="184103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0510" y="1740331"/>
        <a:ext cx="1908704" cy="1661295"/>
      </dsp:txXfrm>
    </dsp:sp>
    <dsp:sp modelId="{6C529256-ED73-4E73-81E3-D4C72351FD65}">
      <dsp:nvSpPr>
        <dsp:cNvPr id="0" name=""/>
        <dsp:cNvSpPr/>
      </dsp:nvSpPr>
      <dsp:spPr>
        <a:xfrm>
          <a:off x="2856879" y="3550624"/>
          <a:ext cx="5027805" cy="1835139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Мимовільне виділення сечі та калу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Коматозний стан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Тотальна амнезія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56879" y="3780016"/>
        <a:ext cx="4339628" cy="1376355"/>
      </dsp:txXfrm>
    </dsp:sp>
    <dsp:sp modelId="{D17D5582-4B5C-4D2A-8931-D376C8FEAB4C}">
      <dsp:nvSpPr>
        <dsp:cNvPr id="0" name=""/>
        <dsp:cNvSpPr/>
      </dsp:nvSpPr>
      <dsp:spPr>
        <a:xfrm>
          <a:off x="71820" y="3649052"/>
          <a:ext cx="2683263" cy="16354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1657" y="3728889"/>
        <a:ext cx="2523589" cy="1475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EBDA-F4BF-4A7F-99E0-7A5F1F1AE089}">
      <dsp:nvSpPr>
        <dsp:cNvPr id="0" name=""/>
        <dsp:cNvSpPr/>
      </dsp:nvSpPr>
      <dsp:spPr>
        <a:xfrm rot="16200000">
          <a:off x="864096" y="-864096"/>
          <a:ext cx="2628291" cy="435648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Притримувати голову для запобігання отриманню ушкоджень</a:t>
          </a:r>
          <a:endParaRPr lang="ru-RU" sz="2500" kern="1200" dirty="0">
            <a:solidFill>
              <a:schemeClr val="tx1"/>
            </a:solidFill>
          </a:endParaRPr>
        </a:p>
      </dsp:txBody>
      <dsp:txXfrm rot="5400000">
        <a:off x="0" y="0"/>
        <a:ext cx="4356484" cy="1971219"/>
      </dsp:txXfrm>
    </dsp:sp>
    <dsp:sp modelId="{55F347A6-ECFD-4E4D-BB74-0446870E0E28}">
      <dsp:nvSpPr>
        <dsp:cNvPr id="0" name=""/>
        <dsp:cNvSpPr/>
      </dsp:nvSpPr>
      <dsp:spPr>
        <a:xfrm>
          <a:off x="4356484" y="0"/>
          <a:ext cx="4356484" cy="2628291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Не намагатися припинити судом</a:t>
          </a:r>
          <a:r>
            <a:rPr lang="ru-RU" sz="2500" kern="1200" dirty="0" smtClean="0">
              <a:solidFill>
                <a:schemeClr val="tx1"/>
              </a:solidFill>
              <a:latin typeface="Arial Black" pitchFamily="34" charset="0"/>
            </a:rPr>
            <a:t>и </a:t>
          </a: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силою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356484" y="0"/>
        <a:ext cx="4356484" cy="1971219"/>
      </dsp:txXfrm>
    </dsp:sp>
    <dsp:sp modelId="{F829D91C-0967-4258-B7CB-202C7D8DB183}">
      <dsp:nvSpPr>
        <dsp:cNvPr id="0" name=""/>
        <dsp:cNvSpPr/>
      </dsp:nvSpPr>
      <dsp:spPr>
        <a:xfrm rot="10800000">
          <a:off x="0" y="2628291"/>
          <a:ext cx="4356484" cy="2628291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Прибрати небезпечні предмети</a:t>
          </a:r>
          <a:endParaRPr lang="ru-RU" sz="2500" kern="1200" dirty="0">
            <a:solidFill>
              <a:schemeClr val="tx1"/>
            </a:solidFill>
          </a:endParaRPr>
        </a:p>
      </dsp:txBody>
      <dsp:txXfrm rot="10800000">
        <a:off x="0" y="3285364"/>
        <a:ext cx="4356484" cy="1971219"/>
      </dsp:txXfrm>
    </dsp:sp>
    <dsp:sp modelId="{A441472F-4989-40DB-9A5B-1A12F5A88326}">
      <dsp:nvSpPr>
        <dsp:cNvPr id="0" name=""/>
        <dsp:cNvSpPr/>
      </dsp:nvSpPr>
      <dsp:spPr>
        <a:xfrm rot="5400000">
          <a:off x="5220580" y="1764195"/>
          <a:ext cx="2628291" cy="4356484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Arial Black" pitchFamily="34" charset="0"/>
            </a:rPr>
            <a:t>Не вкладати предмети до рота або примусово його відкривати</a:t>
          </a:r>
          <a:endParaRPr lang="ru-RU" sz="250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4356484" y="3285364"/>
        <a:ext cx="4356484" cy="1971219"/>
      </dsp:txXfrm>
    </dsp:sp>
    <dsp:sp modelId="{06367034-B876-4D44-9B59-3EA2F17C2933}">
      <dsp:nvSpPr>
        <dsp:cNvPr id="0" name=""/>
        <dsp:cNvSpPr/>
      </dsp:nvSpPr>
      <dsp:spPr>
        <a:xfrm>
          <a:off x="2686299" y="1551204"/>
          <a:ext cx="3340368" cy="21541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791457" y="1656362"/>
        <a:ext cx="3130052" cy="1943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624D-0D7A-4AC1-99F3-286E4F9A418D}">
      <dsp:nvSpPr>
        <dsp:cNvPr id="0" name=""/>
        <dsp:cNvSpPr/>
      </dsp:nvSpPr>
      <dsp:spPr>
        <a:xfrm rot="16200000">
          <a:off x="974434" y="-962970"/>
          <a:ext cx="2520280" cy="444682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Перевірити прохідність дихальних шляхів, оглянути ротову порожнину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 rot="5400000">
        <a:off x="11161" y="303"/>
        <a:ext cx="4446826" cy="1890210"/>
      </dsp:txXfrm>
    </dsp:sp>
    <dsp:sp modelId="{8198694C-2F75-402C-94E8-37A0BFA35534}">
      <dsp:nvSpPr>
        <dsp:cNvPr id="0" name=""/>
        <dsp:cNvSpPr/>
      </dsp:nvSpPr>
      <dsp:spPr>
        <a:xfrm>
          <a:off x="4446826" y="151"/>
          <a:ext cx="4446826" cy="25202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Провести огляд для виявлення травм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446826" y="151"/>
        <a:ext cx="4446826" cy="1890210"/>
      </dsp:txXfrm>
    </dsp:sp>
    <dsp:sp modelId="{C8E091F0-9242-4F2F-A2EA-E1AB59582E6F}">
      <dsp:nvSpPr>
        <dsp:cNvPr id="0" name=""/>
        <dsp:cNvSpPr/>
      </dsp:nvSpPr>
      <dsp:spPr>
        <a:xfrm rot="10800000">
          <a:off x="0" y="2520280"/>
          <a:ext cx="4446826" cy="25202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Зігріти та викликати фахові медичні служби 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 rot="10800000">
        <a:off x="0" y="3150349"/>
        <a:ext cx="4446826" cy="1890210"/>
      </dsp:txXfrm>
    </dsp:sp>
    <dsp:sp modelId="{39407D31-E1B4-40E6-9B03-BD1280694D3E}">
      <dsp:nvSpPr>
        <dsp:cNvPr id="0" name=""/>
        <dsp:cNvSpPr/>
      </dsp:nvSpPr>
      <dsp:spPr>
        <a:xfrm rot="5400000">
          <a:off x="5410099" y="1557006"/>
          <a:ext cx="2520280" cy="444682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Надати стабільне бокове положення</a:t>
          </a:r>
          <a:endParaRPr lang="ru-RU" sz="2400" i="0" kern="1200" dirty="0">
            <a:solidFill>
              <a:schemeClr val="tx1"/>
            </a:solidFill>
            <a:latin typeface="Arial Black" pitchFamily="34" charset="0"/>
          </a:endParaRPr>
        </a:p>
      </dsp:txBody>
      <dsp:txXfrm rot="-5400000">
        <a:off x="4446826" y="3150349"/>
        <a:ext cx="4446826" cy="1890210"/>
      </dsp:txXfrm>
    </dsp:sp>
    <dsp:sp modelId="{8C2F44C2-02A4-4ABB-8850-B27B6CF2999D}">
      <dsp:nvSpPr>
        <dsp:cNvPr id="0" name=""/>
        <dsp:cNvSpPr/>
      </dsp:nvSpPr>
      <dsp:spPr>
        <a:xfrm>
          <a:off x="2761363" y="1490871"/>
          <a:ext cx="3370925" cy="20588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861866" y="1591374"/>
        <a:ext cx="3169919" cy="18578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F2DFA-2C63-4C7A-B545-C71462C2C8DB}">
      <dsp:nvSpPr>
        <dsp:cNvPr id="0" name=""/>
        <dsp:cNvSpPr/>
      </dsp:nvSpPr>
      <dsp:spPr>
        <a:xfrm>
          <a:off x="2863850" y="1183991"/>
          <a:ext cx="2955703" cy="29557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296703" y="1616844"/>
        <a:ext cx="2089997" cy="2089997"/>
      </dsp:txXfrm>
    </dsp:sp>
    <dsp:sp modelId="{448D7217-3268-403E-87EF-04F6822F09B3}">
      <dsp:nvSpPr>
        <dsp:cNvPr id="0" name=""/>
        <dsp:cNvSpPr/>
      </dsp:nvSpPr>
      <dsp:spPr>
        <a:xfrm>
          <a:off x="1704085" y="61957"/>
          <a:ext cx="5115376" cy="135009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Сильна спрага</a:t>
          </a:r>
          <a:endParaRPr lang="ru-RU" sz="1800" kern="1200" dirty="0"/>
        </a:p>
      </dsp:txBody>
      <dsp:txXfrm>
        <a:off x="2453214" y="259673"/>
        <a:ext cx="3617118" cy="954659"/>
      </dsp:txXfrm>
    </dsp:sp>
    <dsp:sp modelId="{1829EC1C-B8CB-4902-A9D0-2FCDCB8BAF39}">
      <dsp:nvSpPr>
        <dsp:cNvPr id="0" name=""/>
        <dsp:cNvSpPr/>
      </dsp:nvSpPr>
      <dsp:spPr>
        <a:xfrm>
          <a:off x="6140901" y="645543"/>
          <a:ext cx="1823535" cy="403259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Сухість у роті</a:t>
          </a:r>
          <a:endParaRPr lang="ru-RU" sz="1800" kern="1200" dirty="0"/>
        </a:p>
      </dsp:txBody>
      <dsp:txXfrm>
        <a:off x="6407952" y="1236103"/>
        <a:ext cx="1289433" cy="2851479"/>
      </dsp:txXfrm>
    </dsp:sp>
    <dsp:sp modelId="{64A57608-6D44-401A-9A1E-84EDFC0C61CD}">
      <dsp:nvSpPr>
        <dsp:cNvPr id="0" name=""/>
        <dsp:cNvSpPr/>
      </dsp:nvSpPr>
      <dsp:spPr>
        <a:xfrm>
          <a:off x="1624156" y="3906729"/>
          <a:ext cx="5275235" cy="135990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Підвищене сечовипускання</a:t>
          </a:r>
          <a:endParaRPr lang="ru-RU" sz="1800" kern="1200" dirty="0"/>
        </a:p>
      </dsp:txBody>
      <dsp:txXfrm>
        <a:off x="2396696" y="4105882"/>
        <a:ext cx="3730155" cy="961598"/>
      </dsp:txXfrm>
    </dsp:sp>
    <dsp:sp modelId="{86F48844-8C60-4B62-B432-A4AC9D009705}">
      <dsp:nvSpPr>
        <dsp:cNvPr id="0" name=""/>
        <dsp:cNvSpPr/>
      </dsp:nvSpPr>
      <dsp:spPr>
        <a:xfrm>
          <a:off x="735381" y="561182"/>
          <a:ext cx="1764407" cy="404149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Свербіж тіла </a:t>
          </a:r>
          <a:endParaRPr lang="ru-RU" sz="1800" kern="1200" dirty="0"/>
        </a:p>
      </dsp:txBody>
      <dsp:txXfrm>
        <a:off x="993772" y="1153045"/>
        <a:ext cx="1247625" cy="2857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318E-8457-44BA-A235-2A4229698B63}">
      <dsp:nvSpPr>
        <dsp:cNvPr id="0" name=""/>
        <dsp:cNvSpPr/>
      </dsp:nvSpPr>
      <dsp:spPr>
        <a:xfrm>
          <a:off x="0" y="111334"/>
          <a:ext cx="8928992" cy="177083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86445" y="197779"/>
        <a:ext cx="8756102" cy="1597941"/>
      </dsp:txXfrm>
    </dsp:sp>
    <dsp:sp modelId="{EAD133B9-D745-4863-9459-4C2976B5C238}">
      <dsp:nvSpPr>
        <dsp:cNvPr id="0" name=""/>
        <dsp:cNvSpPr/>
      </dsp:nvSpPr>
      <dsp:spPr>
        <a:xfrm>
          <a:off x="0" y="2239081"/>
          <a:ext cx="892899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Тремтіння    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 Пітливість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Патологічний страх  Запаморочення 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Голод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2239081"/>
        <a:ext cx="8928992" cy="612720"/>
      </dsp:txXfrm>
    </dsp:sp>
    <dsp:sp modelId="{3D63B989-7024-4461-B592-E266D0D24FA8}">
      <dsp:nvSpPr>
        <dsp:cNvPr id="0" name=""/>
        <dsp:cNvSpPr/>
      </dsp:nvSpPr>
      <dsp:spPr>
        <a:xfrm>
          <a:off x="0" y="2851801"/>
          <a:ext cx="8928992" cy="152686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74535" y="2926336"/>
        <a:ext cx="8779922" cy="1377792"/>
      </dsp:txXfrm>
    </dsp:sp>
    <dsp:sp modelId="{7EE695EA-E161-4515-AC4D-79759ABC21D4}">
      <dsp:nvSpPr>
        <dsp:cNvPr id="0" name=""/>
        <dsp:cNvSpPr/>
      </dsp:nvSpPr>
      <dsp:spPr>
        <a:xfrm>
          <a:off x="0" y="4596720"/>
          <a:ext cx="8928992" cy="481677"/>
        </a:xfrm>
        <a:prstGeom prst="rect">
          <a:avLst/>
        </a:prstGeom>
        <a:noFill/>
        <a:ln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Серцебиття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Погіршення зору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Слабкість 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Головний біль    </a:t>
          </a:r>
          <a:r>
            <a:rPr lang="en-US" sz="1400" kern="1200" dirty="0" smtClean="0">
              <a:solidFill>
                <a:schemeClr val="tx1"/>
              </a:solidFill>
              <a:latin typeface="Arial Black" pitchFamily="34" charset="0"/>
            </a:rPr>
            <a:t>    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Дратівливість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0" y="4596720"/>
        <a:ext cx="8928992" cy="4816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7589-C739-47C4-A497-DDE2B0004FB2}">
      <dsp:nvSpPr>
        <dsp:cNvPr id="0" name=""/>
        <dsp:cNvSpPr/>
      </dsp:nvSpPr>
      <dsp:spPr>
        <a:xfrm rot="21300000">
          <a:off x="26516" y="2460604"/>
          <a:ext cx="8587926" cy="983447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0617B-3EE7-4E35-8720-88CF7C1BEBFD}">
      <dsp:nvSpPr>
        <dsp:cNvPr id="0" name=""/>
        <dsp:cNvSpPr/>
      </dsp:nvSpPr>
      <dsp:spPr>
        <a:xfrm>
          <a:off x="1036915" y="295232"/>
          <a:ext cx="2592288" cy="236186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F931E-EDB0-489E-B6E8-508D817E36F4}">
      <dsp:nvSpPr>
        <dsp:cNvPr id="0" name=""/>
        <dsp:cNvSpPr/>
      </dsp:nvSpPr>
      <dsp:spPr>
        <a:xfrm>
          <a:off x="4093658" y="0"/>
          <a:ext cx="3737208" cy="24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>
              <a:latin typeface="Arial Black" pitchFamily="34" charset="0"/>
            </a:rPr>
            <a:t>«Гострий живіт»</a:t>
          </a:r>
          <a:endParaRPr lang="ru-RU" sz="3200" kern="1200" dirty="0">
            <a:latin typeface="Arial Black" pitchFamily="34" charset="0"/>
          </a:endParaRPr>
        </a:p>
      </dsp:txBody>
      <dsp:txXfrm>
        <a:off x="4093658" y="0"/>
        <a:ext cx="3737208" cy="2479955"/>
      </dsp:txXfrm>
    </dsp:sp>
    <dsp:sp modelId="{E99D9812-3A24-4DAF-983C-BC3D7CDBE2F3}">
      <dsp:nvSpPr>
        <dsp:cNvPr id="0" name=""/>
        <dsp:cNvSpPr/>
      </dsp:nvSpPr>
      <dsp:spPr>
        <a:xfrm>
          <a:off x="5000946" y="3220446"/>
          <a:ext cx="2592288" cy="2361862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27D03-8623-437E-A6E4-DCF06D9D7C7A}">
      <dsp:nvSpPr>
        <dsp:cNvPr id="0" name=""/>
        <dsp:cNvSpPr/>
      </dsp:nvSpPr>
      <dsp:spPr>
        <a:xfrm>
          <a:off x="1114960" y="3424700"/>
          <a:ext cx="3127474" cy="24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>
              <a:latin typeface="Arial Black" pitchFamily="34" charset="0"/>
            </a:rPr>
            <a:t>Всі запальні процеси в черевній порожнині</a:t>
          </a:r>
          <a:endParaRPr lang="ru-RU" sz="3200" kern="1200" dirty="0">
            <a:latin typeface="Arial Black" pitchFamily="34" charset="0"/>
          </a:endParaRPr>
        </a:p>
      </dsp:txBody>
      <dsp:txXfrm>
        <a:off x="1114960" y="3424700"/>
        <a:ext cx="3127474" cy="24799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545C-C700-4100-9AEA-F895BC91A61E}">
      <dsp:nvSpPr>
        <dsp:cNvPr id="0" name=""/>
        <dsp:cNvSpPr/>
      </dsp:nvSpPr>
      <dsp:spPr>
        <a:xfrm>
          <a:off x="0" y="663819"/>
          <a:ext cx="3394720" cy="36031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663819"/>
        <a:ext cx="3394720" cy="36031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04FCD-F20F-4B3E-A908-8B74F87631DE}">
      <dsp:nvSpPr>
        <dsp:cNvPr id="0" name=""/>
        <dsp:cNvSpPr/>
      </dsp:nvSpPr>
      <dsp:spPr>
        <a:xfrm>
          <a:off x="0" y="0"/>
          <a:ext cx="4414980" cy="5506690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5715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63F4-55A9-415E-AE5D-A2F2A5E04AF8}">
      <dsp:nvSpPr>
        <dsp:cNvPr id="0" name=""/>
        <dsp:cNvSpPr/>
      </dsp:nvSpPr>
      <dsp:spPr>
        <a:xfrm>
          <a:off x="2207490" y="551206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Сильний біль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589428"/>
        <a:ext cx="2793293" cy="706538"/>
      </dsp:txXfrm>
    </dsp:sp>
    <dsp:sp modelId="{8FB304CC-3CBC-4D73-80AD-0DD132B94D51}">
      <dsp:nvSpPr>
        <dsp:cNvPr id="0" name=""/>
        <dsp:cNvSpPr/>
      </dsp:nvSpPr>
      <dsp:spPr>
        <a:xfrm>
          <a:off x="2207490" y="1432062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Напруження м’язів живота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1470284"/>
        <a:ext cx="2793293" cy="706538"/>
      </dsp:txXfrm>
    </dsp:sp>
    <dsp:sp modelId="{E890977C-E232-4604-91A8-9439E69F80CE}">
      <dsp:nvSpPr>
        <dsp:cNvPr id="0" name=""/>
        <dsp:cNvSpPr/>
      </dsp:nvSpPr>
      <dsp:spPr>
        <a:xfrm>
          <a:off x="2147484" y="2341342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Вимушена поза «ембріона»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85706" y="2379564"/>
        <a:ext cx="2793293" cy="706538"/>
      </dsp:txXfrm>
    </dsp:sp>
    <dsp:sp modelId="{78F2FCB1-CC32-4C55-B777-0C2FCA172CF4}">
      <dsp:nvSpPr>
        <dsp:cNvPr id="0" name=""/>
        <dsp:cNvSpPr/>
      </dsp:nvSpPr>
      <dsp:spPr>
        <a:xfrm>
          <a:off x="2207490" y="3193772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Слабкість, озноб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3231994"/>
        <a:ext cx="2793293" cy="706538"/>
      </dsp:txXfrm>
    </dsp:sp>
    <dsp:sp modelId="{1645F169-316E-4210-A9C9-257EE0A112BB}">
      <dsp:nvSpPr>
        <dsp:cNvPr id="0" name=""/>
        <dsp:cNvSpPr/>
      </dsp:nvSpPr>
      <dsp:spPr>
        <a:xfrm>
          <a:off x="2207490" y="4074627"/>
          <a:ext cx="2869737" cy="78298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Нудота та блювота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245712" y="4112849"/>
        <a:ext cx="2793293" cy="7065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7B7CE-A1E8-42DB-8C78-06434F647F46}">
      <dsp:nvSpPr>
        <dsp:cNvPr id="0" name=""/>
        <dsp:cNvSpPr/>
      </dsp:nvSpPr>
      <dsp:spPr>
        <a:xfrm>
          <a:off x="0" y="0"/>
          <a:ext cx="8784976" cy="1575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Викликати швидку допомогу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Покласти в положення на спині або на боку із зігнутими колінами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Покласти під голову та плечі подушку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7440" y="0"/>
        <a:ext cx="6837535" cy="1575094"/>
      </dsp:txXfrm>
    </dsp:sp>
    <dsp:sp modelId="{F5B12A59-AC96-4E81-B50C-E13C13461DB3}">
      <dsp:nvSpPr>
        <dsp:cNvPr id="0" name=""/>
        <dsp:cNvSpPr/>
      </dsp:nvSpPr>
      <dsp:spPr>
        <a:xfrm>
          <a:off x="65900" y="169438"/>
          <a:ext cx="1756837" cy="1190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9D853-65FA-4D16-84FE-8D6A73786911}">
      <dsp:nvSpPr>
        <dsp:cNvPr id="0" name=""/>
        <dsp:cNvSpPr/>
      </dsp:nvSpPr>
      <dsp:spPr>
        <a:xfrm>
          <a:off x="0" y="1765539"/>
          <a:ext cx="8784976" cy="138247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Зняти зайвий одяг, накрити ковдрою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Підкласти чистий матеріал під сідниці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Вимити руки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7440" y="1765539"/>
        <a:ext cx="6837535" cy="1382478"/>
      </dsp:txXfrm>
    </dsp:sp>
    <dsp:sp modelId="{EF3D8B2B-F1D8-404D-ADD0-E818C5FD9157}">
      <dsp:nvSpPr>
        <dsp:cNvPr id="0" name=""/>
        <dsp:cNvSpPr/>
      </dsp:nvSpPr>
      <dsp:spPr>
        <a:xfrm>
          <a:off x="67578" y="1818003"/>
          <a:ext cx="1683552" cy="12870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A071C-817A-403A-B5EB-B182B14C03E0}">
      <dsp:nvSpPr>
        <dsp:cNvPr id="0" name=""/>
        <dsp:cNvSpPr/>
      </dsp:nvSpPr>
      <dsp:spPr>
        <a:xfrm>
          <a:off x="0" y="3338462"/>
          <a:ext cx="8784976" cy="162904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Подбати про надання психологічної підтримки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Заспокоювати та підбадьорювати жінку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Не намагатися уповільнити процес розродження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7440" y="3338462"/>
        <a:ext cx="6837535" cy="1629047"/>
      </dsp:txXfrm>
    </dsp:sp>
    <dsp:sp modelId="{B1CB939E-B6E3-4636-AB3D-FFAC68D009D2}">
      <dsp:nvSpPr>
        <dsp:cNvPr id="0" name=""/>
        <dsp:cNvSpPr/>
      </dsp:nvSpPr>
      <dsp:spPr>
        <a:xfrm>
          <a:off x="60058" y="3371872"/>
          <a:ext cx="1756995" cy="152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F413A-E288-471F-84F6-5D4104810752}">
      <dsp:nvSpPr>
        <dsp:cNvPr id="0" name=""/>
        <dsp:cNvSpPr/>
      </dsp:nvSpPr>
      <dsp:spPr>
        <a:xfrm>
          <a:off x="1542239" y="-139205"/>
          <a:ext cx="5543548" cy="5543548"/>
        </a:xfrm>
        <a:prstGeom prst="circularArrow">
          <a:avLst>
            <a:gd name="adj1" fmla="val 5544"/>
            <a:gd name="adj2" fmla="val 330680"/>
            <a:gd name="adj3" fmla="val 14099067"/>
            <a:gd name="adj4" fmla="val 17192281"/>
            <a:gd name="adj5" fmla="val 5757"/>
          </a:avLst>
        </a:prstGeom>
        <a:solidFill>
          <a:srgbClr val="0070C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89AFB-4961-4A2F-8B5F-41C569DF04ED}">
      <dsp:nvSpPr>
        <dsp:cNvPr id="0" name=""/>
        <dsp:cNvSpPr/>
      </dsp:nvSpPr>
      <dsp:spPr>
        <a:xfrm>
          <a:off x="3201262" y="3205"/>
          <a:ext cx="2225502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Зайва вага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43932" y="45875"/>
        <a:ext cx="2140162" cy="788763"/>
      </dsp:txXfrm>
    </dsp:sp>
    <dsp:sp modelId="{71BA9DBC-4950-4EE5-9932-3048A9C0587D}">
      <dsp:nvSpPr>
        <dsp:cNvPr id="0" name=""/>
        <dsp:cNvSpPr/>
      </dsp:nvSpPr>
      <dsp:spPr>
        <a:xfrm>
          <a:off x="5288149" y="893270"/>
          <a:ext cx="1748207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Стрес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330819" y="935940"/>
        <a:ext cx="1662867" cy="788763"/>
      </dsp:txXfrm>
    </dsp:sp>
    <dsp:sp modelId="{91239B0B-4219-4B27-B8E4-2986AF916DDC}">
      <dsp:nvSpPr>
        <dsp:cNvPr id="0" name=""/>
        <dsp:cNvSpPr/>
      </dsp:nvSpPr>
      <dsp:spPr>
        <a:xfrm>
          <a:off x="5744626" y="2893228"/>
          <a:ext cx="1748207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Паління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87296" y="2935898"/>
        <a:ext cx="1662867" cy="788763"/>
      </dsp:txXfrm>
    </dsp:sp>
    <dsp:sp modelId="{39C9ED8D-F554-47D7-B7CC-A7C2B10F5231}">
      <dsp:nvSpPr>
        <dsp:cNvPr id="0" name=""/>
        <dsp:cNvSpPr/>
      </dsp:nvSpPr>
      <dsp:spPr>
        <a:xfrm>
          <a:off x="4391195" y="4496803"/>
          <a:ext cx="2533764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Гіпертензія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433865" y="4539473"/>
        <a:ext cx="2448424" cy="788763"/>
      </dsp:txXfrm>
    </dsp:sp>
    <dsp:sp modelId="{B9C9478F-4FE4-41E1-B938-F91B2BBACB6C}">
      <dsp:nvSpPr>
        <dsp:cNvPr id="0" name=""/>
        <dsp:cNvSpPr/>
      </dsp:nvSpPr>
      <dsp:spPr>
        <a:xfrm>
          <a:off x="1612576" y="4496805"/>
          <a:ext cx="2697780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Атеросклероз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655246" y="4539475"/>
        <a:ext cx="2612440" cy="788763"/>
      </dsp:txXfrm>
    </dsp:sp>
    <dsp:sp modelId="{75B66712-A13C-458A-8B95-0482E3734AFC}">
      <dsp:nvSpPr>
        <dsp:cNvPr id="0" name=""/>
        <dsp:cNvSpPr/>
      </dsp:nvSpPr>
      <dsp:spPr>
        <a:xfrm>
          <a:off x="1041917" y="2893228"/>
          <a:ext cx="1934758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Алкоголь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084587" y="2935898"/>
        <a:ext cx="1849418" cy="788763"/>
      </dsp:txXfrm>
    </dsp:sp>
    <dsp:sp modelId="{89285F2F-B2FD-4DE3-A7DA-1497A5A8554E}">
      <dsp:nvSpPr>
        <dsp:cNvPr id="0" name=""/>
        <dsp:cNvSpPr/>
      </dsp:nvSpPr>
      <dsp:spPr>
        <a:xfrm>
          <a:off x="1591670" y="893270"/>
          <a:ext cx="1748207" cy="874103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Вік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634340" y="935940"/>
        <a:ext cx="1662867" cy="7887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20B7-4FD8-4992-A76C-5DF15E923DC9}">
      <dsp:nvSpPr>
        <dsp:cNvPr id="0" name=""/>
        <dsp:cNvSpPr/>
      </dsp:nvSpPr>
      <dsp:spPr>
        <a:xfrm>
          <a:off x="707" y="80648"/>
          <a:ext cx="2622860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Під час появи голівки - підтримувати її однією рукою </a:t>
          </a:r>
          <a:endParaRPr lang="ru-RU" sz="1400" kern="1200" dirty="0">
            <a:latin typeface="Arial Black" pitchFamily="34" charset="0"/>
          </a:endParaRPr>
        </a:p>
      </dsp:txBody>
      <dsp:txXfrm>
        <a:off x="384816" y="425529"/>
        <a:ext cx="1854642" cy="1665230"/>
      </dsp:txXfrm>
    </dsp:sp>
    <dsp:sp modelId="{02A618C7-76CE-4393-BF01-4FB22DF119C7}">
      <dsp:nvSpPr>
        <dsp:cNvPr id="0" name=""/>
        <dsp:cNvSpPr/>
      </dsp:nvSpPr>
      <dsp:spPr>
        <a:xfrm>
          <a:off x="2187761" y="111713"/>
          <a:ext cx="2439211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Якщо оболонка з водами не розірвалася - обережно її розірвати </a:t>
          </a:r>
          <a:endParaRPr lang="ru-RU" sz="1400" kern="1200" dirty="0">
            <a:latin typeface="Arial Black" pitchFamily="34" charset="0"/>
          </a:endParaRPr>
        </a:p>
      </dsp:txBody>
      <dsp:txXfrm>
        <a:off x="2544975" y="456594"/>
        <a:ext cx="1724783" cy="1665230"/>
      </dsp:txXfrm>
    </dsp:sp>
    <dsp:sp modelId="{CDA2F768-B339-4DEC-9F4F-D6C089F5B42B}">
      <dsp:nvSpPr>
        <dsp:cNvPr id="0" name=""/>
        <dsp:cNvSpPr/>
      </dsp:nvSpPr>
      <dsp:spPr>
        <a:xfrm>
          <a:off x="4208197" y="80648"/>
          <a:ext cx="2501040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Якщо пуповина обмоталась навколо голівки - ослабити її та розмотати</a:t>
          </a:r>
          <a:endParaRPr lang="ru-RU" sz="1400" kern="1200" dirty="0">
            <a:latin typeface="Arial Black" pitchFamily="34" charset="0"/>
          </a:endParaRPr>
        </a:p>
      </dsp:txBody>
      <dsp:txXfrm>
        <a:off x="4574466" y="425529"/>
        <a:ext cx="1768502" cy="1665230"/>
      </dsp:txXfrm>
    </dsp:sp>
    <dsp:sp modelId="{60490EE3-ED7F-4131-B6A4-B36C73390910}">
      <dsp:nvSpPr>
        <dsp:cNvPr id="0" name=""/>
        <dsp:cNvSpPr/>
      </dsp:nvSpPr>
      <dsp:spPr>
        <a:xfrm>
          <a:off x="6281946" y="80648"/>
          <a:ext cx="2538833" cy="235499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576" tIns="17780" rIns="117576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Після народження перевернути немовля обличчям донизу</a:t>
          </a:r>
          <a:endParaRPr lang="ru-RU" sz="1400" kern="1200" dirty="0">
            <a:latin typeface="Arial Black" pitchFamily="34" charset="0"/>
          </a:endParaRPr>
        </a:p>
      </dsp:txBody>
      <dsp:txXfrm>
        <a:off x="6653749" y="425529"/>
        <a:ext cx="1795227" cy="16652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E4193-2EC0-4CE0-9E1B-6C9167F0575C}">
      <dsp:nvSpPr>
        <dsp:cNvPr id="0" name=""/>
        <dsp:cNvSpPr/>
      </dsp:nvSpPr>
      <dsp:spPr>
        <a:xfrm>
          <a:off x="206920" y="1073"/>
          <a:ext cx="2516974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Прийняти дитину в чистий рушник</a:t>
          </a:r>
          <a:endParaRPr lang="ru-RU" sz="1400" kern="1200" dirty="0">
            <a:latin typeface="Arial Black" pitchFamily="34" charset="0"/>
          </a:endParaRPr>
        </a:p>
      </dsp:txBody>
      <dsp:txXfrm>
        <a:off x="575522" y="369675"/>
        <a:ext cx="1779770" cy="1779770"/>
      </dsp:txXfrm>
    </dsp:sp>
    <dsp:sp modelId="{A95F6AF1-A2A6-410B-8DF3-1A712015A603}">
      <dsp:nvSpPr>
        <dsp:cNvPr id="0" name=""/>
        <dsp:cNvSpPr/>
      </dsp:nvSpPr>
      <dsp:spPr>
        <a:xfrm>
          <a:off x="2320097" y="1652"/>
          <a:ext cx="2516974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Обережно протерти рот і ніс немовляти від слизу</a:t>
          </a:r>
          <a:endParaRPr lang="ru-RU" sz="1400" kern="1200" dirty="0">
            <a:latin typeface="Arial Black" pitchFamily="34" charset="0"/>
          </a:endParaRPr>
        </a:p>
      </dsp:txBody>
      <dsp:txXfrm>
        <a:off x="2688699" y="370254"/>
        <a:ext cx="1779770" cy="1779770"/>
      </dsp:txXfrm>
    </dsp:sp>
    <dsp:sp modelId="{B6176536-2DE6-42D7-8376-5A17258AF3BC}">
      <dsp:nvSpPr>
        <dsp:cNvPr id="0" name=""/>
        <dsp:cNvSpPr/>
      </dsp:nvSpPr>
      <dsp:spPr>
        <a:xfrm>
          <a:off x="4428492" y="1073"/>
          <a:ext cx="2305523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 Black" pitchFamily="34" charset="0"/>
            </a:rPr>
            <a:t>Обробити пуповину</a:t>
          </a:r>
          <a:endParaRPr lang="ru-RU" sz="1400" kern="1200" dirty="0">
            <a:latin typeface="Arial Black" pitchFamily="34" charset="0"/>
          </a:endParaRPr>
        </a:p>
      </dsp:txBody>
      <dsp:txXfrm>
        <a:off x="4766128" y="369675"/>
        <a:ext cx="1630251" cy="1779770"/>
      </dsp:txXfrm>
    </dsp:sp>
    <dsp:sp modelId="{1CDDFBC9-99A3-4ABA-A116-0555F2E3F378}">
      <dsp:nvSpPr>
        <dsp:cNvPr id="0" name=""/>
        <dsp:cNvSpPr/>
      </dsp:nvSpPr>
      <dsp:spPr>
        <a:xfrm>
          <a:off x="6280059" y="1073"/>
          <a:ext cx="2414659" cy="251697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18" tIns="17780" rIns="138518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Покласти немовля на живіт матері </a:t>
          </a:r>
          <a:endParaRPr lang="ru-RU" sz="1400" kern="1200" dirty="0">
            <a:latin typeface="Arial Black" pitchFamily="34" charset="0"/>
          </a:endParaRPr>
        </a:p>
      </dsp:txBody>
      <dsp:txXfrm>
        <a:off x="6633678" y="369675"/>
        <a:ext cx="1707421" cy="17797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B6617-2908-4EF5-B24D-968EBC56533D}">
      <dsp:nvSpPr>
        <dsp:cNvPr id="0" name=""/>
        <dsp:cNvSpPr/>
      </dsp:nvSpPr>
      <dsp:spPr>
        <a:xfrm>
          <a:off x="4" y="0"/>
          <a:ext cx="9036491" cy="3960440"/>
        </a:xfrm>
        <a:prstGeom prst="rightArrow">
          <a:avLst/>
        </a:prstGeom>
        <a:solidFill>
          <a:schemeClr val="tx1">
            <a:lumMod val="65000"/>
            <a:lumOff val="35000"/>
          </a:schemeClr>
        </a:solidFill>
        <a:ln w="57150" cmpd="sng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6615-ECD7-45AF-83B0-49107BCCA721}">
      <dsp:nvSpPr>
        <dsp:cNvPr id="0" name=""/>
        <dsp:cNvSpPr/>
      </dsp:nvSpPr>
      <dsp:spPr>
        <a:xfrm>
          <a:off x="2647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Підготувати три шматки чистої тканини і ножиці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9980" y="1265464"/>
        <a:ext cx="1439075" cy="1429510"/>
      </dsp:txXfrm>
    </dsp:sp>
    <dsp:sp modelId="{9B397AC3-59E6-4556-AE9B-929D23370BDF}">
      <dsp:nvSpPr>
        <dsp:cNvPr id="0" name=""/>
        <dsp:cNvSpPr/>
      </dsp:nvSpPr>
      <dsp:spPr>
        <a:xfrm>
          <a:off x="1862012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Туго перев’язати пуповину на відстані 15 см від живота дитини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39345" y="1265464"/>
        <a:ext cx="1439075" cy="1429510"/>
      </dsp:txXfrm>
    </dsp:sp>
    <dsp:sp modelId="{B4C5E076-F101-4B82-8E80-4313C02BF9DA}">
      <dsp:nvSpPr>
        <dsp:cNvPr id="0" name=""/>
        <dsp:cNvSpPr/>
      </dsp:nvSpPr>
      <dsp:spPr>
        <a:xfrm>
          <a:off x="3721377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Другий тугий вузол накласти  за 20 см від живота дитини та розрізати пуповину між вузлами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798710" y="1265464"/>
        <a:ext cx="1439075" cy="1429510"/>
      </dsp:txXfrm>
    </dsp:sp>
    <dsp:sp modelId="{81C70D4A-C511-43F2-9B38-12A3F12E3063}">
      <dsp:nvSpPr>
        <dsp:cNvPr id="0" name=""/>
        <dsp:cNvSpPr/>
      </dsp:nvSpPr>
      <dsp:spPr>
        <a:xfrm>
          <a:off x="5580742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крові в розрізах (при виявленні - перев’язати ще раз, не знімаючи перших вузлів)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658075" y="1265464"/>
        <a:ext cx="1439075" cy="1429510"/>
      </dsp:txXfrm>
    </dsp:sp>
    <dsp:sp modelId="{F130F6F0-5877-482F-A747-AE0158718B2A}">
      <dsp:nvSpPr>
        <dsp:cNvPr id="0" name=""/>
        <dsp:cNvSpPr/>
      </dsp:nvSpPr>
      <dsp:spPr>
        <a:xfrm>
          <a:off x="7440107" y="1188131"/>
          <a:ext cx="1593741" cy="158417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На місце розрізу  накласти чисту пов’язку та прив’язати пуповину до тіла немовляти 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517440" y="1265464"/>
        <a:ext cx="1439075" cy="14295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6E08D-FAD2-49CF-B6AA-BA42D2065D29}">
      <dsp:nvSpPr>
        <dsp:cNvPr id="0" name=""/>
        <dsp:cNvSpPr/>
      </dsp:nvSpPr>
      <dsp:spPr>
        <a:xfrm>
          <a:off x="240609" y="4977"/>
          <a:ext cx="5386925" cy="21560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Домедична допомога новонародженому при відсутності дихання більше 30 с після народження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756" y="68124"/>
        <a:ext cx="5260631" cy="2029709"/>
      </dsp:txXfrm>
    </dsp:sp>
    <dsp:sp modelId="{399C5816-F6E6-4CFB-B9C6-1EC7F1906156}">
      <dsp:nvSpPr>
        <dsp:cNvPr id="0" name=""/>
        <dsp:cNvSpPr/>
      </dsp:nvSpPr>
      <dsp:spPr>
        <a:xfrm rot="5438967">
          <a:off x="2858580" y="2101471"/>
          <a:ext cx="107465" cy="275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2829978" y="2185269"/>
        <a:ext cx="165034" cy="75226"/>
      </dsp:txXfrm>
    </dsp:sp>
    <dsp:sp modelId="{5D07DF09-4BE1-4A1E-813A-3D71565BFA16}">
      <dsp:nvSpPr>
        <dsp:cNvPr id="0" name=""/>
        <dsp:cNvSpPr/>
      </dsp:nvSpPr>
      <dsp:spPr>
        <a:xfrm>
          <a:off x="431548" y="2304258"/>
          <a:ext cx="4968713" cy="7625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М’яко промасажувати спину немовляти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884" y="2326594"/>
        <a:ext cx="4924041" cy="717919"/>
      </dsp:txXfrm>
    </dsp:sp>
    <dsp:sp modelId="{2C210994-2225-4A91-8C46-EB5A92D1A973}">
      <dsp:nvSpPr>
        <dsp:cNvPr id="0" name=""/>
        <dsp:cNvSpPr/>
      </dsp:nvSpPr>
      <dsp:spPr>
        <a:xfrm rot="5400000">
          <a:off x="2744906" y="2915786"/>
          <a:ext cx="341998" cy="619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730010" y="3054613"/>
        <a:ext cx="371792" cy="239399"/>
      </dsp:txXfrm>
    </dsp:sp>
    <dsp:sp modelId="{26C44EE1-1E7D-433B-9EB0-070262208CE4}">
      <dsp:nvSpPr>
        <dsp:cNvPr id="0" name=""/>
        <dsp:cNvSpPr/>
      </dsp:nvSpPr>
      <dsp:spPr>
        <a:xfrm>
          <a:off x="431548" y="3384375"/>
          <a:ext cx="4968713" cy="1030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Обережно поплескати пальцем по підошвах його ніг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735" y="3414562"/>
        <a:ext cx="4908339" cy="970302"/>
      </dsp:txXfrm>
    </dsp:sp>
    <dsp:sp modelId="{A24DA4FA-1183-4FC5-AF90-FD1343C41F28}">
      <dsp:nvSpPr>
        <dsp:cNvPr id="0" name=""/>
        <dsp:cNvSpPr/>
      </dsp:nvSpPr>
      <dsp:spPr>
        <a:xfrm rot="5400000">
          <a:off x="2762349" y="4320075"/>
          <a:ext cx="307113" cy="5994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736075" y="4466237"/>
        <a:ext cx="359662" cy="214979"/>
      </dsp:txXfrm>
    </dsp:sp>
    <dsp:sp modelId="{BC215646-1B67-4D78-AE34-45A8F4A90A56}">
      <dsp:nvSpPr>
        <dsp:cNvPr id="0" name=""/>
        <dsp:cNvSpPr/>
      </dsp:nvSpPr>
      <dsp:spPr>
        <a:xfrm>
          <a:off x="431548" y="4824536"/>
          <a:ext cx="4968713" cy="1206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необхідності розпочинати проведення штучної вентиляції легень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890" y="4859878"/>
        <a:ext cx="4898029" cy="11359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D8280-F6D7-4BF8-8230-C5A9F0754F1D}">
      <dsp:nvSpPr>
        <dsp:cNvPr id="0" name=""/>
        <dsp:cNvSpPr/>
      </dsp:nvSpPr>
      <dsp:spPr>
        <a:xfrm>
          <a:off x="0" y="0"/>
          <a:ext cx="6912768" cy="8429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Відкрити дихальні шляхи </a:t>
          </a:r>
          <a:endParaRPr lang="ru-RU" sz="2000" kern="1200" dirty="0"/>
        </a:p>
      </dsp:txBody>
      <dsp:txXfrm>
        <a:off x="24689" y="24689"/>
        <a:ext cx="5708050" cy="793570"/>
      </dsp:txXfrm>
    </dsp:sp>
    <dsp:sp modelId="{F253DBF5-8C94-4C62-8984-7309837ED441}">
      <dsp:nvSpPr>
        <dsp:cNvPr id="0" name=""/>
        <dsp:cNvSpPr/>
      </dsp:nvSpPr>
      <dsp:spPr>
        <a:xfrm>
          <a:off x="481612" y="960746"/>
          <a:ext cx="6912768" cy="104555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Зробити п’ять рятувальних вдихів «рот у рот і ніс» </a:t>
          </a:r>
          <a:endParaRPr lang="ru-RU" sz="2000" kern="1200" dirty="0"/>
        </a:p>
      </dsp:txBody>
      <dsp:txXfrm>
        <a:off x="512235" y="991369"/>
        <a:ext cx="5592966" cy="984310"/>
      </dsp:txXfrm>
    </dsp:sp>
    <dsp:sp modelId="{01081826-3007-4693-A4AC-E664CE179313}">
      <dsp:nvSpPr>
        <dsp:cNvPr id="0" name=""/>
        <dsp:cNvSpPr/>
      </dsp:nvSpPr>
      <dsp:spPr>
        <a:xfrm>
          <a:off x="1220587" y="2280764"/>
          <a:ext cx="6912768" cy="8132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Перевірити  наявність дихання </a:t>
          </a:r>
          <a:endParaRPr lang="ru-RU" sz="2000" kern="1200" dirty="0"/>
        </a:p>
      </dsp:txBody>
      <dsp:txXfrm>
        <a:off x="1244406" y="2304583"/>
        <a:ext cx="5615215" cy="765606"/>
      </dsp:txXfrm>
    </dsp:sp>
    <dsp:sp modelId="{A63D56D0-3D05-4CE1-87AF-CFEF9CE9E228}">
      <dsp:nvSpPr>
        <dsp:cNvPr id="0" name=""/>
        <dsp:cNvSpPr/>
      </dsp:nvSpPr>
      <dsp:spPr>
        <a:xfrm>
          <a:off x="1728191" y="3339388"/>
          <a:ext cx="6912768" cy="14131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При відсутності дихання – проводити зовнішню компресію грудної клітини та вентиляцію в співвідношенні 3:1</a:t>
          </a:r>
          <a:endParaRPr lang="ru-RU" sz="2000" kern="1200" dirty="0"/>
        </a:p>
      </dsp:txBody>
      <dsp:txXfrm>
        <a:off x="1769581" y="3380778"/>
        <a:ext cx="5571432" cy="1330362"/>
      </dsp:txXfrm>
    </dsp:sp>
    <dsp:sp modelId="{00CBFBEA-C766-4155-A4F0-7481D0E1F095}">
      <dsp:nvSpPr>
        <dsp:cNvPr id="0" name=""/>
        <dsp:cNvSpPr/>
      </dsp:nvSpPr>
      <dsp:spPr>
        <a:xfrm>
          <a:off x="6250785" y="498591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403697" y="498591"/>
        <a:ext cx="373787" cy="511407"/>
      </dsp:txXfrm>
    </dsp:sp>
    <dsp:sp modelId="{F1EE56EE-09FA-43C2-9480-7D446DB61D95}">
      <dsp:nvSpPr>
        <dsp:cNvPr id="0" name=""/>
        <dsp:cNvSpPr/>
      </dsp:nvSpPr>
      <dsp:spPr>
        <a:xfrm>
          <a:off x="6782877" y="1781753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935789" y="1781753"/>
        <a:ext cx="373787" cy="511407"/>
      </dsp:txXfrm>
    </dsp:sp>
    <dsp:sp modelId="{010665B8-D517-4DA0-BE5E-0BB2CD2E9F2F}">
      <dsp:nvSpPr>
        <dsp:cNvPr id="0" name=""/>
        <dsp:cNvSpPr/>
      </dsp:nvSpPr>
      <dsp:spPr>
        <a:xfrm>
          <a:off x="7528337" y="2779771"/>
          <a:ext cx="679611" cy="679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50000"/>
            <a:alpha val="90000"/>
          </a:schemeClr>
        </a:solidFill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681249" y="2779771"/>
        <a:ext cx="373787" cy="511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B4C6-B1A8-4419-8330-22A99C18FB57}">
      <dsp:nvSpPr>
        <dsp:cNvPr id="0" name=""/>
        <dsp:cNvSpPr/>
      </dsp:nvSpPr>
      <dsp:spPr>
        <a:xfrm>
          <a:off x="1570863" y="670003"/>
          <a:ext cx="4248953" cy="3977596"/>
        </a:xfrm>
        <a:prstGeom prst="blockArc">
          <a:avLst>
            <a:gd name="adj1" fmla="val 10747842"/>
            <a:gd name="adj2" fmla="val 16840619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6367-557E-4A88-BA27-626222C62B27}">
      <dsp:nvSpPr>
        <dsp:cNvPr id="0" name=""/>
        <dsp:cNvSpPr/>
      </dsp:nvSpPr>
      <dsp:spPr>
        <a:xfrm>
          <a:off x="1598134" y="677455"/>
          <a:ext cx="4191488" cy="4191488"/>
        </a:xfrm>
        <a:prstGeom prst="blockArc">
          <a:avLst>
            <a:gd name="adj1" fmla="val 4646318"/>
            <a:gd name="adj2" fmla="val 10939990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E438A-9D7A-4DE6-B932-F73220E0FC88}">
      <dsp:nvSpPr>
        <dsp:cNvPr id="0" name=""/>
        <dsp:cNvSpPr/>
      </dsp:nvSpPr>
      <dsp:spPr>
        <a:xfrm>
          <a:off x="2497400" y="679441"/>
          <a:ext cx="4191488" cy="4191488"/>
        </a:xfrm>
        <a:prstGeom prst="blockArc">
          <a:avLst>
            <a:gd name="adj1" fmla="val 21456679"/>
            <a:gd name="adj2" fmla="val 6168866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83C6D-05D3-4F1E-83B5-11519AD248FC}">
      <dsp:nvSpPr>
        <dsp:cNvPr id="0" name=""/>
        <dsp:cNvSpPr/>
      </dsp:nvSpPr>
      <dsp:spPr>
        <a:xfrm>
          <a:off x="2496565" y="531959"/>
          <a:ext cx="4191488" cy="4191488"/>
        </a:xfrm>
        <a:prstGeom prst="blockArc">
          <a:avLst>
            <a:gd name="adj1" fmla="val 15321100"/>
            <a:gd name="adj2" fmla="val 104403"/>
            <a:gd name="adj3" fmla="val 4638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76E2B-7C3F-416D-A1EA-2E6E9E525FB9}">
      <dsp:nvSpPr>
        <dsp:cNvPr id="0" name=""/>
        <dsp:cNvSpPr/>
      </dsp:nvSpPr>
      <dsp:spPr>
        <a:xfrm>
          <a:off x="3015281" y="1568029"/>
          <a:ext cx="2256378" cy="22563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3345720" y="1898468"/>
        <a:ext cx="1595500" cy="1595500"/>
      </dsp:txXfrm>
    </dsp:sp>
    <dsp:sp modelId="{9278772D-061B-4613-A3FB-103E64747AD9}">
      <dsp:nvSpPr>
        <dsp:cNvPr id="0" name=""/>
        <dsp:cNvSpPr/>
      </dsp:nvSpPr>
      <dsp:spPr>
        <a:xfrm>
          <a:off x="2100795" y="26004"/>
          <a:ext cx="3947643" cy="124219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Пекучий біль за грудиною </a:t>
          </a:r>
          <a:endParaRPr lang="ru-RU" sz="2000" kern="1200" dirty="0"/>
        </a:p>
      </dsp:txBody>
      <dsp:txXfrm>
        <a:off x="2678914" y="207920"/>
        <a:ext cx="2791405" cy="878365"/>
      </dsp:txXfrm>
    </dsp:sp>
    <dsp:sp modelId="{39B21AEF-F16B-4452-B487-A903AC395E53}">
      <dsp:nvSpPr>
        <dsp:cNvPr id="0" name=""/>
        <dsp:cNvSpPr/>
      </dsp:nvSpPr>
      <dsp:spPr>
        <a:xfrm>
          <a:off x="4996092" y="2014816"/>
          <a:ext cx="3284827" cy="135009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Відчуття страху</a:t>
          </a:r>
          <a:endParaRPr lang="ru-RU" sz="2000" kern="1200" dirty="0"/>
        </a:p>
      </dsp:txBody>
      <dsp:txXfrm>
        <a:off x="5477144" y="2212533"/>
        <a:ext cx="2322723" cy="954663"/>
      </dsp:txXfrm>
    </dsp:sp>
    <dsp:sp modelId="{2D3F252B-4139-4DDD-8139-7DB55A27409D}">
      <dsp:nvSpPr>
        <dsp:cNvPr id="0" name=""/>
        <dsp:cNvSpPr/>
      </dsp:nvSpPr>
      <dsp:spPr>
        <a:xfrm>
          <a:off x="2264214" y="4096290"/>
          <a:ext cx="3749773" cy="135009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Порушення серцевого ритму </a:t>
          </a:r>
          <a:endParaRPr lang="ru-RU" sz="2000" kern="1200" dirty="0"/>
        </a:p>
      </dsp:txBody>
      <dsp:txXfrm>
        <a:off x="2813356" y="4294007"/>
        <a:ext cx="2651489" cy="954663"/>
      </dsp:txXfrm>
    </dsp:sp>
    <dsp:sp modelId="{1E5D2AC7-4DD6-46DD-B974-FA5497084386}">
      <dsp:nvSpPr>
        <dsp:cNvPr id="0" name=""/>
        <dsp:cNvSpPr/>
      </dsp:nvSpPr>
      <dsp:spPr>
        <a:xfrm>
          <a:off x="0" y="2109966"/>
          <a:ext cx="3296870" cy="115978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Запаморочення</a:t>
          </a:r>
          <a:endParaRPr lang="ru-RU" sz="2000" kern="1200" dirty="0"/>
        </a:p>
      </dsp:txBody>
      <dsp:txXfrm>
        <a:off x="482815" y="2279813"/>
        <a:ext cx="2331240" cy="820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2FEF-0BD8-4B83-A49C-7E8C3050831A}">
      <dsp:nvSpPr>
        <dsp:cNvPr id="0" name=""/>
        <dsp:cNvSpPr/>
      </dsp:nvSpPr>
      <dsp:spPr>
        <a:xfrm rot="5400000">
          <a:off x="-405379" y="121843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8D0BF-CD29-494C-8842-3BC134DB0409}">
      <dsp:nvSpPr>
        <dsp:cNvPr id="0" name=""/>
        <dsp:cNvSpPr/>
      </dsp:nvSpPr>
      <dsp:spPr>
        <a:xfrm>
          <a:off x="4418" y="74543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Забезпечити спокій </a:t>
          </a:r>
          <a:endParaRPr lang="ru-RU" sz="1500" kern="1200" dirty="0"/>
        </a:p>
      </dsp:txBody>
      <dsp:txXfrm>
        <a:off x="46556" y="116681"/>
        <a:ext cx="2313576" cy="1354435"/>
      </dsp:txXfrm>
    </dsp:sp>
    <dsp:sp modelId="{31542412-FF71-4AA6-AEFB-F1B38C679230}">
      <dsp:nvSpPr>
        <dsp:cNvPr id="0" name=""/>
        <dsp:cNvSpPr/>
      </dsp:nvSpPr>
      <dsp:spPr>
        <a:xfrm rot="5360286">
          <a:off x="-397536" y="3019281"/>
          <a:ext cx="1793595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66E3-92D4-4D37-9AAF-A3B3D17C529C}">
      <dsp:nvSpPr>
        <dsp:cNvPr id="0" name=""/>
        <dsp:cNvSpPr/>
      </dsp:nvSpPr>
      <dsp:spPr>
        <a:xfrm>
          <a:off x="4418" y="1872932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Надати положення напівсидячи</a:t>
          </a:r>
          <a:endParaRPr lang="ru-RU" sz="1500" kern="1200" dirty="0"/>
        </a:p>
      </dsp:txBody>
      <dsp:txXfrm>
        <a:off x="46556" y="1915070"/>
        <a:ext cx="2313576" cy="1354435"/>
      </dsp:txXfrm>
    </dsp:sp>
    <dsp:sp modelId="{7CDCB427-BB2B-44F6-ABD7-F2549BC0CBB3}">
      <dsp:nvSpPr>
        <dsp:cNvPr id="0" name=""/>
        <dsp:cNvSpPr/>
      </dsp:nvSpPr>
      <dsp:spPr>
        <a:xfrm>
          <a:off x="519447" y="3916019"/>
          <a:ext cx="3153684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E2D7-BA12-4987-AF52-613EE70C475F}">
      <dsp:nvSpPr>
        <dsp:cNvPr id="0" name=""/>
        <dsp:cNvSpPr/>
      </dsp:nvSpPr>
      <dsp:spPr>
        <a:xfrm>
          <a:off x="30051" y="3671321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Звільнити грудну клітку від одягу</a:t>
          </a:r>
          <a:endParaRPr lang="ru-RU" sz="1500" kern="1200" dirty="0"/>
        </a:p>
      </dsp:txBody>
      <dsp:txXfrm>
        <a:off x="72189" y="3713459"/>
        <a:ext cx="2313576" cy="1354435"/>
      </dsp:txXfrm>
    </dsp:sp>
    <dsp:sp modelId="{064F308A-FB12-4BF8-8952-7076690159D1}">
      <dsp:nvSpPr>
        <dsp:cNvPr id="0" name=""/>
        <dsp:cNvSpPr/>
      </dsp:nvSpPr>
      <dsp:spPr>
        <a:xfrm rot="16200000">
          <a:off x="2783763" y="301682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9560-E0C7-4E0D-A475-62CC1EFFA311}">
      <dsp:nvSpPr>
        <dsp:cNvPr id="0" name=""/>
        <dsp:cNvSpPr/>
      </dsp:nvSpPr>
      <dsp:spPr>
        <a:xfrm>
          <a:off x="3193561" y="3671321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Забезпечити доступ свіжого повітря</a:t>
          </a:r>
          <a:endParaRPr lang="ru-RU" sz="1500" kern="1200" dirty="0"/>
        </a:p>
      </dsp:txBody>
      <dsp:txXfrm>
        <a:off x="3235699" y="3713459"/>
        <a:ext cx="2313576" cy="1354435"/>
      </dsp:txXfrm>
    </dsp:sp>
    <dsp:sp modelId="{D956F205-2EE4-4C8D-ADDC-810E974E9095}">
      <dsp:nvSpPr>
        <dsp:cNvPr id="0" name=""/>
        <dsp:cNvSpPr/>
      </dsp:nvSpPr>
      <dsp:spPr>
        <a:xfrm rot="16200000">
          <a:off x="2783763" y="121843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2B990-F39F-416C-A279-814812F0B251}">
      <dsp:nvSpPr>
        <dsp:cNvPr id="0" name=""/>
        <dsp:cNvSpPr/>
      </dsp:nvSpPr>
      <dsp:spPr>
        <a:xfrm>
          <a:off x="3193561" y="1872932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Дозволити прийняти лише ті ліки, котрі приймалися раніше </a:t>
          </a:r>
          <a:endParaRPr lang="ru-RU" sz="1500" kern="1200" dirty="0"/>
        </a:p>
      </dsp:txBody>
      <dsp:txXfrm>
        <a:off x="3235699" y="1915070"/>
        <a:ext cx="2313576" cy="1354435"/>
      </dsp:txXfrm>
    </dsp:sp>
    <dsp:sp modelId="{BD9EA937-E1DF-4DBC-AE0C-E8E964566213}">
      <dsp:nvSpPr>
        <dsp:cNvPr id="0" name=""/>
        <dsp:cNvSpPr/>
      </dsp:nvSpPr>
      <dsp:spPr>
        <a:xfrm>
          <a:off x="3682958" y="319241"/>
          <a:ext cx="3179317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E2DBE-47AD-427A-A120-79BBB076608B}">
      <dsp:nvSpPr>
        <dsp:cNvPr id="0" name=""/>
        <dsp:cNvSpPr/>
      </dsp:nvSpPr>
      <dsp:spPr>
        <a:xfrm>
          <a:off x="3193561" y="74543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Самостійно не давати жодних ліків</a:t>
          </a:r>
          <a:endParaRPr lang="ru-RU" sz="1500" kern="1200" dirty="0"/>
        </a:p>
      </dsp:txBody>
      <dsp:txXfrm>
        <a:off x="3235699" y="116681"/>
        <a:ext cx="2313576" cy="1354435"/>
      </dsp:txXfrm>
    </dsp:sp>
    <dsp:sp modelId="{4A58E39A-6B3E-4F6A-A257-4F2B1E80B78B}">
      <dsp:nvSpPr>
        <dsp:cNvPr id="0" name=""/>
        <dsp:cNvSpPr/>
      </dsp:nvSpPr>
      <dsp:spPr>
        <a:xfrm rot="5400000">
          <a:off x="5972907" y="121843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D03FB-C543-4D2B-A8C4-B4CD9EA1BEA8}">
      <dsp:nvSpPr>
        <dsp:cNvPr id="0" name=""/>
        <dsp:cNvSpPr/>
      </dsp:nvSpPr>
      <dsp:spPr>
        <a:xfrm>
          <a:off x="6382705" y="74543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Диспетчеру швидкої допомоги  повідомити про підозру на серцевий напад</a:t>
          </a:r>
          <a:endParaRPr lang="ru-RU" sz="1500" kern="1200" dirty="0"/>
        </a:p>
      </dsp:txBody>
      <dsp:txXfrm>
        <a:off x="6424843" y="116681"/>
        <a:ext cx="2313576" cy="1354435"/>
      </dsp:txXfrm>
    </dsp:sp>
    <dsp:sp modelId="{669008CA-A60F-4348-8963-6FD4D58D6658}">
      <dsp:nvSpPr>
        <dsp:cNvPr id="0" name=""/>
        <dsp:cNvSpPr/>
      </dsp:nvSpPr>
      <dsp:spPr>
        <a:xfrm rot="5400000">
          <a:off x="5972907" y="3016825"/>
          <a:ext cx="1788563" cy="215806"/>
        </a:xfrm>
        <a:prstGeom prst="rect">
          <a:avLst/>
        </a:prstGeom>
        <a:solidFill>
          <a:schemeClr val="accent6">
            <a:lumMod val="75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42C00-F7B6-43D5-A918-49AC8002E26A}">
      <dsp:nvSpPr>
        <dsp:cNvPr id="0" name=""/>
        <dsp:cNvSpPr/>
      </dsp:nvSpPr>
      <dsp:spPr>
        <a:xfrm>
          <a:off x="6382705" y="1872932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Не залишати без нагляду, постійно заспокоювати </a:t>
          </a:r>
          <a:endParaRPr lang="ru-RU" sz="1500" kern="1200" dirty="0"/>
        </a:p>
      </dsp:txBody>
      <dsp:txXfrm>
        <a:off x="6424843" y="1915070"/>
        <a:ext cx="2313576" cy="1354435"/>
      </dsp:txXfrm>
    </dsp:sp>
    <dsp:sp modelId="{E4972D76-978F-44D5-9B36-CF240AFBBA7D}">
      <dsp:nvSpPr>
        <dsp:cNvPr id="0" name=""/>
        <dsp:cNvSpPr/>
      </dsp:nvSpPr>
      <dsp:spPr>
        <a:xfrm>
          <a:off x="6382705" y="3671321"/>
          <a:ext cx="2397852" cy="14387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Бути готовим до можливих ускладнень, що вимагатиме проведення СЛР</a:t>
          </a:r>
          <a:endParaRPr lang="ru-RU" sz="1500" kern="1200" dirty="0"/>
        </a:p>
      </dsp:txBody>
      <dsp:txXfrm>
        <a:off x="6424843" y="3713459"/>
        <a:ext cx="2313576" cy="1354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1696C-7AC2-449D-8892-4F3559CF4F90}">
      <dsp:nvSpPr>
        <dsp:cNvPr id="0" name=""/>
        <dsp:cNvSpPr/>
      </dsp:nvSpPr>
      <dsp:spPr>
        <a:xfrm>
          <a:off x="2668897" y="3194772"/>
          <a:ext cx="3096149" cy="20989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22318" y="3502158"/>
        <a:ext cx="2189307" cy="1484191"/>
      </dsp:txXfrm>
    </dsp:sp>
    <dsp:sp modelId="{29014E15-BB65-4F05-B659-692D8B89EF13}">
      <dsp:nvSpPr>
        <dsp:cNvPr id="0" name=""/>
        <dsp:cNvSpPr/>
      </dsp:nvSpPr>
      <dsp:spPr>
        <a:xfrm rot="10800000">
          <a:off x="569803" y="3971532"/>
          <a:ext cx="1983644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F8DCC-7059-41D1-97A5-7ED78CB67E8C}">
      <dsp:nvSpPr>
        <dsp:cNvPr id="0" name=""/>
        <dsp:cNvSpPr/>
      </dsp:nvSpPr>
      <dsp:spPr>
        <a:xfrm>
          <a:off x="-100039" y="3619188"/>
          <a:ext cx="1339686" cy="12501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Раптова слабкість та оніміння тіла з одного боку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-63424" y="3655803"/>
        <a:ext cx="1266456" cy="1176900"/>
      </dsp:txXfrm>
    </dsp:sp>
    <dsp:sp modelId="{DF58DABF-B03B-4316-AD58-5718CF4BFBF1}">
      <dsp:nvSpPr>
        <dsp:cNvPr id="0" name=""/>
        <dsp:cNvSpPr/>
      </dsp:nvSpPr>
      <dsp:spPr>
        <a:xfrm rot="12342857">
          <a:off x="825872" y="2849617"/>
          <a:ext cx="2122840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C4841-E859-43F5-8F89-C4FB6E586FBA}">
      <dsp:nvSpPr>
        <dsp:cNvPr id="0" name=""/>
        <dsp:cNvSpPr/>
      </dsp:nvSpPr>
      <dsp:spPr>
        <a:xfrm>
          <a:off x="261143" y="2125932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Порушення мови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2533" y="2157322"/>
        <a:ext cx="1276906" cy="1008969"/>
      </dsp:txXfrm>
    </dsp:sp>
    <dsp:sp modelId="{0CE6AAC2-7317-458E-8F38-98DB9B0827E8}">
      <dsp:nvSpPr>
        <dsp:cNvPr id="0" name=""/>
        <dsp:cNvSpPr/>
      </dsp:nvSpPr>
      <dsp:spPr>
        <a:xfrm rot="13885714">
          <a:off x="1504233" y="2031168"/>
          <a:ext cx="2330700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40C8-4E53-4337-9F79-75DE34C8C1FA}">
      <dsp:nvSpPr>
        <dsp:cNvPr id="0" name=""/>
        <dsp:cNvSpPr/>
      </dsp:nvSpPr>
      <dsp:spPr>
        <a:xfrm>
          <a:off x="1273156" y="856907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Раптовий сильний головний біль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304546" y="888297"/>
        <a:ext cx="1276906" cy="1008969"/>
      </dsp:txXfrm>
    </dsp:sp>
    <dsp:sp modelId="{690E74EA-78BE-43A2-A0A6-24CD152915A0}">
      <dsp:nvSpPr>
        <dsp:cNvPr id="0" name=""/>
        <dsp:cNvSpPr/>
      </dsp:nvSpPr>
      <dsp:spPr>
        <a:xfrm rot="15428571">
          <a:off x="2456381" y="1605837"/>
          <a:ext cx="2441273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011CF-7BA7-4450-8E2B-34C63F34FBCC}">
      <dsp:nvSpPr>
        <dsp:cNvPr id="0" name=""/>
        <dsp:cNvSpPr/>
      </dsp:nvSpPr>
      <dsp:spPr>
        <a:xfrm>
          <a:off x="2735557" y="152652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Різний розмір зіниць 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766947" y="184042"/>
        <a:ext cx="1276906" cy="1008969"/>
      </dsp:txXfrm>
    </dsp:sp>
    <dsp:sp modelId="{74D6E8D7-4C66-4FEC-B576-7663129A20FF}">
      <dsp:nvSpPr>
        <dsp:cNvPr id="0" name=""/>
        <dsp:cNvSpPr/>
      </dsp:nvSpPr>
      <dsp:spPr>
        <a:xfrm rot="16971429">
          <a:off x="3536290" y="1605837"/>
          <a:ext cx="2441273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0EB0-8768-45F2-805F-86578F93DCF0}">
      <dsp:nvSpPr>
        <dsp:cNvPr id="0" name=""/>
        <dsp:cNvSpPr/>
      </dsp:nvSpPr>
      <dsp:spPr>
        <a:xfrm>
          <a:off x="4358700" y="152652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Нерозуміння простих запитань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90090" y="184042"/>
        <a:ext cx="1276906" cy="1008969"/>
      </dsp:txXfrm>
    </dsp:sp>
    <dsp:sp modelId="{C9263B92-76C8-47A5-B2E2-9ACF6E82FF05}">
      <dsp:nvSpPr>
        <dsp:cNvPr id="0" name=""/>
        <dsp:cNvSpPr/>
      </dsp:nvSpPr>
      <dsp:spPr>
        <a:xfrm rot="18511653">
          <a:off x="4593739" y="2019905"/>
          <a:ext cx="2354318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8134-180E-461A-A6B8-7D81A9A2449E}">
      <dsp:nvSpPr>
        <dsp:cNvPr id="0" name=""/>
        <dsp:cNvSpPr/>
      </dsp:nvSpPr>
      <dsp:spPr>
        <a:xfrm>
          <a:off x="5834297" y="835851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Погіршення зору в очах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865687" y="867241"/>
        <a:ext cx="1276906" cy="1008969"/>
      </dsp:txXfrm>
    </dsp:sp>
    <dsp:sp modelId="{893A3DC8-0CC0-4236-A4B5-BC309A583346}">
      <dsp:nvSpPr>
        <dsp:cNvPr id="0" name=""/>
        <dsp:cNvSpPr/>
      </dsp:nvSpPr>
      <dsp:spPr>
        <a:xfrm rot="20022056">
          <a:off x="5468818" y="2832551"/>
          <a:ext cx="2105602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00DB3-890C-444D-8C63-EBEB148E7736}">
      <dsp:nvSpPr>
        <dsp:cNvPr id="0" name=""/>
        <dsp:cNvSpPr/>
      </dsp:nvSpPr>
      <dsp:spPr>
        <a:xfrm>
          <a:off x="6795606" y="2102948"/>
          <a:ext cx="1339686" cy="10717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Порушення ходи, втрата рівноваги та координації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826996" y="2134338"/>
        <a:ext cx="1276906" cy="1008969"/>
      </dsp:txXfrm>
    </dsp:sp>
    <dsp:sp modelId="{DA292B6E-DBDA-433F-882C-1AF5262B0830}">
      <dsp:nvSpPr>
        <dsp:cNvPr id="0" name=""/>
        <dsp:cNvSpPr/>
      </dsp:nvSpPr>
      <dsp:spPr>
        <a:xfrm>
          <a:off x="5880497" y="3971532"/>
          <a:ext cx="1983644" cy="5454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A6EB7-A6FB-4392-A684-26F8E41F30B8}">
      <dsp:nvSpPr>
        <dsp:cNvPr id="0" name=""/>
        <dsp:cNvSpPr/>
      </dsp:nvSpPr>
      <dsp:spPr>
        <a:xfrm>
          <a:off x="6987283" y="3708379"/>
          <a:ext cx="1753716" cy="107174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  <a:latin typeface="Arial Black" pitchFamily="34" charset="0"/>
            </a:rPr>
            <a:t>Запаморочення чи непритомність</a:t>
          </a:r>
          <a:endParaRPr lang="ru-RU" sz="1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018673" y="3739769"/>
        <a:ext cx="1690936" cy="1008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C513E-A160-41C2-8B51-670C2C1B019B}">
      <dsp:nvSpPr>
        <dsp:cNvPr id="0" name=""/>
        <dsp:cNvSpPr/>
      </dsp:nvSpPr>
      <dsp:spPr>
        <a:xfrm>
          <a:off x="0" y="0"/>
          <a:ext cx="6696744" cy="5084628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357EA-2828-4883-9571-FF3CED8FAF8F}">
      <dsp:nvSpPr>
        <dsp:cNvPr id="0" name=""/>
        <dsp:cNvSpPr/>
      </dsp:nvSpPr>
      <dsp:spPr>
        <a:xfrm>
          <a:off x="720079" y="3672408"/>
          <a:ext cx="154025" cy="15402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ED5A-2998-48B2-A56C-2E0C6B3CABBA}">
      <dsp:nvSpPr>
        <dsp:cNvPr id="0" name=""/>
        <dsp:cNvSpPr/>
      </dsp:nvSpPr>
      <dsp:spPr>
        <a:xfrm>
          <a:off x="731939" y="3981885"/>
          <a:ext cx="1748318" cy="99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Посміхнись</a:t>
          </a:r>
          <a:endParaRPr lang="ru-RU" sz="1800" kern="1200" dirty="0"/>
        </a:p>
      </dsp:txBody>
      <dsp:txXfrm>
        <a:off x="731939" y="3981885"/>
        <a:ext cx="1748318" cy="996140"/>
      </dsp:txXfrm>
    </dsp:sp>
    <dsp:sp modelId="{4F57DDE1-80F6-4FF2-BAC8-3D3B2375B67B}">
      <dsp:nvSpPr>
        <dsp:cNvPr id="0" name=""/>
        <dsp:cNvSpPr/>
      </dsp:nvSpPr>
      <dsp:spPr>
        <a:xfrm>
          <a:off x="1368150" y="2952327"/>
          <a:ext cx="241082" cy="24108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049F5-2B77-47AF-8AEB-0206AD9F5D73}">
      <dsp:nvSpPr>
        <dsp:cNvPr id="0" name=""/>
        <dsp:cNvSpPr/>
      </dsp:nvSpPr>
      <dsp:spPr>
        <a:xfrm>
          <a:off x="1411726" y="3176755"/>
          <a:ext cx="1516036" cy="136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Поговори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11726" y="3176755"/>
        <a:ext cx="1516036" cy="1368910"/>
      </dsp:txXfrm>
    </dsp:sp>
    <dsp:sp modelId="{0C1DD48C-E8F0-44AC-B4CF-88C4EADC8127}">
      <dsp:nvSpPr>
        <dsp:cNvPr id="0" name=""/>
        <dsp:cNvSpPr/>
      </dsp:nvSpPr>
      <dsp:spPr>
        <a:xfrm>
          <a:off x="2520278" y="2160241"/>
          <a:ext cx="321443" cy="321443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3800D-DFB4-4E2C-9EF5-B21857567404}">
      <dsp:nvSpPr>
        <dsp:cNvPr id="0" name=""/>
        <dsp:cNvSpPr/>
      </dsp:nvSpPr>
      <dsp:spPr>
        <a:xfrm>
          <a:off x="2664298" y="2520275"/>
          <a:ext cx="1292471" cy="1941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Підніми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664298" y="2520275"/>
        <a:ext cx="1292471" cy="1941508"/>
      </dsp:txXfrm>
    </dsp:sp>
    <dsp:sp modelId="{BCAAA6FC-A2E0-4AF5-A2F1-637D387CCCE2}">
      <dsp:nvSpPr>
        <dsp:cNvPr id="0" name=""/>
        <dsp:cNvSpPr/>
      </dsp:nvSpPr>
      <dsp:spPr>
        <a:xfrm>
          <a:off x="3816422" y="1584178"/>
          <a:ext cx="415198" cy="415198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0BDCC-6800-4185-ABD9-B736FB9B2D78}">
      <dsp:nvSpPr>
        <dsp:cNvPr id="0" name=""/>
        <dsp:cNvSpPr/>
      </dsp:nvSpPr>
      <dsp:spPr>
        <a:xfrm>
          <a:off x="3900223" y="2305284"/>
          <a:ext cx="2796520" cy="28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0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Подивись</a:t>
          </a:r>
          <a:endParaRPr lang="ru-RU" sz="1800" kern="1200" dirty="0"/>
        </a:p>
      </dsp:txBody>
      <dsp:txXfrm>
        <a:off x="3900223" y="2305284"/>
        <a:ext cx="2796520" cy="2804261"/>
      </dsp:txXfrm>
    </dsp:sp>
    <dsp:sp modelId="{8B995DF4-7D26-41F6-81FE-F950C27E7FEF}">
      <dsp:nvSpPr>
        <dsp:cNvPr id="0" name=""/>
        <dsp:cNvSpPr/>
      </dsp:nvSpPr>
      <dsp:spPr>
        <a:xfrm>
          <a:off x="5400596" y="1080118"/>
          <a:ext cx="529042" cy="52904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A9EA2-FBA1-4035-8630-8B1C093137E2}">
      <dsp:nvSpPr>
        <dsp:cNvPr id="0" name=""/>
        <dsp:cNvSpPr/>
      </dsp:nvSpPr>
      <dsp:spPr>
        <a:xfrm>
          <a:off x="5357395" y="1872212"/>
          <a:ext cx="1339348" cy="150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2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Прийди до тями</a:t>
          </a:r>
          <a:endParaRPr lang="ru-RU" sz="1800" kern="1200" dirty="0"/>
        </a:p>
      </dsp:txBody>
      <dsp:txXfrm>
        <a:off x="5357395" y="1872212"/>
        <a:ext cx="1339348" cy="1505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F8CF-EAB8-41D3-B72F-EF58C87ED64A}">
      <dsp:nvSpPr>
        <dsp:cNvPr id="0" name=""/>
        <dsp:cNvSpPr/>
      </dsp:nvSpPr>
      <dsp:spPr>
        <a:xfrm>
          <a:off x="221174" y="78281"/>
          <a:ext cx="1971743" cy="25732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221174" y="78281"/>
        <a:ext cx="1971743" cy="2573283"/>
      </dsp:txXfrm>
    </dsp:sp>
    <dsp:sp modelId="{FA945A5B-C404-4FB8-BF11-EBE0CD187A69}">
      <dsp:nvSpPr>
        <dsp:cNvPr id="0" name=""/>
        <dsp:cNvSpPr/>
      </dsp:nvSpPr>
      <dsp:spPr>
        <a:xfrm>
          <a:off x="253791" y="2811658"/>
          <a:ext cx="1940688" cy="254933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253791" y="2811658"/>
        <a:ext cx="1940688" cy="2549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8A7C5-E250-4A21-B319-2A258F38C493}">
      <dsp:nvSpPr>
        <dsp:cNvPr id="0" name=""/>
        <dsp:cNvSpPr/>
      </dsp:nvSpPr>
      <dsp:spPr>
        <a:xfrm>
          <a:off x="3084079" y="78107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4860" y="824103"/>
        <a:ext cx="26955" cy="5391"/>
      </dsp:txXfrm>
    </dsp:sp>
    <dsp:sp modelId="{27C9A16B-A739-4261-AB22-5391E632F8B8}">
      <dsp:nvSpPr>
        <dsp:cNvPr id="0" name=""/>
        <dsp:cNvSpPr/>
      </dsp:nvSpPr>
      <dsp:spPr>
        <a:xfrm>
          <a:off x="747" y="123602"/>
          <a:ext cx="3085132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Надати напівлежаче положення з піднятою під кутом 30</a:t>
          </a:r>
          <a:r>
            <a:rPr lang="uk-UA" sz="1400" kern="1200" baseline="30000" dirty="0" smtClean="0">
              <a:solidFill>
                <a:schemeClr val="tx1"/>
              </a:solidFill>
              <a:latin typeface="Arial Black" pitchFamily="34" charset="0"/>
            </a:rPr>
            <a:t>о</a:t>
          </a: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 головою</a:t>
          </a:r>
          <a:endParaRPr lang="ru-RU" sz="1400" kern="1200" dirty="0"/>
        </a:p>
      </dsp:txBody>
      <dsp:txXfrm>
        <a:off x="747" y="123602"/>
        <a:ext cx="3085132" cy="1406392"/>
      </dsp:txXfrm>
    </dsp:sp>
    <dsp:sp modelId="{020B88F0-5BE2-4C1D-9554-5548CB894E47}">
      <dsp:nvSpPr>
        <dsp:cNvPr id="0" name=""/>
        <dsp:cNvSpPr/>
      </dsp:nvSpPr>
      <dsp:spPr>
        <a:xfrm>
          <a:off x="5967183" y="78107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07964" y="824103"/>
        <a:ext cx="26955" cy="5391"/>
      </dsp:txXfrm>
    </dsp:sp>
    <dsp:sp modelId="{12A405E9-076C-4948-A7E4-8D2101D5949B}">
      <dsp:nvSpPr>
        <dsp:cNvPr id="0" name=""/>
        <dsp:cNvSpPr/>
      </dsp:nvSpPr>
      <dsp:spPr>
        <a:xfrm>
          <a:off x="3624996" y="123602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Перевірити наявність дихання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24996" y="123602"/>
        <a:ext cx="2343986" cy="1406392"/>
      </dsp:txXfrm>
    </dsp:sp>
    <dsp:sp modelId="{0201B24D-8343-4D4E-B136-DE03E1F682B8}">
      <dsp:nvSpPr>
        <dsp:cNvPr id="0" name=""/>
        <dsp:cNvSpPr/>
      </dsp:nvSpPr>
      <dsp:spPr>
        <a:xfrm>
          <a:off x="1172740" y="1528194"/>
          <a:ext cx="6507353" cy="508517"/>
        </a:xfrm>
        <a:custGeom>
          <a:avLst/>
          <a:gdLst/>
          <a:ahLst/>
          <a:cxnLst/>
          <a:rect l="0" t="0" r="0" b="0"/>
          <a:pathLst>
            <a:path>
              <a:moveTo>
                <a:pt x="6507353" y="0"/>
              </a:moveTo>
              <a:lnTo>
                <a:pt x="6507353" y="271358"/>
              </a:lnTo>
              <a:lnTo>
                <a:pt x="0" y="271358"/>
              </a:lnTo>
              <a:lnTo>
                <a:pt x="0" y="508517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3176" y="1779757"/>
        <a:ext cx="326482" cy="5391"/>
      </dsp:txXfrm>
    </dsp:sp>
    <dsp:sp modelId="{11ACDE2D-884D-4EE7-8097-A7B259FFD9EA}">
      <dsp:nvSpPr>
        <dsp:cNvPr id="0" name=""/>
        <dsp:cNvSpPr/>
      </dsp:nvSpPr>
      <dsp:spPr>
        <a:xfrm>
          <a:off x="6508100" y="123602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Викликати швидку медичну допомогу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08100" y="123602"/>
        <a:ext cx="2343986" cy="1406392"/>
      </dsp:txXfrm>
    </dsp:sp>
    <dsp:sp modelId="{6F4216D9-33CA-43F6-A851-7F24E567F15B}">
      <dsp:nvSpPr>
        <dsp:cNvPr id="0" name=""/>
        <dsp:cNvSpPr/>
      </dsp:nvSpPr>
      <dsp:spPr>
        <a:xfrm>
          <a:off x="2342934" y="272658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3715" y="2769612"/>
        <a:ext cx="26955" cy="5391"/>
      </dsp:txXfrm>
    </dsp:sp>
    <dsp:sp modelId="{64221573-4EB5-4E55-9C4E-950B93AEA201}">
      <dsp:nvSpPr>
        <dsp:cNvPr id="0" name=""/>
        <dsp:cNvSpPr/>
      </dsp:nvSpPr>
      <dsp:spPr>
        <a:xfrm>
          <a:off x="747" y="206911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Забезпечити доступ повітря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47" y="2069111"/>
        <a:ext cx="2343986" cy="1406392"/>
      </dsp:txXfrm>
    </dsp:sp>
    <dsp:sp modelId="{350708FC-B313-464C-AF33-5CCA3E330836}">
      <dsp:nvSpPr>
        <dsp:cNvPr id="0" name=""/>
        <dsp:cNvSpPr/>
      </dsp:nvSpPr>
      <dsp:spPr>
        <a:xfrm>
          <a:off x="5226038" y="2726588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6819" y="2769612"/>
        <a:ext cx="26955" cy="5391"/>
      </dsp:txXfrm>
    </dsp:sp>
    <dsp:sp modelId="{DAE08B78-A588-466F-A70E-47C395326B5B}">
      <dsp:nvSpPr>
        <dsp:cNvPr id="0" name=""/>
        <dsp:cNvSpPr/>
      </dsp:nvSpPr>
      <dsp:spPr>
        <a:xfrm>
          <a:off x="2883851" y="206911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Зняти тиснучий одяг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83851" y="2069111"/>
        <a:ext cx="2343986" cy="1406392"/>
      </dsp:txXfrm>
    </dsp:sp>
    <dsp:sp modelId="{627E5A0C-FEB5-42F1-B2EE-C9B025F37F31}">
      <dsp:nvSpPr>
        <dsp:cNvPr id="0" name=""/>
        <dsp:cNvSpPr/>
      </dsp:nvSpPr>
      <dsp:spPr>
        <a:xfrm>
          <a:off x="1172740" y="3473704"/>
          <a:ext cx="6079247" cy="508517"/>
        </a:xfrm>
        <a:custGeom>
          <a:avLst/>
          <a:gdLst/>
          <a:ahLst/>
          <a:cxnLst/>
          <a:rect l="0" t="0" r="0" b="0"/>
          <a:pathLst>
            <a:path>
              <a:moveTo>
                <a:pt x="6079247" y="0"/>
              </a:moveTo>
              <a:lnTo>
                <a:pt x="6079247" y="271358"/>
              </a:lnTo>
              <a:lnTo>
                <a:pt x="0" y="271358"/>
              </a:lnTo>
              <a:lnTo>
                <a:pt x="0" y="508517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59787" y="3725267"/>
        <a:ext cx="305155" cy="5391"/>
      </dsp:txXfrm>
    </dsp:sp>
    <dsp:sp modelId="{42B7E951-BCDC-4F47-B6DA-87544A77E9CE}">
      <dsp:nvSpPr>
        <dsp:cNvPr id="0" name=""/>
        <dsp:cNvSpPr/>
      </dsp:nvSpPr>
      <dsp:spPr>
        <a:xfrm>
          <a:off x="5766955" y="2069111"/>
          <a:ext cx="2970065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Не дозволяти приймати жодних ліків</a:t>
          </a:r>
          <a:endParaRPr lang="ru-RU" sz="1400" kern="1200" dirty="0"/>
        </a:p>
      </dsp:txBody>
      <dsp:txXfrm>
        <a:off x="5766955" y="2069111"/>
        <a:ext cx="2970065" cy="1406392"/>
      </dsp:txXfrm>
    </dsp:sp>
    <dsp:sp modelId="{DC4DEC96-5B05-4459-8B2E-C80C5BCA8A79}">
      <dsp:nvSpPr>
        <dsp:cNvPr id="0" name=""/>
        <dsp:cNvSpPr/>
      </dsp:nvSpPr>
      <dsp:spPr>
        <a:xfrm>
          <a:off x="2342934" y="4672097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3715" y="4715121"/>
        <a:ext cx="26955" cy="5391"/>
      </dsp:txXfrm>
    </dsp:sp>
    <dsp:sp modelId="{3D855545-2466-4914-9989-B3F6A69AAC98}">
      <dsp:nvSpPr>
        <dsp:cNvPr id="0" name=""/>
        <dsp:cNvSpPr/>
      </dsp:nvSpPr>
      <dsp:spPr>
        <a:xfrm>
          <a:off x="747" y="401462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Не дозволяти пити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47" y="4014621"/>
        <a:ext cx="2343986" cy="1406392"/>
      </dsp:txXfrm>
    </dsp:sp>
    <dsp:sp modelId="{BE285411-1D30-4F06-97BE-359907AE8866}">
      <dsp:nvSpPr>
        <dsp:cNvPr id="0" name=""/>
        <dsp:cNvSpPr/>
      </dsp:nvSpPr>
      <dsp:spPr>
        <a:xfrm>
          <a:off x="5226038" y="4672097"/>
          <a:ext cx="508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517" y="45720"/>
              </a:lnTo>
            </a:path>
          </a:pathLst>
        </a:custGeom>
        <a:noFill/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6819" y="4715121"/>
        <a:ext cx="26955" cy="5391"/>
      </dsp:txXfrm>
    </dsp:sp>
    <dsp:sp modelId="{CDDF1F7F-D4E9-4BF8-83D8-D21EF92CB1F6}">
      <dsp:nvSpPr>
        <dsp:cNvPr id="0" name=""/>
        <dsp:cNvSpPr/>
      </dsp:nvSpPr>
      <dsp:spPr>
        <a:xfrm>
          <a:off x="2883851" y="4014621"/>
          <a:ext cx="2343986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Контролювати життєво важливі функції 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83851" y="4014621"/>
        <a:ext cx="2343986" cy="1406392"/>
      </dsp:txXfrm>
    </dsp:sp>
    <dsp:sp modelId="{598589CB-FC67-4B21-B2EE-325E6A017C70}">
      <dsp:nvSpPr>
        <dsp:cNvPr id="0" name=""/>
        <dsp:cNvSpPr/>
      </dsp:nvSpPr>
      <dsp:spPr>
        <a:xfrm>
          <a:off x="5766955" y="4014621"/>
          <a:ext cx="3089281" cy="14063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Бути готовим до виникнення ускладнень та необхідності проведення СЛР</a:t>
          </a:r>
          <a:endParaRPr lang="ru-RU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66955" y="4014621"/>
        <a:ext cx="3089281" cy="14063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E236C-EC81-45E5-AE62-233533E2DC90}">
      <dsp:nvSpPr>
        <dsp:cNvPr id="0" name=""/>
        <dsp:cNvSpPr/>
      </dsp:nvSpPr>
      <dsp:spPr>
        <a:xfrm>
          <a:off x="4405" y="714379"/>
          <a:ext cx="2075336" cy="2507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1B87E-A4CA-4024-A0CC-84009136A1F0}">
      <dsp:nvSpPr>
        <dsp:cNvPr id="0" name=""/>
        <dsp:cNvSpPr/>
      </dsp:nvSpPr>
      <dsp:spPr>
        <a:xfrm>
          <a:off x="375290" y="2595350"/>
          <a:ext cx="2075336" cy="22254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Алергічне захворювання, що спричиняє задишку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6075" y="2656135"/>
        <a:ext cx="1953766" cy="2103875"/>
      </dsp:txXfrm>
    </dsp:sp>
    <dsp:sp modelId="{3C18A989-0613-4BAC-9F6D-E4ABBF625439}">
      <dsp:nvSpPr>
        <dsp:cNvPr id="0" name=""/>
        <dsp:cNvSpPr/>
      </dsp:nvSpPr>
      <dsp:spPr>
        <a:xfrm rot="96627">
          <a:off x="2477598" y="1806189"/>
          <a:ext cx="375607" cy="49867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477620" y="1904341"/>
        <a:ext cx="262925" cy="299204"/>
      </dsp:txXfrm>
    </dsp:sp>
    <dsp:sp modelId="{325129BF-8CBA-495E-81EA-D94B7C368BF0}">
      <dsp:nvSpPr>
        <dsp:cNvPr id="0" name=""/>
        <dsp:cNvSpPr/>
      </dsp:nvSpPr>
      <dsp:spPr>
        <a:xfrm>
          <a:off x="3152480" y="718856"/>
          <a:ext cx="2075336" cy="2675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74F29-2092-4872-81CB-CD8EFA99B15B}">
      <dsp:nvSpPr>
        <dsp:cNvPr id="0" name=""/>
        <dsp:cNvSpPr/>
      </dsp:nvSpPr>
      <dsp:spPr>
        <a:xfrm>
          <a:off x="3602851" y="2745464"/>
          <a:ext cx="2075336" cy="20753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Порушення прохідності бронхів внаслідок спазму, набряку та закупорки слизом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63636" y="2806249"/>
        <a:ext cx="1953766" cy="1953766"/>
      </dsp:txXfrm>
    </dsp:sp>
    <dsp:sp modelId="{CC52AFD5-D8C6-4BE6-AE33-11F33D99AA6A}">
      <dsp:nvSpPr>
        <dsp:cNvPr id="0" name=""/>
        <dsp:cNvSpPr/>
      </dsp:nvSpPr>
      <dsp:spPr>
        <a:xfrm rot="21541403">
          <a:off x="5632237" y="1799389"/>
          <a:ext cx="429606" cy="49867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632246" y="1900222"/>
        <a:ext cx="300724" cy="299204"/>
      </dsp:txXfrm>
    </dsp:sp>
    <dsp:sp modelId="{8DCCC9FD-500C-42AD-A194-4C5B728F1FB9}">
      <dsp:nvSpPr>
        <dsp:cNvPr id="0" name=""/>
        <dsp:cNvSpPr/>
      </dsp:nvSpPr>
      <dsp:spPr>
        <a:xfrm>
          <a:off x="6455086" y="775155"/>
          <a:ext cx="2075336" cy="2450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52BE-537D-4E09-94CE-FF1E1AE84F32}">
      <dsp:nvSpPr>
        <dsp:cNvPr id="0" name=""/>
        <dsp:cNvSpPr/>
      </dsp:nvSpPr>
      <dsp:spPr>
        <a:xfrm>
          <a:off x="6755326" y="2632882"/>
          <a:ext cx="2075336" cy="222542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  <a:latin typeface="Arial Black" pitchFamily="34" charset="0"/>
            </a:rPr>
            <a:t>Напади ядухи, утруднене дихання, кашель</a:t>
          </a:r>
          <a:endParaRPr lang="ru-RU" sz="1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816111" y="2693667"/>
        <a:ext cx="1953766" cy="210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5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6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7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5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118" y="2330620"/>
            <a:ext cx="86709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ДОМЕДИЧНА ДОПОМОГА </a:t>
            </a:r>
            <a:endParaRPr lang="ru-RU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ПРИ </a:t>
            </a:r>
            <a:r>
              <a:rPr lang="ru-RU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НЕВІДКЛАДНИХ СТАНАХ </a:t>
            </a:r>
            <a:endParaRPr lang="ru-RU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РІЗНОМАНІТНИХ </a:t>
            </a:r>
            <a:r>
              <a:rPr lang="ru-RU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СОМАТИЧНИХ </a:t>
            </a:r>
            <a:endParaRPr lang="ru-RU" sz="36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ЗАХВОРЮВАНЬ</a:t>
            </a:r>
            <a:endParaRPr lang="ru-RU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6489" y="279585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5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213" y="213646"/>
            <a:ext cx="672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Причини виникнення судом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09006"/>
              </p:ext>
            </p:extLst>
          </p:nvPr>
        </p:nvGraphicFramePr>
        <p:xfrm>
          <a:off x="434624" y="1086774"/>
          <a:ext cx="8363272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35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548" y="213646"/>
            <a:ext cx="6157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Великий судомний напад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61758"/>
              </p:ext>
            </p:extLst>
          </p:nvPr>
        </p:nvGraphicFramePr>
        <p:xfrm>
          <a:off x="268611" y="973299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39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98" y="239283"/>
            <a:ext cx="849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під час судом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5562"/>
              </p:ext>
            </p:extLst>
          </p:nvPr>
        </p:nvGraphicFramePr>
        <p:xfrm>
          <a:off x="188163" y="118568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16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020" y="153825"/>
            <a:ext cx="7199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після </a:t>
            </a:r>
          </a:p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закінчення судомного нападу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93573"/>
              </p:ext>
            </p:extLst>
          </p:nvPr>
        </p:nvGraphicFramePr>
        <p:xfrm>
          <a:off x="189897" y="1427343"/>
          <a:ext cx="88936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69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056" y="247828"/>
            <a:ext cx="6242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Arial Black" pitchFamily="34" charset="0"/>
              </a:rPr>
              <a:t>Ознаки цукрового </a:t>
            </a:r>
            <a:r>
              <a:rPr lang="uk-UA" sz="3200" dirty="0" smtClean="0">
                <a:latin typeface="Arial Black" pitchFamily="34" charset="0"/>
              </a:rPr>
              <a:t>діабету</a:t>
            </a:r>
            <a:endParaRPr lang="ru-RU" sz="32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49887"/>
              </p:ext>
            </p:extLst>
          </p:nvPr>
        </p:nvGraphicFramePr>
        <p:xfrm>
          <a:off x="174779" y="110512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35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529" y="239282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Симптоми гіпоглікемії</a:t>
            </a:r>
            <a:endParaRPr lang="ru-RU" sz="32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823644"/>
              </p:ext>
            </p:extLst>
          </p:nvPr>
        </p:nvGraphicFramePr>
        <p:xfrm>
          <a:off x="87414" y="1164948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30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721220"/>
              </p:ext>
            </p:extLst>
          </p:nvPr>
        </p:nvGraphicFramePr>
        <p:xfrm>
          <a:off x="174608" y="461959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92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602" y="205098"/>
            <a:ext cx="655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Arial Black" pitchFamily="34" charset="0"/>
              </a:rPr>
              <a:t>Ознаки  «гострого живота»</a:t>
            </a:r>
            <a:endParaRPr lang="ru-RU" sz="3200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6376302"/>
              </p:ext>
            </p:extLst>
          </p:nvPr>
        </p:nvGraphicFramePr>
        <p:xfrm>
          <a:off x="457200" y="1844675"/>
          <a:ext cx="3394720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55732"/>
              </p:ext>
            </p:extLst>
          </p:nvPr>
        </p:nvGraphicFramePr>
        <p:xfrm>
          <a:off x="3851920" y="1038024"/>
          <a:ext cx="5077228" cy="55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192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3305" y="102548"/>
            <a:ext cx="77845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Підготовка до надання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першої допомоги під час пологів</a:t>
            </a:r>
            <a:endParaRPr lang="ru-RU" sz="3200" dirty="0"/>
          </a:p>
        </p:txBody>
      </p:sp>
      <p:graphicFrame>
        <p:nvGraphicFramePr>
          <p:cNvPr id="6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00165"/>
              </p:ext>
            </p:extLst>
          </p:nvPr>
        </p:nvGraphicFramePr>
        <p:xfrm>
          <a:off x="222241" y="1418796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3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466" y="145277"/>
            <a:ext cx="6882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Алгоритм дій поліцейського </a:t>
            </a:r>
            <a:b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у родопомічних заходах</a:t>
            </a:r>
            <a:endParaRPr lang="ru-RU" sz="3200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12226"/>
              </p:ext>
            </p:extLst>
          </p:nvPr>
        </p:nvGraphicFramePr>
        <p:xfrm>
          <a:off x="189370" y="1411513"/>
          <a:ext cx="8821488" cy="251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0154668"/>
              </p:ext>
            </p:extLst>
          </p:nvPr>
        </p:nvGraphicFramePr>
        <p:xfrm>
          <a:off x="171622" y="4116821"/>
          <a:ext cx="88569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165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85" y="247829"/>
            <a:ext cx="760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Серцево-судинна недостатність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619541"/>
              </p:ext>
            </p:extLst>
          </p:nvPr>
        </p:nvGraphicFramePr>
        <p:xfrm>
          <a:off x="257011" y="1033119"/>
          <a:ext cx="8715436" cy="53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1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1337" y="188006"/>
            <a:ext cx="6931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Алгоритм обробки пуповини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новонародженого</a:t>
            </a:r>
            <a:endParaRPr lang="ru-RU" sz="32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30415"/>
              </p:ext>
            </p:extLst>
          </p:nvPr>
        </p:nvGraphicFramePr>
        <p:xfrm>
          <a:off x="108941" y="1265224"/>
          <a:ext cx="90364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1" descr="F:\пам ятка поліц\1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2289" y="4571320"/>
            <a:ext cx="3168352" cy="2016224"/>
          </a:xfrm>
          <a:prstGeom prst="rect">
            <a:avLst/>
          </a:prstGeom>
          <a:noFill/>
          <a:ln w="57150" cmpd="sng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8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5767260"/>
              </p:ext>
            </p:extLst>
          </p:nvPr>
        </p:nvGraphicFramePr>
        <p:xfrm>
          <a:off x="0" y="316681"/>
          <a:ext cx="5868144" cy="608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729203" y="316681"/>
            <a:ext cx="3240361" cy="3495332"/>
            <a:chOff x="0" y="0"/>
            <a:chExt cx="3240361" cy="34953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3240361" cy="3495332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 w="5715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3240361" cy="34953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pic>
        <p:nvPicPr>
          <p:cNvPr id="12" name="Picture 2" descr="ÐÐ°ÑÑÐ¸Ð½ÐºÐ¸ Ð¿Ð¾ Ð·Ð°Ð¿ÑÐ¾ÑÑ ÑÐ¾ÑÐ¾ Ð´Ð¾Ð¿Ð¾Ð¼Ð¾Ð³Ð° Ð¿ÑÐ¸ ÑÐ°Ð¿ÑÐ¾Ð²Ð¸Ñ Ð¿Ð¾Ð»Ð¾Ð³Ð°Ñ"/>
          <p:cNvPicPr>
            <a:picLocks noChangeAspect="1" noChangeArrowheads="1"/>
          </p:cNvPicPr>
          <p:nvPr/>
        </p:nvPicPr>
        <p:blipFill>
          <a:blip r:embed="rId8" cstate="print"/>
          <a:srcRect l="34499"/>
          <a:stretch>
            <a:fillRect/>
          </a:stretch>
        </p:blipFill>
        <p:spPr bwMode="auto">
          <a:xfrm>
            <a:off x="5908145" y="4236917"/>
            <a:ext cx="2882476" cy="2326566"/>
          </a:xfrm>
          <a:prstGeom prst="rect">
            <a:avLst/>
          </a:prstGeom>
          <a:noFill/>
          <a:ln w="57150" cmpd="sng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6401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002" y="179461"/>
            <a:ext cx="8295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 Black" pitchFamily="34" charset="0"/>
              </a:rPr>
              <a:t>Техніка проведення серцево-легеневої </a:t>
            </a:r>
            <a:endParaRPr lang="uk-UA" sz="2800" dirty="0" smtClean="0">
              <a:latin typeface="Arial Black" pitchFamily="34" charset="0"/>
            </a:endParaRPr>
          </a:p>
          <a:p>
            <a:pPr algn="ctr"/>
            <a:r>
              <a:rPr lang="uk-UA" sz="2800" dirty="0" smtClean="0">
                <a:latin typeface="Arial Black" pitchFamily="34" charset="0"/>
              </a:rPr>
              <a:t>реанімації </a:t>
            </a:r>
            <a:r>
              <a:rPr lang="uk-UA" sz="2800" dirty="0">
                <a:latin typeface="Arial Black" pitchFamily="34" charset="0"/>
              </a:rPr>
              <a:t>новонародженого</a:t>
            </a:r>
            <a:endParaRPr lang="ru-RU" sz="2800" dirty="0"/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54978"/>
              </p:ext>
            </p:extLst>
          </p:nvPr>
        </p:nvGraphicFramePr>
        <p:xfrm>
          <a:off x="217337" y="1587187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47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483" y="247829"/>
            <a:ext cx="7042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tx1"/>
                </a:solidFill>
                <a:latin typeface="Arial Black" pitchFamily="34" charset="0"/>
              </a:rPr>
              <a:t>Фактори ризику при інфаркті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56625"/>
              </p:ext>
            </p:extLst>
          </p:nvPr>
        </p:nvGraphicFramePr>
        <p:xfrm>
          <a:off x="242992" y="1084395"/>
          <a:ext cx="8534752" cy="537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17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447" y="247829"/>
            <a:ext cx="622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Ознаки серцевого нападу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319624"/>
              </p:ext>
            </p:extLst>
          </p:nvPr>
        </p:nvGraphicFramePr>
        <p:xfrm>
          <a:off x="667178" y="961112"/>
          <a:ext cx="8280920" cy="54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96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527" y="213646"/>
            <a:ext cx="5325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</a:t>
            </a:r>
          </a:p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при серцевому нападі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19184"/>
              </p:ext>
            </p:extLst>
          </p:nvPr>
        </p:nvGraphicFramePr>
        <p:xfrm>
          <a:off x="188057" y="1377330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87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147" y="213646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Ознаки інсульту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821123"/>
              </p:ext>
            </p:extLst>
          </p:nvPr>
        </p:nvGraphicFramePr>
        <p:xfrm>
          <a:off x="208791" y="978203"/>
          <a:ext cx="8640960" cy="54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6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5" y="213646"/>
            <a:ext cx="7281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Техніка визначення інсульту  </a:t>
            </a:r>
            <a:b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«Правило п'яти П»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17454066"/>
              </p:ext>
            </p:extLst>
          </p:nvPr>
        </p:nvGraphicFramePr>
        <p:xfrm>
          <a:off x="2262841" y="1290864"/>
          <a:ext cx="6696744" cy="52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2037909"/>
              </p:ext>
            </p:extLst>
          </p:nvPr>
        </p:nvGraphicFramePr>
        <p:xfrm>
          <a:off x="0" y="1218856"/>
          <a:ext cx="2448272" cy="53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166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08" y="213646"/>
            <a:ext cx="812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Домедична допомога при інсульті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00672"/>
              </p:ext>
            </p:extLst>
          </p:nvPr>
        </p:nvGraphicFramePr>
        <p:xfrm>
          <a:off x="170966" y="940379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07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150" y="213646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Бронхіальна астма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543150"/>
              </p:ext>
            </p:extLst>
          </p:nvPr>
        </p:nvGraphicFramePr>
        <p:xfrm>
          <a:off x="184416" y="98058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55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617</Words>
  <Application>Microsoft Office PowerPoint</Application>
  <PresentationFormat>Экран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2019-10-31T08:29:36Z</dcterms:created>
  <dcterms:modified xsi:type="dcterms:W3CDTF">2019-10-31T09:27:06Z</dcterms:modified>
</cp:coreProperties>
</file>