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23" autoAdjust="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0B763-133C-48FF-9177-832AA5F5CA8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B1F3D1D-C54C-4512-81BF-ACEE1BDCB7E1}">
      <dgm:prSet/>
      <dgm:spPr/>
      <dgm:t>
        <a:bodyPr/>
        <a:lstStyle/>
        <a:p>
          <a:r>
            <a:rPr lang="ru-RU"/>
            <a:t>Гендерні студії</a:t>
          </a:r>
          <a:r>
            <a:rPr lang="uk-UA"/>
            <a:t>  (гендені дослідження)</a:t>
          </a:r>
          <a:r>
            <a:rPr lang="en-US"/>
            <a:t>— </a:t>
          </a:r>
          <a:r>
            <a:rPr lang="ru-RU"/>
            <a:t>комплекс міждисциплінарних досліджень (історії, соціології, психології, економіки, політології, педагогіки та інших наук), присвячених феномену статі в її соціальних вимірах. </a:t>
          </a:r>
        </a:p>
      </dgm:t>
    </dgm:pt>
    <dgm:pt modelId="{E6576036-7F18-40E0-8327-7C0161FF6A0D}" type="parTrans" cxnId="{7F47A487-D18D-4545-8C29-0DF0A7056FC4}">
      <dgm:prSet/>
      <dgm:spPr/>
      <dgm:t>
        <a:bodyPr/>
        <a:lstStyle/>
        <a:p>
          <a:endParaRPr lang="ru-RU"/>
        </a:p>
      </dgm:t>
    </dgm:pt>
    <dgm:pt modelId="{A2A856B7-5EDA-436E-8C5C-3919AA2AB941}" type="sibTrans" cxnId="{7F47A487-D18D-4545-8C29-0DF0A7056FC4}">
      <dgm:prSet/>
      <dgm:spPr/>
      <dgm:t>
        <a:bodyPr/>
        <a:lstStyle/>
        <a:p>
          <a:endParaRPr lang="ru-RU"/>
        </a:p>
      </dgm:t>
    </dgm:pt>
    <dgm:pt modelId="{3B793DDB-6901-4E88-B0F9-CB6691D65616}">
      <dgm:prSet/>
      <dgm:spPr/>
      <dgm:t>
        <a:bodyPr/>
        <a:lstStyle/>
        <a:p>
          <a:r>
            <a:rPr lang="ru-RU"/>
            <a:t>Базовою  категорією гендерних  студій є «гендер» через призму якої досліджуються різні аспекти соціальних відносин .</a:t>
          </a:r>
        </a:p>
      </dgm:t>
    </dgm:pt>
    <dgm:pt modelId="{3B1FF18F-608D-46AB-9358-7610FE1315D6}" type="parTrans" cxnId="{521B6CAD-B88A-46FC-A73C-68D9E08464FC}">
      <dgm:prSet/>
      <dgm:spPr/>
      <dgm:t>
        <a:bodyPr/>
        <a:lstStyle/>
        <a:p>
          <a:endParaRPr lang="ru-RU"/>
        </a:p>
      </dgm:t>
    </dgm:pt>
    <dgm:pt modelId="{6B62E2E7-5BF2-4D6C-BBC1-2D0BE8D4BE5B}" type="sibTrans" cxnId="{521B6CAD-B88A-46FC-A73C-68D9E08464FC}">
      <dgm:prSet/>
      <dgm:spPr/>
      <dgm:t>
        <a:bodyPr/>
        <a:lstStyle/>
        <a:p>
          <a:endParaRPr lang="ru-RU"/>
        </a:p>
      </dgm:t>
    </dgm:pt>
    <dgm:pt modelId="{4D894746-8FAA-4DAE-B6DE-D2F528399F04}" type="pres">
      <dgm:prSet presAssocID="{D0E0B763-133C-48FF-9177-832AA5F5CA89}" presName="compositeShape" presStyleCnt="0">
        <dgm:presLayoutVars>
          <dgm:dir/>
          <dgm:resizeHandles/>
        </dgm:presLayoutVars>
      </dgm:prSet>
      <dgm:spPr/>
    </dgm:pt>
    <dgm:pt modelId="{FCCDAE9A-5B56-4512-88BE-A6DBA0898633}" type="pres">
      <dgm:prSet presAssocID="{D0E0B763-133C-48FF-9177-832AA5F5CA89}" presName="pyramid" presStyleLbl="node1" presStyleIdx="0" presStyleCnt="1"/>
      <dgm:spPr/>
    </dgm:pt>
    <dgm:pt modelId="{771FD84E-A96F-46A6-80AD-3C5DEBC14042}" type="pres">
      <dgm:prSet presAssocID="{D0E0B763-133C-48FF-9177-832AA5F5CA89}" presName="theList" presStyleCnt="0"/>
      <dgm:spPr/>
    </dgm:pt>
    <dgm:pt modelId="{88A60B06-2CF9-43C2-9D4A-85073B9873A2}" type="pres">
      <dgm:prSet presAssocID="{2B1F3D1D-C54C-4512-81BF-ACEE1BDCB7E1}" presName="aNode" presStyleLbl="fgAcc1" presStyleIdx="0" presStyleCnt="2">
        <dgm:presLayoutVars>
          <dgm:bulletEnabled val="1"/>
        </dgm:presLayoutVars>
      </dgm:prSet>
      <dgm:spPr/>
    </dgm:pt>
    <dgm:pt modelId="{F8D099F5-C43E-4EF0-8A92-60F7B2298D48}" type="pres">
      <dgm:prSet presAssocID="{2B1F3D1D-C54C-4512-81BF-ACEE1BDCB7E1}" presName="aSpace" presStyleCnt="0"/>
      <dgm:spPr/>
    </dgm:pt>
    <dgm:pt modelId="{36E208A1-EE2D-4FE2-8F7F-3F3659A7536B}" type="pres">
      <dgm:prSet presAssocID="{3B793DDB-6901-4E88-B0F9-CB6691D65616}" presName="aNode" presStyleLbl="fgAcc1" presStyleIdx="1" presStyleCnt="2">
        <dgm:presLayoutVars>
          <dgm:bulletEnabled val="1"/>
        </dgm:presLayoutVars>
      </dgm:prSet>
      <dgm:spPr/>
    </dgm:pt>
    <dgm:pt modelId="{8CF49667-57C1-4B79-8A74-AB429A4D60F8}" type="pres">
      <dgm:prSet presAssocID="{3B793DDB-6901-4E88-B0F9-CB6691D65616}" presName="aSpace" presStyleCnt="0"/>
      <dgm:spPr/>
    </dgm:pt>
  </dgm:ptLst>
  <dgm:cxnLst>
    <dgm:cxn modelId="{7F47A487-D18D-4545-8C29-0DF0A7056FC4}" srcId="{D0E0B763-133C-48FF-9177-832AA5F5CA89}" destId="{2B1F3D1D-C54C-4512-81BF-ACEE1BDCB7E1}" srcOrd="0" destOrd="0" parTransId="{E6576036-7F18-40E0-8327-7C0161FF6A0D}" sibTransId="{A2A856B7-5EDA-436E-8C5C-3919AA2AB941}"/>
    <dgm:cxn modelId="{DDB4EF9F-B2EC-4FCC-AE7A-732E14014C1D}" type="presOf" srcId="{D0E0B763-133C-48FF-9177-832AA5F5CA89}" destId="{4D894746-8FAA-4DAE-B6DE-D2F528399F04}" srcOrd="0" destOrd="0" presId="urn:microsoft.com/office/officeart/2005/8/layout/pyramid2"/>
    <dgm:cxn modelId="{A7FA71A3-44C5-42B4-8E4A-FD8D3E3961E8}" type="presOf" srcId="{3B793DDB-6901-4E88-B0F9-CB6691D65616}" destId="{36E208A1-EE2D-4FE2-8F7F-3F3659A7536B}" srcOrd="0" destOrd="0" presId="urn:microsoft.com/office/officeart/2005/8/layout/pyramid2"/>
    <dgm:cxn modelId="{521B6CAD-B88A-46FC-A73C-68D9E08464FC}" srcId="{D0E0B763-133C-48FF-9177-832AA5F5CA89}" destId="{3B793DDB-6901-4E88-B0F9-CB6691D65616}" srcOrd="1" destOrd="0" parTransId="{3B1FF18F-608D-46AB-9358-7610FE1315D6}" sibTransId="{6B62E2E7-5BF2-4D6C-BBC1-2D0BE8D4BE5B}"/>
    <dgm:cxn modelId="{68D062F5-E378-4E70-8AEC-30EA319A1F83}" type="presOf" srcId="{2B1F3D1D-C54C-4512-81BF-ACEE1BDCB7E1}" destId="{88A60B06-2CF9-43C2-9D4A-85073B9873A2}" srcOrd="0" destOrd="0" presId="urn:microsoft.com/office/officeart/2005/8/layout/pyramid2"/>
    <dgm:cxn modelId="{E30C1BDC-ABE4-434E-8773-E2001E45E508}" type="presParOf" srcId="{4D894746-8FAA-4DAE-B6DE-D2F528399F04}" destId="{FCCDAE9A-5B56-4512-88BE-A6DBA0898633}" srcOrd="0" destOrd="0" presId="urn:microsoft.com/office/officeart/2005/8/layout/pyramid2"/>
    <dgm:cxn modelId="{AFA53B34-EE5D-4E91-92F2-103AEE0608AE}" type="presParOf" srcId="{4D894746-8FAA-4DAE-B6DE-D2F528399F04}" destId="{771FD84E-A96F-46A6-80AD-3C5DEBC14042}" srcOrd="1" destOrd="0" presId="urn:microsoft.com/office/officeart/2005/8/layout/pyramid2"/>
    <dgm:cxn modelId="{9A8D0415-355B-4C1D-BA67-D68C36D0BF80}" type="presParOf" srcId="{771FD84E-A96F-46A6-80AD-3C5DEBC14042}" destId="{88A60B06-2CF9-43C2-9D4A-85073B9873A2}" srcOrd="0" destOrd="0" presId="urn:microsoft.com/office/officeart/2005/8/layout/pyramid2"/>
    <dgm:cxn modelId="{4B844225-AFAB-4509-A622-33093A233086}" type="presParOf" srcId="{771FD84E-A96F-46A6-80AD-3C5DEBC14042}" destId="{F8D099F5-C43E-4EF0-8A92-60F7B2298D48}" srcOrd="1" destOrd="0" presId="urn:microsoft.com/office/officeart/2005/8/layout/pyramid2"/>
    <dgm:cxn modelId="{1003F491-518C-4AD9-9B5B-5B386480C5E3}" type="presParOf" srcId="{771FD84E-A96F-46A6-80AD-3C5DEBC14042}" destId="{36E208A1-EE2D-4FE2-8F7F-3F3659A7536B}" srcOrd="2" destOrd="0" presId="urn:microsoft.com/office/officeart/2005/8/layout/pyramid2"/>
    <dgm:cxn modelId="{B7E6E2BF-3E0A-4C70-A658-87ED26FB3E13}" type="presParOf" srcId="{771FD84E-A96F-46A6-80AD-3C5DEBC14042}" destId="{8CF49667-57C1-4B79-8A74-AB429A4D60F8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1BD3E0-421D-4BBD-9DD6-2C502C8CE6AB}" type="doc">
      <dgm:prSet loTypeId="urn:microsoft.com/office/officeart/2005/8/layout/lProcess3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6F59BDF1-2411-4779-A12F-94DF31025C29}">
      <dgm:prSet/>
      <dgm:spPr/>
      <dgm:t>
        <a:bodyPr/>
        <a:lstStyle/>
        <a:p>
          <a:r>
            <a:rPr lang="uk-UA"/>
            <a:t>Студентські  рухи</a:t>
          </a:r>
          <a:endParaRPr lang="ru-RU"/>
        </a:p>
      </dgm:t>
    </dgm:pt>
    <dgm:pt modelId="{0F4B3C69-C4FD-4E55-A410-71123AA64521}" type="parTrans" cxnId="{7B1240CB-959D-40AF-98BF-118998A2C814}">
      <dgm:prSet/>
      <dgm:spPr/>
      <dgm:t>
        <a:bodyPr/>
        <a:lstStyle/>
        <a:p>
          <a:endParaRPr lang="ru-RU"/>
        </a:p>
      </dgm:t>
    </dgm:pt>
    <dgm:pt modelId="{F78E8DB3-FC6D-4262-A42F-5917F9BD7CDE}" type="sibTrans" cxnId="{7B1240CB-959D-40AF-98BF-118998A2C814}">
      <dgm:prSet/>
      <dgm:spPr/>
      <dgm:t>
        <a:bodyPr/>
        <a:lstStyle/>
        <a:p>
          <a:endParaRPr lang="ru-RU"/>
        </a:p>
      </dgm:t>
    </dgm:pt>
    <dgm:pt modelId="{E86ECB47-3543-41C6-BAB8-CDEB1F2E5D55}">
      <dgm:prSet/>
      <dgm:spPr/>
      <dgm:t>
        <a:bodyPr/>
        <a:lstStyle/>
        <a:p>
          <a:r>
            <a:rPr lang="uk-UA"/>
            <a:t>Сексуальна  революція</a:t>
          </a:r>
          <a:endParaRPr lang="ru-RU"/>
        </a:p>
      </dgm:t>
    </dgm:pt>
    <dgm:pt modelId="{86AE0EA4-AD4E-470D-9F61-B2938DFE730F}" type="parTrans" cxnId="{CAAFC6CF-3EF9-4530-AF8B-AD78067DA674}">
      <dgm:prSet/>
      <dgm:spPr/>
      <dgm:t>
        <a:bodyPr/>
        <a:lstStyle/>
        <a:p>
          <a:endParaRPr lang="ru-RU"/>
        </a:p>
      </dgm:t>
    </dgm:pt>
    <dgm:pt modelId="{C1532DBF-D92E-4F1F-AD03-3E7772125511}" type="sibTrans" cxnId="{CAAFC6CF-3EF9-4530-AF8B-AD78067DA674}">
      <dgm:prSet/>
      <dgm:spPr/>
      <dgm:t>
        <a:bodyPr/>
        <a:lstStyle/>
        <a:p>
          <a:endParaRPr lang="ru-RU"/>
        </a:p>
      </dgm:t>
    </dgm:pt>
    <dgm:pt modelId="{9351D890-CBC2-4116-9A95-22CE8ADA8581}">
      <dgm:prSet/>
      <dgm:spPr/>
      <dgm:t>
        <a:bodyPr/>
        <a:lstStyle/>
        <a:p>
          <a:r>
            <a:rPr lang="uk-UA"/>
            <a:t>Розвиток фемінізму</a:t>
          </a:r>
          <a:endParaRPr lang="ru-RU"/>
        </a:p>
      </dgm:t>
    </dgm:pt>
    <dgm:pt modelId="{BD39FE7A-78E3-4AE1-B588-31646736B95E}" type="parTrans" cxnId="{55CE7641-9C67-477A-9663-7C68C1C8FD7B}">
      <dgm:prSet/>
      <dgm:spPr/>
      <dgm:t>
        <a:bodyPr/>
        <a:lstStyle/>
        <a:p>
          <a:endParaRPr lang="ru-RU"/>
        </a:p>
      </dgm:t>
    </dgm:pt>
    <dgm:pt modelId="{8907AE27-C0A2-4850-AB12-957F9B0EAC40}" type="sibTrans" cxnId="{55CE7641-9C67-477A-9663-7C68C1C8FD7B}">
      <dgm:prSet/>
      <dgm:spPr/>
      <dgm:t>
        <a:bodyPr/>
        <a:lstStyle/>
        <a:p>
          <a:endParaRPr lang="ru-RU"/>
        </a:p>
      </dgm:t>
    </dgm:pt>
    <dgm:pt modelId="{77167F85-F58D-485E-84D2-9D5F5339E59A}">
      <dgm:prSet/>
      <dgm:spPr/>
      <dgm:t>
        <a:bodyPr/>
        <a:lstStyle/>
        <a:p>
          <a:r>
            <a:rPr lang="uk-UA" dirty="0"/>
            <a:t>Соціально-демографічні  зміни</a:t>
          </a:r>
          <a:endParaRPr lang="ru-RU" dirty="0"/>
        </a:p>
      </dgm:t>
    </dgm:pt>
    <dgm:pt modelId="{D551CC6B-C5C4-4802-A99E-D6674B992187}" type="parTrans" cxnId="{EF6D17F2-52DE-48A8-B3B8-9CBB4C026F8C}">
      <dgm:prSet/>
      <dgm:spPr/>
      <dgm:t>
        <a:bodyPr/>
        <a:lstStyle/>
        <a:p>
          <a:endParaRPr lang="ru-RU"/>
        </a:p>
      </dgm:t>
    </dgm:pt>
    <dgm:pt modelId="{6E8EBD21-A2F4-4B90-9DF7-8A9F66329473}" type="sibTrans" cxnId="{EF6D17F2-52DE-48A8-B3B8-9CBB4C026F8C}">
      <dgm:prSet/>
      <dgm:spPr/>
      <dgm:t>
        <a:bodyPr/>
        <a:lstStyle/>
        <a:p>
          <a:endParaRPr lang="ru-RU"/>
        </a:p>
      </dgm:t>
    </dgm:pt>
    <dgm:pt modelId="{E433B5EC-E01E-4110-BD26-3A76635FD58C}" type="pres">
      <dgm:prSet presAssocID="{111BD3E0-421D-4BBD-9DD6-2C502C8CE6A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1B68F9C-5677-4494-AC4D-3ABEA83AC507}" type="pres">
      <dgm:prSet presAssocID="{6F59BDF1-2411-4779-A12F-94DF31025C29}" presName="horFlow" presStyleCnt="0"/>
      <dgm:spPr/>
    </dgm:pt>
    <dgm:pt modelId="{23585337-C0E4-43A7-99A1-CCDD78BA3AA2}" type="pres">
      <dgm:prSet presAssocID="{6F59BDF1-2411-4779-A12F-94DF31025C29}" presName="bigChev" presStyleLbl="node1" presStyleIdx="0" presStyleCnt="4"/>
      <dgm:spPr/>
    </dgm:pt>
    <dgm:pt modelId="{73B823BE-62A0-4450-8E54-02EA5F450F01}" type="pres">
      <dgm:prSet presAssocID="{6F59BDF1-2411-4779-A12F-94DF31025C29}" presName="vSp" presStyleCnt="0"/>
      <dgm:spPr/>
    </dgm:pt>
    <dgm:pt modelId="{0036DCD6-2B6B-419C-B107-08493F538566}" type="pres">
      <dgm:prSet presAssocID="{E86ECB47-3543-41C6-BAB8-CDEB1F2E5D55}" presName="horFlow" presStyleCnt="0"/>
      <dgm:spPr/>
    </dgm:pt>
    <dgm:pt modelId="{89675A5C-0F3F-434D-91DF-100A1A04F276}" type="pres">
      <dgm:prSet presAssocID="{E86ECB47-3543-41C6-BAB8-CDEB1F2E5D55}" presName="bigChev" presStyleLbl="node1" presStyleIdx="1" presStyleCnt="4"/>
      <dgm:spPr/>
    </dgm:pt>
    <dgm:pt modelId="{0A1477F1-9E74-4636-8317-4A21638940D8}" type="pres">
      <dgm:prSet presAssocID="{E86ECB47-3543-41C6-BAB8-CDEB1F2E5D55}" presName="vSp" presStyleCnt="0"/>
      <dgm:spPr/>
    </dgm:pt>
    <dgm:pt modelId="{3D7A5F0B-ECCC-426E-BB0C-C3A1AD6D8566}" type="pres">
      <dgm:prSet presAssocID="{9351D890-CBC2-4116-9A95-22CE8ADA8581}" presName="horFlow" presStyleCnt="0"/>
      <dgm:spPr/>
    </dgm:pt>
    <dgm:pt modelId="{1ED71DDB-5DC5-4EB6-949C-A295DD30D652}" type="pres">
      <dgm:prSet presAssocID="{9351D890-CBC2-4116-9A95-22CE8ADA8581}" presName="bigChev" presStyleLbl="node1" presStyleIdx="2" presStyleCnt="4"/>
      <dgm:spPr/>
    </dgm:pt>
    <dgm:pt modelId="{3ACA009C-4A69-478C-8C15-79E3BE875BAB}" type="pres">
      <dgm:prSet presAssocID="{9351D890-CBC2-4116-9A95-22CE8ADA8581}" presName="vSp" presStyleCnt="0"/>
      <dgm:spPr/>
    </dgm:pt>
    <dgm:pt modelId="{3740F210-66AE-4F83-B9C0-1828EBADF83E}" type="pres">
      <dgm:prSet presAssocID="{77167F85-F58D-485E-84D2-9D5F5339E59A}" presName="horFlow" presStyleCnt="0"/>
      <dgm:spPr/>
    </dgm:pt>
    <dgm:pt modelId="{489CDDD1-1A4A-4450-9DC9-9E635A019472}" type="pres">
      <dgm:prSet presAssocID="{77167F85-F58D-485E-84D2-9D5F5339E59A}" presName="bigChev" presStyleLbl="node1" presStyleIdx="3" presStyleCnt="4"/>
      <dgm:spPr/>
    </dgm:pt>
  </dgm:ptLst>
  <dgm:cxnLst>
    <dgm:cxn modelId="{55CE7641-9C67-477A-9663-7C68C1C8FD7B}" srcId="{111BD3E0-421D-4BBD-9DD6-2C502C8CE6AB}" destId="{9351D890-CBC2-4116-9A95-22CE8ADA8581}" srcOrd="2" destOrd="0" parTransId="{BD39FE7A-78E3-4AE1-B588-31646736B95E}" sibTransId="{8907AE27-C0A2-4850-AB12-957F9B0EAC40}"/>
    <dgm:cxn modelId="{9D0CB044-A553-49D5-BE50-0CE42008088A}" type="presOf" srcId="{6F59BDF1-2411-4779-A12F-94DF31025C29}" destId="{23585337-C0E4-43A7-99A1-CCDD78BA3AA2}" srcOrd="0" destOrd="0" presId="urn:microsoft.com/office/officeart/2005/8/layout/lProcess3"/>
    <dgm:cxn modelId="{3ED563A9-5F88-45A6-A955-681539BA3C0F}" type="presOf" srcId="{9351D890-CBC2-4116-9A95-22CE8ADA8581}" destId="{1ED71DDB-5DC5-4EB6-949C-A295DD30D652}" srcOrd="0" destOrd="0" presId="urn:microsoft.com/office/officeart/2005/8/layout/lProcess3"/>
    <dgm:cxn modelId="{7B1240CB-959D-40AF-98BF-118998A2C814}" srcId="{111BD3E0-421D-4BBD-9DD6-2C502C8CE6AB}" destId="{6F59BDF1-2411-4779-A12F-94DF31025C29}" srcOrd="0" destOrd="0" parTransId="{0F4B3C69-C4FD-4E55-A410-71123AA64521}" sibTransId="{F78E8DB3-FC6D-4262-A42F-5917F9BD7CDE}"/>
    <dgm:cxn modelId="{037A0ACE-7E27-4EF8-BF9E-6B064F3CBE48}" type="presOf" srcId="{E86ECB47-3543-41C6-BAB8-CDEB1F2E5D55}" destId="{89675A5C-0F3F-434D-91DF-100A1A04F276}" srcOrd="0" destOrd="0" presId="urn:microsoft.com/office/officeart/2005/8/layout/lProcess3"/>
    <dgm:cxn modelId="{CAAFC6CF-3EF9-4530-AF8B-AD78067DA674}" srcId="{111BD3E0-421D-4BBD-9DD6-2C502C8CE6AB}" destId="{E86ECB47-3543-41C6-BAB8-CDEB1F2E5D55}" srcOrd="1" destOrd="0" parTransId="{86AE0EA4-AD4E-470D-9F61-B2938DFE730F}" sibTransId="{C1532DBF-D92E-4F1F-AD03-3E7772125511}"/>
    <dgm:cxn modelId="{347AA7E6-77D5-4A8D-86F6-898D1DF8F26C}" type="presOf" srcId="{77167F85-F58D-485E-84D2-9D5F5339E59A}" destId="{489CDDD1-1A4A-4450-9DC9-9E635A019472}" srcOrd="0" destOrd="0" presId="urn:microsoft.com/office/officeart/2005/8/layout/lProcess3"/>
    <dgm:cxn modelId="{EF6D17F2-52DE-48A8-B3B8-9CBB4C026F8C}" srcId="{111BD3E0-421D-4BBD-9DD6-2C502C8CE6AB}" destId="{77167F85-F58D-485E-84D2-9D5F5339E59A}" srcOrd="3" destOrd="0" parTransId="{D551CC6B-C5C4-4802-A99E-D6674B992187}" sibTransId="{6E8EBD21-A2F4-4B90-9DF7-8A9F66329473}"/>
    <dgm:cxn modelId="{EC7B09FC-B8B1-42BE-A810-C6C4EDDAE782}" type="presOf" srcId="{111BD3E0-421D-4BBD-9DD6-2C502C8CE6AB}" destId="{E433B5EC-E01E-4110-BD26-3A76635FD58C}" srcOrd="0" destOrd="0" presId="urn:microsoft.com/office/officeart/2005/8/layout/lProcess3"/>
    <dgm:cxn modelId="{7C78B151-B02E-451A-954E-3DFEB8A730D0}" type="presParOf" srcId="{E433B5EC-E01E-4110-BD26-3A76635FD58C}" destId="{B1B68F9C-5677-4494-AC4D-3ABEA83AC507}" srcOrd="0" destOrd="0" presId="urn:microsoft.com/office/officeart/2005/8/layout/lProcess3"/>
    <dgm:cxn modelId="{831D497A-91FE-469B-8B01-D291D6C1F977}" type="presParOf" srcId="{B1B68F9C-5677-4494-AC4D-3ABEA83AC507}" destId="{23585337-C0E4-43A7-99A1-CCDD78BA3AA2}" srcOrd="0" destOrd="0" presId="urn:microsoft.com/office/officeart/2005/8/layout/lProcess3"/>
    <dgm:cxn modelId="{CC31A006-D8DD-4A08-8F7E-59D7E3AF3248}" type="presParOf" srcId="{E433B5EC-E01E-4110-BD26-3A76635FD58C}" destId="{73B823BE-62A0-4450-8E54-02EA5F450F01}" srcOrd="1" destOrd="0" presId="urn:microsoft.com/office/officeart/2005/8/layout/lProcess3"/>
    <dgm:cxn modelId="{038680AD-4BAE-4821-B8C0-5BCE794BC3F1}" type="presParOf" srcId="{E433B5EC-E01E-4110-BD26-3A76635FD58C}" destId="{0036DCD6-2B6B-419C-B107-08493F538566}" srcOrd="2" destOrd="0" presId="urn:microsoft.com/office/officeart/2005/8/layout/lProcess3"/>
    <dgm:cxn modelId="{C8B76BDA-08F9-4531-B5D6-6728DF38DDE5}" type="presParOf" srcId="{0036DCD6-2B6B-419C-B107-08493F538566}" destId="{89675A5C-0F3F-434D-91DF-100A1A04F276}" srcOrd="0" destOrd="0" presId="urn:microsoft.com/office/officeart/2005/8/layout/lProcess3"/>
    <dgm:cxn modelId="{CB117437-AF67-4677-87FE-9602CF62A544}" type="presParOf" srcId="{E433B5EC-E01E-4110-BD26-3A76635FD58C}" destId="{0A1477F1-9E74-4636-8317-4A21638940D8}" srcOrd="3" destOrd="0" presId="urn:microsoft.com/office/officeart/2005/8/layout/lProcess3"/>
    <dgm:cxn modelId="{7CE502C5-F311-4BE5-8DA8-EFD2AC0E5E2A}" type="presParOf" srcId="{E433B5EC-E01E-4110-BD26-3A76635FD58C}" destId="{3D7A5F0B-ECCC-426E-BB0C-C3A1AD6D8566}" srcOrd="4" destOrd="0" presId="urn:microsoft.com/office/officeart/2005/8/layout/lProcess3"/>
    <dgm:cxn modelId="{5C46BAD4-72EF-4F47-884D-FD587D2B5215}" type="presParOf" srcId="{3D7A5F0B-ECCC-426E-BB0C-C3A1AD6D8566}" destId="{1ED71DDB-5DC5-4EB6-949C-A295DD30D652}" srcOrd="0" destOrd="0" presId="urn:microsoft.com/office/officeart/2005/8/layout/lProcess3"/>
    <dgm:cxn modelId="{B5B3BDBA-1583-4321-B5C7-F2D258BDC579}" type="presParOf" srcId="{E433B5EC-E01E-4110-BD26-3A76635FD58C}" destId="{3ACA009C-4A69-478C-8C15-79E3BE875BAB}" srcOrd="5" destOrd="0" presId="urn:microsoft.com/office/officeart/2005/8/layout/lProcess3"/>
    <dgm:cxn modelId="{8E03317E-DDD1-4B21-8B93-7A4454CF7B9E}" type="presParOf" srcId="{E433B5EC-E01E-4110-BD26-3A76635FD58C}" destId="{3740F210-66AE-4F83-B9C0-1828EBADF83E}" srcOrd="6" destOrd="0" presId="urn:microsoft.com/office/officeart/2005/8/layout/lProcess3"/>
    <dgm:cxn modelId="{326252BC-30FE-4C11-971F-D8CC4F632DAB}" type="presParOf" srcId="{3740F210-66AE-4F83-B9C0-1828EBADF83E}" destId="{489CDDD1-1A4A-4450-9DC9-9E635A01947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4DE2F8-E0B7-4902-BAE0-CF45BBBD49B4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1109652-E9AD-4F22-B5EE-60E4A9DB733C}">
      <dgm:prSet/>
      <dgm:spPr/>
      <dgm:t>
        <a:bodyPr/>
        <a:lstStyle/>
        <a:p>
          <a:r>
            <a:rPr lang="uk-UA"/>
            <a:t>Перша програма жіночих досліджень була відкрита у 1969/70 навчальному році в університеті Сан-Дієго.  (лише 17 лекційних курсів про жінок) </a:t>
          </a:r>
          <a:endParaRPr lang="ru-RU"/>
        </a:p>
      </dgm:t>
    </dgm:pt>
    <dgm:pt modelId="{64069125-FC03-4442-A941-667916ADDB9B}" type="parTrans" cxnId="{2C9E18A4-DF6B-4140-802B-60BC7A4BFFBD}">
      <dgm:prSet/>
      <dgm:spPr/>
      <dgm:t>
        <a:bodyPr/>
        <a:lstStyle/>
        <a:p>
          <a:endParaRPr lang="ru-RU"/>
        </a:p>
      </dgm:t>
    </dgm:pt>
    <dgm:pt modelId="{D6EC1E1B-DD72-41B3-942A-855FD4E27E70}" type="sibTrans" cxnId="{2C9E18A4-DF6B-4140-802B-60BC7A4BFFBD}">
      <dgm:prSet/>
      <dgm:spPr/>
      <dgm:t>
        <a:bodyPr/>
        <a:lstStyle/>
        <a:p>
          <a:endParaRPr lang="ru-RU"/>
        </a:p>
      </dgm:t>
    </dgm:pt>
    <dgm:pt modelId="{7815651B-FC49-4463-91D4-90B57C310A1A}">
      <dgm:prSet/>
      <dgm:spPr/>
      <dgm:t>
        <a:bodyPr/>
        <a:lstStyle/>
        <a:p>
          <a:r>
            <a:rPr lang="uk-UA"/>
            <a:t>Однак! До 1980 року число таких курсів зросла до 20 тисяч.</a:t>
          </a:r>
          <a:endParaRPr lang="ru-RU"/>
        </a:p>
      </dgm:t>
    </dgm:pt>
    <dgm:pt modelId="{0D25C61D-DEF6-4BCE-AA26-7A8466DC0147}" type="parTrans" cxnId="{109EDF4A-51A4-4F75-B6C5-EAB2828DE993}">
      <dgm:prSet/>
      <dgm:spPr/>
      <dgm:t>
        <a:bodyPr/>
        <a:lstStyle/>
        <a:p>
          <a:endParaRPr lang="ru-RU"/>
        </a:p>
      </dgm:t>
    </dgm:pt>
    <dgm:pt modelId="{3CF5CC6B-0DEE-4379-864D-E077EDE3A292}" type="sibTrans" cxnId="{109EDF4A-51A4-4F75-B6C5-EAB2828DE993}">
      <dgm:prSet/>
      <dgm:spPr/>
      <dgm:t>
        <a:bodyPr/>
        <a:lstStyle/>
        <a:p>
          <a:endParaRPr lang="ru-RU"/>
        </a:p>
      </dgm:t>
    </dgm:pt>
    <dgm:pt modelId="{3C369D57-B206-4B7E-8926-B5AB7422A2FE}">
      <dgm:prSet/>
      <dgm:spPr/>
      <dgm:t>
        <a:bodyPr/>
        <a:lstStyle/>
        <a:p>
          <a:r>
            <a:rPr lang="uk-UA"/>
            <a:t>Студенти  вимагали  створення  жіночих  курсів</a:t>
          </a:r>
          <a:endParaRPr lang="ru-RU"/>
        </a:p>
      </dgm:t>
    </dgm:pt>
    <dgm:pt modelId="{ABAC0089-A102-43E1-96AC-9F860AAC2F41}" type="parTrans" cxnId="{64A10843-DC1E-4059-83D6-A8DC39444472}">
      <dgm:prSet/>
      <dgm:spPr/>
      <dgm:t>
        <a:bodyPr/>
        <a:lstStyle/>
        <a:p>
          <a:endParaRPr lang="ru-RU"/>
        </a:p>
      </dgm:t>
    </dgm:pt>
    <dgm:pt modelId="{4A8FD72C-BA9A-4FC4-9013-1F24E9C60A6C}" type="sibTrans" cxnId="{64A10843-DC1E-4059-83D6-A8DC39444472}">
      <dgm:prSet/>
      <dgm:spPr/>
      <dgm:t>
        <a:bodyPr/>
        <a:lstStyle/>
        <a:p>
          <a:endParaRPr lang="ru-RU"/>
        </a:p>
      </dgm:t>
    </dgm:pt>
    <dgm:pt modelId="{74B5F180-DD88-4159-83BE-FB331456E86E}">
      <dgm:prSet/>
      <dgm:spPr/>
      <dgm:t>
        <a:bodyPr/>
        <a:lstStyle/>
        <a:p>
          <a:r>
            <a:rPr lang="uk-UA"/>
            <a:t>Відбувається  «повернення  забутих  праць»  жінок-науковець</a:t>
          </a:r>
          <a:endParaRPr lang="ru-RU"/>
        </a:p>
      </dgm:t>
    </dgm:pt>
    <dgm:pt modelId="{32B0AC0C-7EDC-44C2-A95D-B4CCA28429D4}" type="parTrans" cxnId="{D8ADFFC2-2A49-409C-BD48-92F5E3F81D80}">
      <dgm:prSet/>
      <dgm:spPr/>
      <dgm:t>
        <a:bodyPr/>
        <a:lstStyle/>
        <a:p>
          <a:endParaRPr lang="ru-RU"/>
        </a:p>
      </dgm:t>
    </dgm:pt>
    <dgm:pt modelId="{3650BFA4-4102-44C4-83B2-FB2F0E3F8A4E}" type="sibTrans" cxnId="{D8ADFFC2-2A49-409C-BD48-92F5E3F81D80}">
      <dgm:prSet/>
      <dgm:spPr/>
      <dgm:t>
        <a:bodyPr/>
        <a:lstStyle/>
        <a:p>
          <a:endParaRPr lang="ru-RU"/>
        </a:p>
      </dgm:t>
    </dgm:pt>
    <dgm:pt modelId="{6E515ED8-D5C2-4C0A-AE01-EDB093C904C0}" type="pres">
      <dgm:prSet presAssocID="{654DE2F8-E0B7-4902-BAE0-CF45BBBD49B4}" presName="linearFlow" presStyleCnt="0">
        <dgm:presLayoutVars>
          <dgm:dir/>
          <dgm:resizeHandles val="exact"/>
        </dgm:presLayoutVars>
      </dgm:prSet>
      <dgm:spPr/>
    </dgm:pt>
    <dgm:pt modelId="{8F9E3082-F1B6-4FDE-A836-C66D23638AFF}" type="pres">
      <dgm:prSet presAssocID="{E1109652-E9AD-4F22-B5EE-60E4A9DB733C}" presName="composite" presStyleCnt="0"/>
      <dgm:spPr/>
    </dgm:pt>
    <dgm:pt modelId="{AA9019F7-27CC-4ACC-95EA-C973CD58A1EF}" type="pres">
      <dgm:prSet presAssocID="{E1109652-E9AD-4F22-B5EE-60E4A9DB733C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Группа женщин со сплошной заливкой"/>
        </a:ext>
      </dgm:extLst>
    </dgm:pt>
    <dgm:pt modelId="{A5AB7123-4F95-48F3-9581-FB662C2836D3}" type="pres">
      <dgm:prSet presAssocID="{E1109652-E9AD-4F22-B5EE-60E4A9DB733C}" presName="txShp" presStyleLbl="node1" presStyleIdx="0" presStyleCnt="4">
        <dgm:presLayoutVars>
          <dgm:bulletEnabled val="1"/>
        </dgm:presLayoutVars>
      </dgm:prSet>
      <dgm:spPr/>
    </dgm:pt>
    <dgm:pt modelId="{5E187C82-EE86-48CA-B899-BD490C07F622}" type="pres">
      <dgm:prSet presAssocID="{D6EC1E1B-DD72-41B3-942A-855FD4E27E70}" presName="spacing" presStyleCnt="0"/>
      <dgm:spPr/>
    </dgm:pt>
    <dgm:pt modelId="{99435124-449D-413A-B916-66DE0AC75C2C}" type="pres">
      <dgm:prSet presAssocID="{7815651B-FC49-4463-91D4-90B57C310A1A}" presName="composite" presStyleCnt="0"/>
      <dgm:spPr/>
    </dgm:pt>
    <dgm:pt modelId="{33B1AA43-27E9-415C-82DA-17BF581C65A2}" type="pres">
      <dgm:prSet presAssocID="{7815651B-FC49-4463-91D4-90B57C310A1A}" presName="imgShp" presStyleLbl="fgImgPlace1" presStyleIdx="1" presStyleCnt="4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483568D3-5FB5-4D7E-9232-ECEBF8AD3B86}" type="pres">
      <dgm:prSet presAssocID="{7815651B-FC49-4463-91D4-90B57C310A1A}" presName="txShp" presStyleLbl="node1" presStyleIdx="1" presStyleCnt="4">
        <dgm:presLayoutVars>
          <dgm:bulletEnabled val="1"/>
        </dgm:presLayoutVars>
      </dgm:prSet>
      <dgm:spPr/>
    </dgm:pt>
    <dgm:pt modelId="{EEA6E9AC-4731-414C-BB6C-C4AA49BD9B76}" type="pres">
      <dgm:prSet presAssocID="{3CF5CC6B-0DEE-4379-864D-E077EDE3A292}" presName="spacing" presStyleCnt="0"/>
      <dgm:spPr/>
    </dgm:pt>
    <dgm:pt modelId="{06550231-15B3-4EB2-B2B3-D6A0512CF23A}" type="pres">
      <dgm:prSet presAssocID="{3C369D57-B206-4B7E-8926-B5AB7422A2FE}" presName="composite" presStyleCnt="0"/>
      <dgm:spPr/>
    </dgm:pt>
    <dgm:pt modelId="{9EF3E59A-1E58-4A30-BA47-64311570307E}" type="pres">
      <dgm:prSet presAssocID="{3C369D57-B206-4B7E-8926-B5AB7422A2FE}" presName="imgShp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13F55BF3-A393-4EBE-894B-44AEB798A27C}" type="pres">
      <dgm:prSet presAssocID="{3C369D57-B206-4B7E-8926-B5AB7422A2FE}" presName="txShp" presStyleLbl="node1" presStyleIdx="2" presStyleCnt="4">
        <dgm:presLayoutVars>
          <dgm:bulletEnabled val="1"/>
        </dgm:presLayoutVars>
      </dgm:prSet>
      <dgm:spPr/>
    </dgm:pt>
    <dgm:pt modelId="{07FCBE4B-78F1-42F3-832C-BCD1D1BD02D5}" type="pres">
      <dgm:prSet presAssocID="{4A8FD72C-BA9A-4FC4-9013-1F24E9C60A6C}" presName="spacing" presStyleCnt="0"/>
      <dgm:spPr/>
    </dgm:pt>
    <dgm:pt modelId="{B9EB1FF1-2F4C-443A-ADE1-170CEF5ECBA0}" type="pres">
      <dgm:prSet presAssocID="{74B5F180-DD88-4159-83BE-FB331456E86E}" presName="composite" presStyleCnt="0"/>
      <dgm:spPr/>
    </dgm:pt>
    <dgm:pt modelId="{9D092F3A-5524-4D90-8D44-583AC4BD5328}" type="pres">
      <dgm:prSet presAssocID="{74B5F180-DD88-4159-83BE-FB331456E86E}" presName="imgShp" presStyleLbl="fgImgPlace1" presStyleIdx="3" presStyleCnt="4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E7903BDC-CAB0-4A23-93C1-2E33A61254AA}" type="pres">
      <dgm:prSet presAssocID="{74B5F180-DD88-4159-83BE-FB331456E86E}" presName="txShp" presStyleLbl="node1" presStyleIdx="3" presStyleCnt="4">
        <dgm:presLayoutVars>
          <dgm:bulletEnabled val="1"/>
        </dgm:presLayoutVars>
      </dgm:prSet>
      <dgm:spPr/>
    </dgm:pt>
  </dgm:ptLst>
  <dgm:cxnLst>
    <dgm:cxn modelId="{F57FF813-82A1-4D7E-B011-63B065A4BC06}" type="presOf" srcId="{7815651B-FC49-4463-91D4-90B57C310A1A}" destId="{483568D3-5FB5-4D7E-9232-ECEBF8AD3B86}" srcOrd="0" destOrd="0" presId="urn:microsoft.com/office/officeart/2005/8/layout/vList3"/>
    <dgm:cxn modelId="{64A10843-DC1E-4059-83D6-A8DC39444472}" srcId="{654DE2F8-E0B7-4902-BAE0-CF45BBBD49B4}" destId="{3C369D57-B206-4B7E-8926-B5AB7422A2FE}" srcOrd="2" destOrd="0" parTransId="{ABAC0089-A102-43E1-96AC-9F860AAC2F41}" sibTransId="{4A8FD72C-BA9A-4FC4-9013-1F24E9C60A6C}"/>
    <dgm:cxn modelId="{109EDF4A-51A4-4F75-B6C5-EAB2828DE993}" srcId="{654DE2F8-E0B7-4902-BAE0-CF45BBBD49B4}" destId="{7815651B-FC49-4463-91D4-90B57C310A1A}" srcOrd="1" destOrd="0" parTransId="{0D25C61D-DEF6-4BCE-AA26-7A8466DC0147}" sibTransId="{3CF5CC6B-0DEE-4379-864D-E077EDE3A292}"/>
    <dgm:cxn modelId="{AC04847C-C70C-4B7B-B616-7CBE0A8A37C9}" type="presOf" srcId="{74B5F180-DD88-4159-83BE-FB331456E86E}" destId="{E7903BDC-CAB0-4A23-93C1-2E33A61254AA}" srcOrd="0" destOrd="0" presId="urn:microsoft.com/office/officeart/2005/8/layout/vList3"/>
    <dgm:cxn modelId="{2C9E18A4-DF6B-4140-802B-60BC7A4BFFBD}" srcId="{654DE2F8-E0B7-4902-BAE0-CF45BBBD49B4}" destId="{E1109652-E9AD-4F22-B5EE-60E4A9DB733C}" srcOrd="0" destOrd="0" parTransId="{64069125-FC03-4442-A941-667916ADDB9B}" sibTransId="{D6EC1E1B-DD72-41B3-942A-855FD4E27E70}"/>
    <dgm:cxn modelId="{D8ADFFC2-2A49-409C-BD48-92F5E3F81D80}" srcId="{654DE2F8-E0B7-4902-BAE0-CF45BBBD49B4}" destId="{74B5F180-DD88-4159-83BE-FB331456E86E}" srcOrd="3" destOrd="0" parTransId="{32B0AC0C-7EDC-44C2-A95D-B4CCA28429D4}" sibTransId="{3650BFA4-4102-44C4-83B2-FB2F0E3F8A4E}"/>
    <dgm:cxn modelId="{147DA4E1-7136-4C91-B3EC-C98E17AD746E}" type="presOf" srcId="{654DE2F8-E0B7-4902-BAE0-CF45BBBD49B4}" destId="{6E515ED8-D5C2-4C0A-AE01-EDB093C904C0}" srcOrd="0" destOrd="0" presId="urn:microsoft.com/office/officeart/2005/8/layout/vList3"/>
    <dgm:cxn modelId="{828731E2-4BCC-4D7F-8910-B963D7F966BA}" type="presOf" srcId="{E1109652-E9AD-4F22-B5EE-60E4A9DB733C}" destId="{A5AB7123-4F95-48F3-9581-FB662C2836D3}" srcOrd="0" destOrd="0" presId="urn:microsoft.com/office/officeart/2005/8/layout/vList3"/>
    <dgm:cxn modelId="{C8B46DF1-0B87-41B0-A038-E618DB5E32BC}" type="presOf" srcId="{3C369D57-B206-4B7E-8926-B5AB7422A2FE}" destId="{13F55BF3-A393-4EBE-894B-44AEB798A27C}" srcOrd="0" destOrd="0" presId="urn:microsoft.com/office/officeart/2005/8/layout/vList3"/>
    <dgm:cxn modelId="{D5D88EBB-F153-44A5-8291-5F1544AA3127}" type="presParOf" srcId="{6E515ED8-D5C2-4C0A-AE01-EDB093C904C0}" destId="{8F9E3082-F1B6-4FDE-A836-C66D23638AFF}" srcOrd="0" destOrd="0" presId="urn:microsoft.com/office/officeart/2005/8/layout/vList3"/>
    <dgm:cxn modelId="{2A92DEFC-9358-4D04-9AF8-09B4697E11DF}" type="presParOf" srcId="{8F9E3082-F1B6-4FDE-A836-C66D23638AFF}" destId="{AA9019F7-27CC-4ACC-95EA-C973CD58A1EF}" srcOrd="0" destOrd="0" presId="urn:microsoft.com/office/officeart/2005/8/layout/vList3"/>
    <dgm:cxn modelId="{B4AAE0F7-81B1-403D-B2A0-7C43AE82805D}" type="presParOf" srcId="{8F9E3082-F1B6-4FDE-A836-C66D23638AFF}" destId="{A5AB7123-4F95-48F3-9581-FB662C2836D3}" srcOrd="1" destOrd="0" presId="urn:microsoft.com/office/officeart/2005/8/layout/vList3"/>
    <dgm:cxn modelId="{9136AD33-F667-4EBC-AE33-5B2FC83046CC}" type="presParOf" srcId="{6E515ED8-D5C2-4C0A-AE01-EDB093C904C0}" destId="{5E187C82-EE86-48CA-B899-BD490C07F622}" srcOrd="1" destOrd="0" presId="urn:microsoft.com/office/officeart/2005/8/layout/vList3"/>
    <dgm:cxn modelId="{02789CC7-AFFF-4CEB-B7F8-5C0C0EAA3F18}" type="presParOf" srcId="{6E515ED8-D5C2-4C0A-AE01-EDB093C904C0}" destId="{99435124-449D-413A-B916-66DE0AC75C2C}" srcOrd="2" destOrd="0" presId="urn:microsoft.com/office/officeart/2005/8/layout/vList3"/>
    <dgm:cxn modelId="{1FFDAAD3-2E83-4DE5-B033-E4BEBC40F004}" type="presParOf" srcId="{99435124-449D-413A-B916-66DE0AC75C2C}" destId="{33B1AA43-27E9-415C-82DA-17BF581C65A2}" srcOrd="0" destOrd="0" presId="urn:microsoft.com/office/officeart/2005/8/layout/vList3"/>
    <dgm:cxn modelId="{F2F2377F-69DB-4393-AF61-E3A32B36A609}" type="presParOf" srcId="{99435124-449D-413A-B916-66DE0AC75C2C}" destId="{483568D3-5FB5-4D7E-9232-ECEBF8AD3B86}" srcOrd="1" destOrd="0" presId="urn:microsoft.com/office/officeart/2005/8/layout/vList3"/>
    <dgm:cxn modelId="{992D6FAD-D278-4659-B035-8ADBB90AE302}" type="presParOf" srcId="{6E515ED8-D5C2-4C0A-AE01-EDB093C904C0}" destId="{EEA6E9AC-4731-414C-BB6C-C4AA49BD9B76}" srcOrd="3" destOrd="0" presId="urn:microsoft.com/office/officeart/2005/8/layout/vList3"/>
    <dgm:cxn modelId="{48ABA16D-CAD2-465F-88A7-81D7E8BFDF1A}" type="presParOf" srcId="{6E515ED8-D5C2-4C0A-AE01-EDB093C904C0}" destId="{06550231-15B3-4EB2-B2B3-D6A0512CF23A}" srcOrd="4" destOrd="0" presId="urn:microsoft.com/office/officeart/2005/8/layout/vList3"/>
    <dgm:cxn modelId="{76D2CE94-42CF-4842-AD3D-253090A5084A}" type="presParOf" srcId="{06550231-15B3-4EB2-B2B3-D6A0512CF23A}" destId="{9EF3E59A-1E58-4A30-BA47-64311570307E}" srcOrd="0" destOrd="0" presId="urn:microsoft.com/office/officeart/2005/8/layout/vList3"/>
    <dgm:cxn modelId="{2D93B793-298C-49BE-BFBA-56410593B6D0}" type="presParOf" srcId="{06550231-15B3-4EB2-B2B3-D6A0512CF23A}" destId="{13F55BF3-A393-4EBE-894B-44AEB798A27C}" srcOrd="1" destOrd="0" presId="urn:microsoft.com/office/officeart/2005/8/layout/vList3"/>
    <dgm:cxn modelId="{24B7F0C0-23A9-4938-8C83-E390A70ABC20}" type="presParOf" srcId="{6E515ED8-D5C2-4C0A-AE01-EDB093C904C0}" destId="{07FCBE4B-78F1-42F3-832C-BCD1D1BD02D5}" srcOrd="5" destOrd="0" presId="urn:microsoft.com/office/officeart/2005/8/layout/vList3"/>
    <dgm:cxn modelId="{231D6F91-9D6C-457D-852D-5146B958ED78}" type="presParOf" srcId="{6E515ED8-D5C2-4C0A-AE01-EDB093C904C0}" destId="{B9EB1FF1-2F4C-443A-ADE1-170CEF5ECBA0}" srcOrd="6" destOrd="0" presId="urn:microsoft.com/office/officeart/2005/8/layout/vList3"/>
    <dgm:cxn modelId="{2957121A-DA50-4F14-91B1-0B36CFC6E047}" type="presParOf" srcId="{B9EB1FF1-2F4C-443A-ADE1-170CEF5ECBA0}" destId="{9D092F3A-5524-4D90-8D44-583AC4BD5328}" srcOrd="0" destOrd="0" presId="urn:microsoft.com/office/officeart/2005/8/layout/vList3"/>
    <dgm:cxn modelId="{9C6B841E-6FC5-40FB-9EDA-70AE1CF5D467}" type="presParOf" srcId="{B9EB1FF1-2F4C-443A-ADE1-170CEF5ECBA0}" destId="{E7903BDC-CAB0-4A23-93C1-2E33A61254A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E08261-C40A-40B0-9FD3-7DB5B3292F31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3360D3D-B977-4629-AD59-8A859EA920BB}">
      <dgm:prSet/>
      <dgm:spPr/>
      <dgm:t>
        <a:bodyPr/>
        <a:lstStyle/>
        <a:p>
          <a:r>
            <a:rPr lang="uk-UA"/>
            <a:t>Створюються  окремі  спеціальності,  центри</a:t>
          </a:r>
          <a:endParaRPr lang="ru-RU"/>
        </a:p>
      </dgm:t>
    </dgm:pt>
    <dgm:pt modelId="{9155D7EC-29C8-414D-ACCE-E8AD881597D2}" type="parTrans" cxnId="{C8419B9A-8E41-4C38-8824-474C1CBC1961}">
      <dgm:prSet/>
      <dgm:spPr/>
      <dgm:t>
        <a:bodyPr/>
        <a:lstStyle/>
        <a:p>
          <a:endParaRPr lang="ru-RU"/>
        </a:p>
      </dgm:t>
    </dgm:pt>
    <dgm:pt modelId="{826F69C1-B2E6-49BA-B8AD-F7E811DBD8B3}" type="sibTrans" cxnId="{C8419B9A-8E41-4C38-8824-474C1CBC1961}">
      <dgm:prSet/>
      <dgm:spPr/>
      <dgm:t>
        <a:bodyPr/>
        <a:lstStyle/>
        <a:p>
          <a:endParaRPr lang="ru-RU"/>
        </a:p>
      </dgm:t>
    </dgm:pt>
    <dgm:pt modelId="{E2251881-81A2-4A15-BF5D-2A774719458E}">
      <dgm:prSet/>
      <dgm:spPr/>
      <dgm:t>
        <a:bodyPr/>
        <a:lstStyle/>
        <a:p>
          <a:r>
            <a:rPr lang="uk-UA" dirty="0"/>
            <a:t>Характерна риса  жіночих  досліджень  -  </a:t>
          </a:r>
          <a:r>
            <a:rPr lang="uk-UA" dirty="0" err="1"/>
            <a:t>міждисциплінарність</a:t>
          </a:r>
          <a:endParaRPr lang="ru-RU" dirty="0"/>
        </a:p>
      </dgm:t>
    </dgm:pt>
    <dgm:pt modelId="{E6D2E665-04F1-4672-AAE6-C89E8F7CE2B3}" type="parTrans" cxnId="{93679640-038B-434D-9951-40399A264B50}">
      <dgm:prSet/>
      <dgm:spPr/>
      <dgm:t>
        <a:bodyPr/>
        <a:lstStyle/>
        <a:p>
          <a:endParaRPr lang="ru-RU"/>
        </a:p>
      </dgm:t>
    </dgm:pt>
    <dgm:pt modelId="{B77749D6-4791-45F0-91EF-9ECD867AC8B7}" type="sibTrans" cxnId="{93679640-038B-434D-9951-40399A264B50}">
      <dgm:prSet/>
      <dgm:spPr/>
      <dgm:t>
        <a:bodyPr/>
        <a:lstStyle/>
        <a:p>
          <a:endParaRPr lang="ru-RU"/>
        </a:p>
      </dgm:t>
    </dgm:pt>
    <dgm:pt modelId="{F1568839-B89E-4C1D-9B27-B5D6E4A0C391}">
      <dgm:prSet/>
      <dgm:spPr/>
      <dgm:t>
        <a:bodyPr/>
        <a:lstStyle/>
        <a:p>
          <a:r>
            <a:rPr lang="uk-UA" dirty="0"/>
            <a:t>1977 р.  -  створення Національної асоціації жіночих досліджень</a:t>
          </a:r>
          <a:endParaRPr lang="ru-RU" dirty="0"/>
        </a:p>
      </dgm:t>
    </dgm:pt>
    <dgm:pt modelId="{9D58872B-D157-41AA-A2C6-EC56B9D14D4C}" type="parTrans" cxnId="{BE1A090A-BD49-4723-BA85-6129A9FD3C97}">
      <dgm:prSet/>
      <dgm:spPr/>
      <dgm:t>
        <a:bodyPr/>
        <a:lstStyle/>
        <a:p>
          <a:endParaRPr lang="ru-RU"/>
        </a:p>
      </dgm:t>
    </dgm:pt>
    <dgm:pt modelId="{78FC1B4E-FA0A-44F1-B618-10C75803E827}" type="sibTrans" cxnId="{BE1A090A-BD49-4723-BA85-6129A9FD3C97}">
      <dgm:prSet/>
      <dgm:spPr/>
      <dgm:t>
        <a:bodyPr/>
        <a:lstStyle/>
        <a:p>
          <a:endParaRPr lang="ru-RU"/>
        </a:p>
      </dgm:t>
    </dgm:pt>
    <dgm:pt modelId="{F304827B-4986-4A61-810D-B9D1D74A5FD2}">
      <dgm:prSet/>
      <dgm:spPr/>
      <dgm:t>
        <a:bodyPr/>
        <a:lstStyle/>
        <a:p>
          <a:r>
            <a:rPr lang="uk-UA"/>
            <a:t>Обмеженість  фінансування</a:t>
          </a:r>
          <a:endParaRPr lang="ru-RU"/>
        </a:p>
      </dgm:t>
    </dgm:pt>
    <dgm:pt modelId="{456F1D5B-5919-40B5-8311-4F2AB15BA803}" type="parTrans" cxnId="{B1D661AC-470A-4197-90E0-CB07D0FED7D8}">
      <dgm:prSet/>
      <dgm:spPr/>
      <dgm:t>
        <a:bodyPr/>
        <a:lstStyle/>
        <a:p>
          <a:endParaRPr lang="ru-RU"/>
        </a:p>
      </dgm:t>
    </dgm:pt>
    <dgm:pt modelId="{E058EB9D-212B-4509-9DE6-533F4821E94D}" type="sibTrans" cxnId="{B1D661AC-470A-4197-90E0-CB07D0FED7D8}">
      <dgm:prSet/>
      <dgm:spPr/>
      <dgm:t>
        <a:bodyPr/>
        <a:lstStyle/>
        <a:p>
          <a:endParaRPr lang="ru-RU"/>
        </a:p>
      </dgm:t>
    </dgm:pt>
    <dgm:pt modelId="{4319B83D-F80A-4651-B769-5A90CFB9C747}" type="pres">
      <dgm:prSet presAssocID="{F4E08261-C40A-40B0-9FD3-7DB5B3292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78C920D-40D2-4FBD-9A4D-FF864C1101F4}" type="pres">
      <dgm:prSet presAssocID="{A3360D3D-B977-4629-AD59-8A859EA920BB}" presName="root" presStyleCnt="0"/>
      <dgm:spPr/>
    </dgm:pt>
    <dgm:pt modelId="{55FB280F-98C1-4333-B82E-4D6435B5B83B}" type="pres">
      <dgm:prSet presAssocID="{A3360D3D-B977-4629-AD59-8A859EA920BB}" presName="rootComposite" presStyleCnt="0"/>
      <dgm:spPr/>
    </dgm:pt>
    <dgm:pt modelId="{5F268F03-FEA0-4529-98DB-C13BB4D02754}" type="pres">
      <dgm:prSet presAssocID="{A3360D3D-B977-4629-AD59-8A859EA920BB}" presName="rootText" presStyleLbl="node1" presStyleIdx="0" presStyleCnt="4" custScaleX="185571"/>
      <dgm:spPr/>
    </dgm:pt>
    <dgm:pt modelId="{BF749354-97D6-4FC1-AFF8-6A45149B55A2}" type="pres">
      <dgm:prSet presAssocID="{A3360D3D-B977-4629-AD59-8A859EA920BB}" presName="rootConnector" presStyleLbl="node1" presStyleIdx="0" presStyleCnt="4"/>
      <dgm:spPr/>
    </dgm:pt>
    <dgm:pt modelId="{332F545F-5125-4EA9-A6FF-A4A10FC46E46}" type="pres">
      <dgm:prSet presAssocID="{A3360D3D-B977-4629-AD59-8A859EA920BB}" presName="childShape" presStyleCnt="0"/>
      <dgm:spPr/>
    </dgm:pt>
    <dgm:pt modelId="{DFE4874B-6F82-4480-9AB0-42E970C85894}" type="pres">
      <dgm:prSet presAssocID="{E2251881-81A2-4A15-BF5D-2A774719458E}" presName="root" presStyleCnt="0"/>
      <dgm:spPr/>
    </dgm:pt>
    <dgm:pt modelId="{8DBC2F40-C24E-4F78-B95F-2386F35D45C9}" type="pres">
      <dgm:prSet presAssocID="{E2251881-81A2-4A15-BF5D-2A774719458E}" presName="rootComposite" presStyleCnt="0"/>
      <dgm:spPr/>
    </dgm:pt>
    <dgm:pt modelId="{ED56BF92-EACA-4FEE-9E3C-524C955726BA}" type="pres">
      <dgm:prSet presAssocID="{E2251881-81A2-4A15-BF5D-2A774719458E}" presName="rootText" presStyleLbl="node1" presStyleIdx="1" presStyleCnt="4" custScaleX="161270" custScaleY="172763"/>
      <dgm:spPr/>
    </dgm:pt>
    <dgm:pt modelId="{F4C853E6-DF6D-4FA2-8018-D2C7042FB107}" type="pres">
      <dgm:prSet presAssocID="{E2251881-81A2-4A15-BF5D-2A774719458E}" presName="rootConnector" presStyleLbl="node1" presStyleIdx="1" presStyleCnt="4"/>
      <dgm:spPr/>
    </dgm:pt>
    <dgm:pt modelId="{99368B7E-57FC-47A1-ADF9-3E5B48839184}" type="pres">
      <dgm:prSet presAssocID="{E2251881-81A2-4A15-BF5D-2A774719458E}" presName="childShape" presStyleCnt="0"/>
      <dgm:spPr/>
    </dgm:pt>
    <dgm:pt modelId="{60309A22-D514-4F27-AF5C-B387F522E479}" type="pres">
      <dgm:prSet presAssocID="{F1568839-B89E-4C1D-9B27-B5D6E4A0C391}" presName="root" presStyleCnt="0"/>
      <dgm:spPr/>
    </dgm:pt>
    <dgm:pt modelId="{93BE368C-21E0-435E-849A-59C4AEBDF3DE}" type="pres">
      <dgm:prSet presAssocID="{F1568839-B89E-4C1D-9B27-B5D6E4A0C391}" presName="rootComposite" presStyleCnt="0"/>
      <dgm:spPr/>
    </dgm:pt>
    <dgm:pt modelId="{F5D44161-A0E0-49DC-AC41-B09CFDD96C15}" type="pres">
      <dgm:prSet presAssocID="{F1568839-B89E-4C1D-9B27-B5D6E4A0C391}" presName="rootText" presStyleLbl="node1" presStyleIdx="2" presStyleCnt="4" custScaleX="55118" custScaleY="191790"/>
      <dgm:spPr/>
    </dgm:pt>
    <dgm:pt modelId="{B3F002A8-02AF-4EBC-862F-B072508F1699}" type="pres">
      <dgm:prSet presAssocID="{F1568839-B89E-4C1D-9B27-B5D6E4A0C391}" presName="rootConnector" presStyleLbl="node1" presStyleIdx="2" presStyleCnt="4"/>
      <dgm:spPr/>
    </dgm:pt>
    <dgm:pt modelId="{504669F1-E771-49FA-9676-E97B0454B511}" type="pres">
      <dgm:prSet presAssocID="{F1568839-B89E-4C1D-9B27-B5D6E4A0C391}" presName="childShape" presStyleCnt="0"/>
      <dgm:spPr/>
    </dgm:pt>
    <dgm:pt modelId="{EB84A76D-0460-4CCD-98F8-15FC8851311D}" type="pres">
      <dgm:prSet presAssocID="{F304827B-4986-4A61-810D-B9D1D74A5FD2}" presName="root" presStyleCnt="0"/>
      <dgm:spPr/>
    </dgm:pt>
    <dgm:pt modelId="{9D315EFA-0822-4F34-97EA-9FA778FFE430}" type="pres">
      <dgm:prSet presAssocID="{F304827B-4986-4A61-810D-B9D1D74A5FD2}" presName="rootComposite" presStyleCnt="0"/>
      <dgm:spPr/>
    </dgm:pt>
    <dgm:pt modelId="{47661F5E-CB9A-4273-801E-3C7F1BA97580}" type="pres">
      <dgm:prSet presAssocID="{F304827B-4986-4A61-810D-B9D1D74A5FD2}" presName="rootText" presStyleLbl="node1" presStyleIdx="3" presStyleCnt="4"/>
      <dgm:spPr/>
    </dgm:pt>
    <dgm:pt modelId="{E3822727-8865-4346-8E88-4B8D7D544514}" type="pres">
      <dgm:prSet presAssocID="{F304827B-4986-4A61-810D-B9D1D74A5FD2}" presName="rootConnector" presStyleLbl="node1" presStyleIdx="3" presStyleCnt="4"/>
      <dgm:spPr/>
    </dgm:pt>
    <dgm:pt modelId="{368BC41E-B140-48D1-8617-EFB6F2F8B68F}" type="pres">
      <dgm:prSet presAssocID="{F304827B-4986-4A61-810D-B9D1D74A5FD2}" presName="childShape" presStyleCnt="0"/>
      <dgm:spPr/>
    </dgm:pt>
  </dgm:ptLst>
  <dgm:cxnLst>
    <dgm:cxn modelId="{BE1A090A-BD49-4723-BA85-6129A9FD3C97}" srcId="{F4E08261-C40A-40B0-9FD3-7DB5B3292F31}" destId="{F1568839-B89E-4C1D-9B27-B5D6E4A0C391}" srcOrd="2" destOrd="0" parTransId="{9D58872B-D157-41AA-A2C6-EC56B9D14D4C}" sibTransId="{78FC1B4E-FA0A-44F1-B618-10C75803E827}"/>
    <dgm:cxn modelId="{D3BFEE1D-2328-426D-9DA2-FCE84E66DCFD}" type="presOf" srcId="{F4E08261-C40A-40B0-9FD3-7DB5B3292F31}" destId="{4319B83D-F80A-4651-B769-5A90CFB9C747}" srcOrd="0" destOrd="0" presId="urn:microsoft.com/office/officeart/2005/8/layout/hierarchy3"/>
    <dgm:cxn modelId="{C91EC73D-7D41-4CDE-B5E2-88FF27807F23}" type="presOf" srcId="{A3360D3D-B977-4629-AD59-8A859EA920BB}" destId="{5F268F03-FEA0-4529-98DB-C13BB4D02754}" srcOrd="0" destOrd="0" presId="urn:microsoft.com/office/officeart/2005/8/layout/hierarchy3"/>
    <dgm:cxn modelId="{93679640-038B-434D-9951-40399A264B50}" srcId="{F4E08261-C40A-40B0-9FD3-7DB5B3292F31}" destId="{E2251881-81A2-4A15-BF5D-2A774719458E}" srcOrd="1" destOrd="0" parTransId="{E6D2E665-04F1-4672-AAE6-C89E8F7CE2B3}" sibTransId="{B77749D6-4791-45F0-91EF-9ECD867AC8B7}"/>
    <dgm:cxn modelId="{03968055-54D2-494D-8548-C7291C6A418D}" type="presOf" srcId="{E2251881-81A2-4A15-BF5D-2A774719458E}" destId="{ED56BF92-EACA-4FEE-9E3C-524C955726BA}" srcOrd="0" destOrd="0" presId="urn:microsoft.com/office/officeart/2005/8/layout/hierarchy3"/>
    <dgm:cxn modelId="{DED22176-4732-4239-9995-31ED647A3EEB}" type="presOf" srcId="{F1568839-B89E-4C1D-9B27-B5D6E4A0C391}" destId="{B3F002A8-02AF-4EBC-862F-B072508F1699}" srcOrd="1" destOrd="0" presId="urn:microsoft.com/office/officeart/2005/8/layout/hierarchy3"/>
    <dgm:cxn modelId="{5B146099-70A2-46C2-892A-829F23F7C079}" type="presOf" srcId="{E2251881-81A2-4A15-BF5D-2A774719458E}" destId="{F4C853E6-DF6D-4FA2-8018-D2C7042FB107}" srcOrd="1" destOrd="0" presId="urn:microsoft.com/office/officeart/2005/8/layout/hierarchy3"/>
    <dgm:cxn modelId="{C8419B9A-8E41-4C38-8824-474C1CBC1961}" srcId="{F4E08261-C40A-40B0-9FD3-7DB5B3292F31}" destId="{A3360D3D-B977-4629-AD59-8A859EA920BB}" srcOrd="0" destOrd="0" parTransId="{9155D7EC-29C8-414D-ACCE-E8AD881597D2}" sibTransId="{826F69C1-B2E6-49BA-B8AD-F7E811DBD8B3}"/>
    <dgm:cxn modelId="{B1D661AC-470A-4197-90E0-CB07D0FED7D8}" srcId="{F4E08261-C40A-40B0-9FD3-7DB5B3292F31}" destId="{F304827B-4986-4A61-810D-B9D1D74A5FD2}" srcOrd="3" destOrd="0" parTransId="{456F1D5B-5919-40B5-8311-4F2AB15BA803}" sibTransId="{E058EB9D-212B-4509-9DE6-533F4821E94D}"/>
    <dgm:cxn modelId="{AC3974BF-1B75-44AA-B40C-2CA42D49AAFB}" type="presOf" srcId="{F1568839-B89E-4C1D-9B27-B5D6E4A0C391}" destId="{F5D44161-A0E0-49DC-AC41-B09CFDD96C15}" srcOrd="0" destOrd="0" presId="urn:microsoft.com/office/officeart/2005/8/layout/hierarchy3"/>
    <dgm:cxn modelId="{8540A7D9-6557-4293-A02B-9D8062D5CD0D}" type="presOf" srcId="{A3360D3D-B977-4629-AD59-8A859EA920BB}" destId="{BF749354-97D6-4FC1-AFF8-6A45149B55A2}" srcOrd="1" destOrd="0" presId="urn:microsoft.com/office/officeart/2005/8/layout/hierarchy3"/>
    <dgm:cxn modelId="{53DA33ED-300C-4A06-B290-1FB947257C24}" type="presOf" srcId="{F304827B-4986-4A61-810D-B9D1D74A5FD2}" destId="{47661F5E-CB9A-4273-801E-3C7F1BA97580}" srcOrd="0" destOrd="0" presId="urn:microsoft.com/office/officeart/2005/8/layout/hierarchy3"/>
    <dgm:cxn modelId="{044D44F4-ADB4-4E0C-85DB-F76AD607184B}" type="presOf" srcId="{F304827B-4986-4A61-810D-B9D1D74A5FD2}" destId="{E3822727-8865-4346-8E88-4B8D7D544514}" srcOrd="1" destOrd="0" presId="urn:microsoft.com/office/officeart/2005/8/layout/hierarchy3"/>
    <dgm:cxn modelId="{CBA83761-45C1-4C16-8203-64913C938A92}" type="presParOf" srcId="{4319B83D-F80A-4651-B769-5A90CFB9C747}" destId="{A78C920D-40D2-4FBD-9A4D-FF864C1101F4}" srcOrd="0" destOrd="0" presId="urn:microsoft.com/office/officeart/2005/8/layout/hierarchy3"/>
    <dgm:cxn modelId="{98AD2A82-ABAE-4414-A687-794DC13F9C1D}" type="presParOf" srcId="{A78C920D-40D2-4FBD-9A4D-FF864C1101F4}" destId="{55FB280F-98C1-4333-B82E-4D6435B5B83B}" srcOrd="0" destOrd="0" presId="urn:microsoft.com/office/officeart/2005/8/layout/hierarchy3"/>
    <dgm:cxn modelId="{9479F08C-88BF-49E7-B4D3-1EE1575A63CF}" type="presParOf" srcId="{55FB280F-98C1-4333-B82E-4D6435B5B83B}" destId="{5F268F03-FEA0-4529-98DB-C13BB4D02754}" srcOrd="0" destOrd="0" presId="urn:microsoft.com/office/officeart/2005/8/layout/hierarchy3"/>
    <dgm:cxn modelId="{CD355C1C-165E-4E16-AC31-B641C8D80516}" type="presParOf" srcId="{55FB280F-98C1-4333-B82E-4D6435B5B83B}" destId="{BF749354-97D6-4FC1-AFF8-6A45149B55A2}" srcOrd="1" destOrd="0" presId="urn:microsoft.com/office/officeart/2005/8/layout/hierarchy3"/>
    <dgm:cxn modelId="{A2B71345-6286-498E-9F01-CE4F5751FF6D}" type="presParOf" srcId="{A78C920D-40D2-4FBD-9A4D-FF864C1101F4}" destId="{332F545F-5125-4EA9-A6FF-A4A10FC46E46}" srcOrd="1" destOrd="0" presId="urn:microsoft.com/office/officeart/2005/8/layout/hierarchy3"/>
    <dgm:cxn modelId="{766BB379-2581-47A2-8ADC-075EE95F4D01}" type="presParOf" srcId="{4319B83D-F80A-4651-B769-5A90CFB9C747}" destId="{DFE4874B-6F82-4480-9AB0-42E970C85894}" srcOrd="1" destOrd="0" presId="urn:microsoft.com/office/officeart/2005/8/layout/hierarchy3"/>
    <dgm:cxn modelId="{B8889551-54CE-4FF3-90F8-44044DBF37EA}" type="presParOf" srcId="{DFE4874B-6F82-4480-9AB0-42E970C85894}" destId="{8DBC2F40-C24E-4F78-B95F-2386F35D45C9}" srcOrd="0" destOrd="0" presId="urn:microsoft.com/office/officeart/2005/8/layout/hierarchy3"/>
    <dgm:cxn modelId="{1F896580-8F5D-4290-861D-1E0D0B87359D}" type="presParOf" srcId="{8DBC2F40-C24E-4F78-B95F-2386F35D45C9}" destId="{ED56BF92-EACA-4FEE-9E3C-524C955726BA}" srcOrd="0" destOrd="0" presId="urn:microsoft.com/office/officeart/2005/8/layout/hierarchy3"/>
    <dgm:cxn modelId="{4A901513-E0C0-44E8-A146-F0280E0F9D97}" type="presParOf" srcId="{8DBC2F40-C24E-4F78-B95F-2386F35D45C9}" destId="{F4C853E6-DF6D-4FA2-8018-D2C7042FB107}" srcOrd="1" destOrd="0" presId="urn:microsoft.com/office/officeart/2005/8/layout/hierarchy3"/>
    <dgm:cxn modelId="{B6BDECA4-722E-48C5-94B0-04669D4D5B19}" type="presParOf" srcId="{DFE4874B-6F82-4480-9AB0-42E970C85894}" destId="{99368B7E-57FC-47A1-ADF9-3E5B48839184}" srcOrd="1" destOrd="0" presId="urn:microsoft.com/office/officeart/2005/8/layout/hierarchy3"/>
    <dgm:cxn modelId="{DCD70276-94C1-456E-9AEE-7CE5387C4DC1}" type="presParOf" srcId="{4319B83D-F80A-4651-B769-5A90CFB9C747}" destId="{60309A22-D514-4F27-AF5C-B387F522E479}" srcOrd="2" destOrd="0" presId="urn:microsoft.com/office/officeart/2005/8/layout/hierarchy3"/>
    <dgm:cxn modelId="{707DD1E8-5890-4403-A1A4-91AE2434427C}" type="presParOf" srcId="{60309A22-D514-4F27-AF5C-B387F522E479}" destId="{93BE368C-21E0-435E-849A-59C4AEBDF3DE}" srcOrd="0" destOrd="0" presId="urn:microsoft.com/office/officeart/2005/8/layout/hierarchy3"/>
    <dgm:cxn modelId="{1C9936EC-A410-428C-85D2-285893695014}" type="presParOf" srcId="{93BE368C-21E0-435E-849A-59C4AEBDF3DE}" destId="{F5D44161-A0E0-49DC-AC41-B09CFDD96C15}" srcOrd="0" destOrd="0" presId="urn:microsoft.com/office/officeart/2005/8/layout/hierarchy3"/>
    <dgm:cxn modelId="{89665E5A-68DD-4F31-BAC8-82DFAEA81EB6}" type="presParOf" srcId="{93BE368C-21E0-435E-849A-59C4AEBDF3DE}" destId="{B3F002A8-02AF-4EBC-862F-B072508F1699}" srcOrd="1" destOrd="0" presId="urn:microsoft.com/office/officeart/2005/8/layout/hierarchy3"/>
    <dgm:cxn modelId="{A9CC66D8-472E-4D32-ACA9-0FB78AC39D01}" type="presParOf" srcId="{60309A22-D514-4F27-AF5C-B387F522E479}" destId="{504669F1-E771-49FA-9676-E97B0454B511}" srcOrd="1" destOrd="0" presId="urn:microsoft.com/office/officeart/2005/8/layout/hierarchy3"/>
    <dgm:cxn modelId="{25B07DFE-C9A6-423B-A2EB-B578BE4823B4}" type="presParOf" srcId="{4319B83D-F80A-4651-B769-5A90CFB9C747}" destId="{EB84A76D-0460-4CCD-98F8-15FC8851311D}" srcOrd="3" destOrd="0" presId="urn:microsoft.com/office/officeart/2005/8/layout/hierarchy3"/>
    <dgm:cxn modelId="{EE9306AE-7195-4368-BC34-9EBF84F5F064}" type="presParOf" srcId="{EB84A76D-0460-4CCD-98F8-15FC8851311D}" destId="{9D315EFA-0822-4F34-97EA-9FA778FFE430}" srcOrd="0" destOrd="0" presId="urn:microsoft.com/office/officeart/2005/8/layout/hierarchy3"/>
    <dgm:cxn modelId="{71BB6CAA-0546-4B19-8E29-5DCF6D04937E}" type="presParOf" srcId="{9D315EFA-0822-4F34-97EA-9FA778FFE430}" destId="{47661F5E-CB9A-4273-801E-3C7F1BA97580}" srcOrd="0" destOrd="0" presId="urn:microsoft.com/office/officeart/2005/8/layout/hierarchy3"/>
    <dgm:cxn modelId="{E14DFA7B-B013-497D-80A1-80683586179D}" type="presParOf" srcId="{9D315EFA-0822-4F34-97EA-9FA778FFE430}" destId="{E3822727-8865-4346-8E88-4B8D7D544514}" srcOrd="1" destOrd="0" presId="urn:microsoft.com/office/officeart/2005/8/layout/hierarchy3"/>
    <dgm:cxn modelId="{597A1D45-BE9B-4C9A-9D26-BAF3644C620B}" type="presParOf" srcId="{EB84A76D-0460-4CCD-98F8-15FC8851311D}" destId="{368BC41E-B140-48D1-8617-EFB6F2F8B68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CFA589-2A7D-429E-92A2-F37E80FFF66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387A99E-1F29-41FD-BA0C-78689EE993D0}">
      <dgm:prSet/>
      <dgm:spPr/>
      <dgm:t>
        <a:bodyPr/>
        <a:lstStyle/>
        <a:p>
          <a:r>
            <a:rPr lang="uk-UA"/>
            <a:t>Інституалізація (розвиток «гендерно-збалансованих навчальних планів» )</a:t>
          </a:r>
          <a:endParaRPr lang="ru-RU"/>
        </a:p>
      </dgm:t>
    </dgm:pt>
    <dgm:pt modelId="{64C1F190-59FF-472A-86D7-E4AE0A9CE8AA}" type="parTrans" cxnId="{D904EA98-17DA-4995-9A72-0FC1EEA874B7}">
      <dgm:prSet/>
      <dgm:spPr/>
      <dgm:t>
        <a:bodyPr/>
        <a:lstStyle/>
        <a:p>
          <a:endParaRPr lang="ru-RU"/>
        </a:p>
      </dgm:t>
    </dgm:pt>
    <dgm:pt modelId="{FA35137A-3CD7-4304-8DDE-8DA5AACFC9EB}" type="sibTrans" cxnId="{D904EA98-17DA-4995-9A72-0FC1EEA874B7}">
      <dgm:prSet/>
      <dgm:spPr/>
      <dgm:t>
        <a:bodyPr/>
        <a:lstStyle/>
        <a:p>
          <a:endParaRPr lang="ru-RU"/>
        </a:p>
      </dgm:t>
    </dgm:pt>
    <dgm:pt modelId="{610EAFC8-0E39-4708-866A-AC2ABEE3F24B}">
      <dgm:prSet/>
      <dgm:spPr/>
      <dgm:t>
        <a:bodyPr/>
        <a:lstStyle/>
        <a:p>
          <a:r>
            <a:rPr lang="uk-UA"/>
            <a:t>Поява  числельних  нових  програм, центрів,  збільшення  фінанс ування</a:t>
          </a:r>
          <a:endParaRPr lang="ru-RU"/>
        </a:p>
      </dgm:t>
    </dgm:pt>
    <dgm:pt modelId="{CCBB3972-1EA6-460E-A7A6-C02354F8FC7D}" type="parTrans" cxnId="{BEFF5409-4B0C-415F-9156-18813052E9C3}">
      <dgm:prSet/>
      <dgm:spPr/>
      <dgm:t>
        <a:bodyPr/>
        <a:lstStyle/>
        <a:p>
          <a:endParaRPr lang="ru-RU"/>
        </a:p>
      </dgm:t>
    </dgm:pt>
    <dgm:pt modelId="{E98A5825-2BF4-4D47-AB27-3145F7E5006B}" type="sibTrans" cxnId="{BEFF5409-4B0C-415F-9156-18813052E9C3}">
      <dgm:prSet/>
      <dgm:spPr/>
      <dgm:t>
        <a:bodyPr/>
        <a:lstStyle/>
        <a:p>
          <a:endParaRPr lang="ru-RU"/>
        </a:p>
      </dgm:t>
    </dgm:pt>
    <dgm:pt modelId="{4A5C0967-4EE7-4F1E-A3AC-1A7A8DDE42DB}">
      <dgm:prSet/>
      <dgm:spPr/>
      <dgm:t>
        <a:bodyPr/>
        <a:lstStyle/>
        <a:p>
          <a:r>
            <a:rPr lang="uk-UA" dirty="0" err="1"/>
            <a:t>Міждисциплінарність</a:t>
          </a:r>
          <a:r>
            <a:rPr lang="uk-UA" dirty="0"/>
            <a:t>: посилення</a:t>
          </a:r>
          <a:endParaRPr lang="ru-RU" dirty="0"/>
        </a:p>
      </dgm:t>
    </dgm:pt>
    <dgm:pt modelId="{4F0B4F10-8EFA-45E6-94C2-1C80E793C856}" type="parTrans" cxnId="{895CD5A6-66A7-4B49-AF1E-9C9A88D76143}">
      <dgm:prSet/>
      <dgm:spPr/>
      <dgm:t>
        <a:bodyPr/>
        <a:lstStyle/>
        <a:p>
          <a:endParaRPr lang="ru-RU"/>
        </a:p>
      </dgm:t>
    </dgm:pt>
    <dgm:pt modelId="{6B0AA34B-1FF3-4D77-B474-F9B514E57341}" type="sibTrans" cxnId="{895CD5A6-66A7-4B49-AF1E-9C9A88D76143}">
      <dgm:prSet/>
      <dgm:spPr/>
      <dgm:t>
        <a:bodyPr/>
        <a:lstStyle/>
        <a:p>
          <a:endParaRPr lang="ru-RU"/>
        </a:p>
      </dgm:t>
    </dgm:pt>
    <dgm:pt modelId="{DF426B0B-239F-493B-A49E-3558A80ECC4C}" type="pres">
      <dgm:prSet presAssocID="{66CFA589-2A7D-429E-92A2-F37E80FFF666}" presName="linear" presStyleCnt="0">
        <dgm:presLayoutVars>
          <dgm:animLvl val="lvl"/>
          <dgm:resizeHandles val="exact"/>
        </dgm:presLayoutVars>
      </dgm:prSet>
      <dgm:spPr/>
    </dgm:pt>
    <dgm:pt modelId="{26D7098B-60FB-49EF-B33D-847D9C067DCF}" type="pres">
      <dgm:prSet presAssocID="{2387A99E-1F29-41FD-BA0C-78689EE993D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131FF9A-D5C6-44F7-A92E-99A5F1A353DA}" type="pres">
      <dgm:prSet presAssocID="{FA35137A-3CD7-4304-8DDE-8DA5AACFC9EB}" presName="spacer" presStyleCnt="0"/>
      <dgm:spPr/>
    </dgm:pt>
    <dgm:pt modelId="{868A0223-B479-4D43-9628-A0FB197EF1C1}" type="pres">
      <dgm:prSet presAssocID="{610EAFC8-0E39-4708-866A-AC2ABEE3F24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8FEF9C-3104-482A-812C-C76F8A13F737}" type="pres">
      <dgm:prSet presAssocID="{E98A5825-2BF4-4D47-AB27-3145F7E5006B}" presName="spacer" presStyleCnt="0"/>
      <dgm:spPr/>
    </dgm:pt>
    <dgm:pt modelId="{619B990F-755E-4919-9C05-DAB5B96E21C7}" type="pres">
      <dgm:prSet presAssocID="{4A5C0967-4EE7-4F1E-A3AC-1A7A8DDE42D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EFF5409-4B0C-415F-9156-18813052E9C3}" srcId="{66CFA589-2A7D-429E-92A2-F37E80FFF666}" destId="{610EAFC8-0E39-4708-866A-AC2ABEE3F24B}" srcOrd="1" destOrd="0" parTransId="{CCBB3972-1EA6-460E-A7A6-C02354F8FC7D}" sibTransId="{E98A5825-2BF4-4D47-AB27-3145F7E5006B}"/>
    <dgm:cxn modelId="{676A1532-C63A-4779-887B-A1015511A680}" type="presOf" srcId="{66CFA589-2A7D-429E-92A2-F37E80FFF666}" destId="{DF426B0B-239F-493B-A49E-3558A80ECC4C}" srcOrd="0" destOrd="0" presId="urn:microsoft.com/office/officeart/2005/8/layout/vList2"/>
    <dgm:cxn modelId="{0ECDC173-0D9E-4A32-8657-069FE1341F0A}" type="presOf" srcId="{610EAFC8-0E39-4708-866A-AC2ABEE3F24B}" destId="{868A0223-B479-4D43-9628-A0FB197EF1C1}" srcOrd="0" destOrd="0" presId="urn:microsoft.com/office/officeart/2005/8/layout/vList2"/>
    <dgm:cxn modelId="{44430F7D-8E57-4F95-A41C-085F0253183B}" type="presOf" srcId="{2387A99E-1F29-41FD-BA0C-78689EE993D0}" destId="{26D7098B-60FB-49EF-B33D-847D9C067DCF}" srcOrd="0" destOrd="0" presId="urn:microsoft.com/office/officeart/2005/8/layout/vList2"/>
    <dgm:cxn modelId="{D904EA98-17DA-4995-9A72-0FC1EEA874B7}" srcId="{66CFA589-2A7D-429E-92A2-F37E80FFF666}" destId="{2387A99E-1F29-41FD-BA0C-78689EE993D0}" srcOrd="0" destOrd="0" parTransId="{64C1F190-59FF-472A-86D7-E4AE0A9CE8AA}" sibTransId="{FA35137A-3CD7-4304-8DDE-8DA5AACFC9EB}"/>
    <dgm:cxn modelId="{D08992A4-97B6-49C2-A84A-9A45F79EDE0B}" type="presOf" srcId="{4A5C0967-4EE7-4F1E-A3AC-1A7A8DDE42DB}" destId="{619B990F-755E-4919-9C05-DAB5B96E21C7}" srcOrd="0" destOrd="0" presId="urn:microsoft.com/office/officeart/2005/8/layout/vList2"/>
    <dgm:cxn modelId="{895CD5A6-66A7-4B49-AF1E-9C9A88D76143}" srcId="{66CFA589-2A7D-429E-92A2-F37E80FFF666}" destId="{4A5C0967-4EE7-4F1E-A3AC-1A7A8DDE42DB}" srcOrd="2" destOrd="0" parTransId="{4F0B4F10-8EFA-45E6-94C2-1C80E793C856}" sibTransId="{6B0AA34B-1FF3-4D77-B474-F9B514E57341}"/>
    <dgm:cxn modelId="{E9CC19BF-DFA4-42DA-B3BE-B31C82BF0900}" type="presParOf" srcId="{DF426B0B-239F-493B-A49E-3558A80ECC4C}" destId="{26D7098B-60FB-49EF-B33D-847D9C067DCF}" srcOrd="0" destOrd="0" presId="urn:microsoft.com/office/officeart/2005/8/layout/vList2"/>
    <dgm:cxn modelId="{3C53C999-4215-4B4D-82E0-83D4C4ACD01B}" type="presParOf" srcId="{DF426B0B-239F-493B-A49E-3558A80ECC4C}" destId="{C131FF9A-D5C6-44F7-A92E-99A5F1A353DA}" srcOrd="1" destOrd="0" presId="urn:microsoft.com/office/officeart/2005/8/layout/vList2"/>
    <dgm:cxn modelId="{C9EF22F0-AD21-4FF1-AC4A-D0EB62765349}" type="presParOf" srcId="{DF426B0B-239F-493B-A49E-3558A80ECC4C}" destId="{868A0223-B479-4D43-9628-A0FB197EF1C1}" srcOrd="2" destOrd="0" presId="urn:microsoft.com/office/officeart/2005/8/layout/vList2"/>
    <dgm:cxn modelId="{99D0D7AC-9A49-409A-8830-62A13F19D479}" type="presParOf" srcId="{DF426B0B-239F-493B-A49E-3558A80ECC4C}" destId="{AE8FEF9C-3104-482A-812C-C76F8A13F737}" srcOrd="3" destOrd="0" presId="urn:microsoft.com/office/officeart/2005/8/layout/vList2"/>
    <dgm:cxn modelId="{49CE17A2-D793-4136-B75D-879379401ECF}" type="presParOf" srcId="{DF426B0B-239F-493B-A49E-3558A80ECC4C}" destId="{619B990F-755E-4919-9C05-DAB5B96E21C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A15A15-F235-4C19-B99B-7113AE0F7A4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50FCF03D-68AA-4E3F-97DF-49834EC8426D}">
      <dgm:prSet/>
      <dgm:spPr/>
      <dgm:t>
        <a:bodyPr/>
        <a:lstStyle/>
        <a:p>
          <a:r>
            <a:rPr lang="uk-UA"/>
            <a:t>включення досвіду меншин, </a:t>
          </a:r>
          <a:endParaRPr lang="ru-RU"/>
        </a:p>
      </dgm:t>
    </dgm:pt>
    <dgm:pt modelId="{F04EB2D6-6E8D-466A-AF02-E19666C4AC0A}" type="parTrans" cxnId="{0FBAAE4D-9F08-4902-B583-200E744FFDA9}">
      <dgm:prSet/>
      <dgm:spPr/>
      <dgm:t>
        <a:bodyPr/>
        <a:lstStyle/>
        <a:p>
          <a:endParaRPr lang="ru-RU"/>
        </a:p>
      </dgm:t>
    </dgm:pt>
    <dgm:pt modelId="{5C0E6638-70E2-41EC-A310-5032687C6BD2}" type="sibTrans" cxnId="{0FBAAE4D-9F08-4902-B583-200E744FFDA9}">
      <dgm:prSet/>
      <dgm:spPr/>
      <dgm:t>
        <a:bodyPr/>
        <a:lstStyle/>
        <a:p>
          <a:endParaRPr lang="ru-RU"/>
        </a:p>
      </dgm:t>
    </dgm:pt>
    <dgm:pt modelId="{21E60912-A918-4214-A631-D1898B372554}">
      <dgm:prSet/>
      <dgm:spPr/>
      <dgm:t>
        <a:bodyPr/>
        <a:lstStyle/>
        <a:p>
          <a:r>
            <a:rPr lang="uk-UA"/>
            <a:t>збільшення толерантності </a:t>
          </a:r>
          <a:endParaRPr lang="ru-RU"/>
        </a:p>
      </dgm:t>
    </dgm:pt>
    <dgm:pt modelId="{99EDB0E9-DE91-4535-BC05-3607B3D16FEF}" type="parTrans" cxnId="{CB372089-B94F-455C-9BC6-00253C324BB3}">
      <dgm:prSet/>
      <dgm:spPr/>
      <dgm:t>
        <a:bodyPr/>
        <a:lstStyle/>
        <a:p>
          <a:endParaRPr lang="ru-RU"/>
        </a:p>
      </dgm:t>
    </dgm:pt>
    <dgm:pt modelId="{EED4913E-F9DB-4D35-BF9F-A06B56346B0D}" type="sibTrans" cxnId="{CB372089-B94F-455C-9BC6-00253C324BB3}">
      <dgm:prSet/>
      <dgm:spPr/>
      <dgm:t>
        <a:bodyPr/>
        <a:lstStyle/>
        <a:p>
          <a:endParaRPr lang="ru-RU"/>
        </a:p>
      </dgm:t>
    </dgm:pt>
    <dgm:pt modelId="{BC8EA949-1E18-4EE6-87E9-84E179A39128}">
      <dgm:prSet/>
      <dgm:spPr/>
      <dgm:t>
        <a:bodyPr/>
        <a:lstStyle/>
        <a:p>
          <a:r>
            <a:rPr lang="uk-UA"/>
            <a:t>чутливість до мультикультуральних відмінностей</a:t>
          </a:r>
          <a:endParaRPr lang="ru-RU"/>
        </a:p>
      </dgm:t>
    </dgm:pt>
    <dgm:pt modelId="{3A00FE5A-AD74-4DE0-9233-B347CAA5314A}" type="parTrans" cxnId="{44CE725B-92F4-43F5-9BE1-E44BA815B14C}">
      <dgm:prSet/>
      <dgm:spPr/>
      <dgm:t>
        <a:bodyPr/>
        <a:lstStyle/>
        <a:p>
          <a:endParaRPr lang="ru-RU"/>
        </a:p>
      </dgm:t>
    </dgm:pt>
    <dgm:pt modelId="{367891B4-846A-472B-88DF-64C4440A305F}" type="sibTrans" cxnId="{44CE725B-92F4-43F5-9BE1-E44BA815B14C}">
      <dgm:prSet/>
      <dgm:spPr/>
      <dgm:t>
        <a:bodyPr/>
        <a:lstStyle/>
        <a:p>
          <a:endParaRPr lang="ru-RU"/>
        </a:p>
      </dgm:t>
    </dgm:pt>
    <dgm:pt modelId="{C347CE4E-A5D1-4CCB-B447-75562D01D467}" type="pres">
      <dgm:prSet presAssocID="{48A15A15-F235-4C19-B99B-7113AE0F7A45}" presName="linear" presStyleCnt="0">
        <dgm:presLayoutVars>
          <dgm:animLvl val="lvl"/>
          <dgm:resizeHandles val="exact"/>
        </dgm:presLayoutVars>
      </dgm:prSet>
      <dgm:spPr/>
    </dgm:pt>
    <dgm:pt modelId="{CDAE0308-82D9-4C1F-BADA-68537D0DBEFA}" type="pres">
      <dgm:prSet presAssocID="{50FCF03D-68AA-4E3F-97DF-49834EC8426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2B11CF0-177C-4511-946E-643816092AE4}" type="pres">
      <dgm:prSet presAssocID="{5C0E6638-70E2-41EC-A310-5032687C6BD2}" presName="spacer" presStyleCnt="0"/>
      <dgm:spPr/>
    </dgm:pt>
    <dgm:pt modelId="{BE1DAE1D-A15E-4C31-9792-C891B09ABFA2}" type="pres">
      <dgm:prSet presAssocID="{21E60912-A918-4214-A631-D1898B37255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503D78-DBD2-4272-80F2-BA71809CCC7E}" type="pres">
      <dgm:prSet presAssocID="{EED4913E-F9DB-4D35-BF9F-A06B56346B0D}" presName="spacer" presStyleCnt="0"/>
      <dgm:spPr/>
    </dgm:pt>
    <dgm:pt modelId="{1C1FDF42-659D-4634-BAEC-252B8B0B9B28}" type="pres">
      <dgm:prSet presAssocID="{BC8EA949-1E18-4EE6-87E9-84E179A3912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5730C2D-5654-47A1-B1C3-97F9D34490D4}" type="presOf" srcId="{50FCF03D-68AA-4E3F-97DF-49834EC8426D}" destId="{CDAE0308-82D9-4C1F-BADA-68537D0DBEFA}" srcOrd="0" destOrd="0" presId="urn:microsoft.com/office/officeart/2005/8/layout/vList2"/>
    <dgm:cxn modelId="{44CE725B-92F4-43F5-9BE1-E44BA815B14C}" srcId="{48A15A15-F235-4C19-B99B-7113AE0F7A45}" destId="{BC8EA949-1E18-4EE6-87E9-84E179A39128}" srcOrd="2" destOrd="0" parTransId="{3A00FE5A-AD74-4DE0-9233-B347CAA5314A}" sibTransId="{367891B4-846A-472B-88DF-64C4440A305F}"/>
    <dgm:cxn modelId="{43AF5744-E4AF-4E1D-A32A-B4CB0A84BA3B}" type="presOf" srcId="{21E60912-A918-4214-A631-D1898B372554}" destId="{BE1DAE1D-A15E-4C31-9792-C891B09ABFA2}" srcOrd="0" destOrd="0" presId="urn:microsoft.com/office/officeart/2005/8/layout/vList2"/>
    <dgm:cxn modelId="{0FBAAE4D-9F08-4902-B583-200E744FFDA9}" srcId="{48A15A15-F235-4C19-B99B-7113AE0F7A45}" destId="{50FCF03D-68AA-4E3F-97DF-49834EC8426D}" srcOrd="0" destOrd="0" parTransId="{F04EB2D6-6E8D-466A-AF02-E19666C4AC0A}" sibTransId="{5C0E6638-70E2-41EC-A310-5032687C6BD2}"/>
    <dgm:cxn modelId="{9615A64F-76AF-4BFD-82CC-1A325DD6BF96}" type="presOf" srcId="{BC8EA949-1E18-4EE6-87E9-84E179A39128}" destId="{1C1FDF42-659D-4634-BAEC-252B8B0B9B28}" srcOrd="0" destOrd="0" presId="urn:microsoft.com/office/officeart/2005/8/layout/vList2"/>
    <dgm:cxn modelId="{CB372089-B94F-455C-9BC6-00253C324BB3}" srcId="{48A15A15-F235-4C19-B99B-7113AE0F7A45}" destId="{21E60912-A918-4214-A631-D1898B372554}" srcOrd="1" destOrd="0" parTransId="{99EDB0E9-DE91-4535-BC05-3607B3D16FEF}" sibTransId="{EED4913E-F9DB-4D35-BF9F-A06B56346B0D}"/>
    <dgm:cxn modelId="{85A270E6-AD6F-4805-8EA9-DAD384636567}" type="presOf" srcId="{48A15A15-F235-4C19-B99B-7113AE0F7A45}" destId="{C347CE4E-A5D1-4CCB-B447-75562D01D467}" srcOrd="0" destOrd="0" presId="urn:microsoft.com/office/officeart/2005/8/layout/vList2"/>
    <dgm:cxn modelId="{9209FA19-4EBF-4BE7-AC31-93F32DE5204E}" type="presParOf" srcId="{C347CE4E-A5D1-4CCB-B447-75562D01D467}" destId="{CDAE0308-82D9-4C1F-BADA-68537D0DBEFA}" srcOrd="0" destOrd="0" presId="urn:microsoft.com/office/officeart/2005/8/layout/vList2"/>
    <dgm:cxn modelId="{1375B5D2-1FE1-4BBA-B4FB-14115E54C42D}" type="presParOf" srcId="{C347CE4E-A5D1-4CCB-B447-75562D01D467}" destId="{62B11CF0-177C-4511-946E-643816092AE4}" srcOrd="1" destOrd="0" presId="urn:microsoft.com/office/officeart/2005/8/layout/vList2"/>
    <dgm:cxn modelId="{4715E69C-9C7F-4D7F-A08C-0B2F22763CB5}" type="presParOf" srcId="{C347CE4E-A5D1-4CCB-B447-75562D01D467}" destId="{BE1DAE1D-A15E-4C31-9792-C891B09ABFA2}" srcOrd="2" destOrd="0" presId="urn:microsoft.com/office/officeart/2005/8/layout/vList2"/>
    <dgm:cxn modelId="{9ECF576D-7C35-4CA3-A2CE-EA552853BA8D}" type="presParOf" srcId="{C347CE4E-A5D1-4CCB-B447-75562D01D467}" destId="{3D503D78-DBD2-4272-80F2-BA71809CCC7E}" srcOrd="3" destOrd="0" presId="urn:microsoft.com/office/officeart/2005/8/layout/vList2"/>
    <dgm:cxn modelId="{5AC51224-6188-4F1E-87FB-10B5CB799D44}" type="presParOf" srcId="{C347CE4E-A5D1-4CCB-B447-75562D01D467}" destId="{1C1FDF42-659D-4634-BAEC-252B8B0B9B2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0AED94-E562-401E-8493-0210CB29F6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34CA659-1A4A-4EA3-A96B-792FB9E06969}">
      <dgm:prSet/>
      <dgm:spPr/>
      <dgm:t>
        <a:bodyPr/>
        <a:lstStyle/>
        <a:p>
          <a:r>
            <a:rPr lang="uk-UA"/>
            <a:t>Розповсюдження освітніх програм та дослідницьких проектів з проблемам жінок та гендеру в країнах Західної Європи, Африки, Близького Сходу, Азії та Латинської Америки призвело до</a:t>
          </a:r>
          <a:endParaRPr lang="ru-RU"/>
        </a:p>
      </dgm:t>
    </dgm:pt>
    <dgm:pt modelId="{1CB9BB10-AE73-4074-8624-D298849F1C36}" type="parTrans" cxnId="{7FD91F20-9178-4841-A517-CFBA46DF31DB}">
      <dgm:prSet/>
      <dgm:spPr/>
      <dgm:t>
        <a:bodyPr/>
        <a:lstStyle/>
        <a:p>
          <a:endParaRPr lang="ru-RU"/>
        </a:p>
      </dgm:t>
    </dgm:pt>
    <dgm:pt modelId="{DC597F56-C94C-4C61-B2FB-B4F9679CC19F}" type="sibTrans" cxnId="{7FD91F20-9178-4841-A517-CFBA46DF31DB}">
      <dgm:prSet/>
      <dgm:spPr/>
      <dgm:t>
        <a:bodyPr/>
        <a:lstStyle/>
        <a:p>
          <a:endParaRPr lang="ru-RU"/>
        </a:p>
      </dgm:t>
    </dgm:pt>
    <dgm:pt modelId="{8E8C87B5-ED83-4D9D-BDCE-4D6EB8ECB2A4}">
      <dgm:prSet/>
      <dgm:spPr/>
      <dgm:t>
        <a:bodyPr/>
        <a:lstStyle/>
        <a:p>
          <a:r>
            <a:rPr lang="uk-UA" dirty="0"/>
            <a:t>Були засновані регулярні міжнародні літні інститути, конференції та конгреси</a:t>
          </a:r>
          <a:endParaRPr lang="ru-RU" dirty="0"/>
        </a:p>
      </dgm:t>
    </dgm:pt>
    <dgm:pt modelId="{A87430B9-DA55-41D7-B6CD-4D208A35D989}" type="parTrans" cxnId="{01F96DF3-DE49-4136-8782-C624654CA367}">
      <dgm:prSet/>
      <dgm:spPr/>
      <dgm:t>
        <a:bodyPr/>
        <a:lstStyle/>
        <a:p>
          <a:endParaRPr lang="ru-RU"/>
        </a:p>
      </dgm:t>
    </dgm:pt>
    <dgm:pt modelId="{45CD9941-2E28-4BAF-8EA6-34CC6C7B5E7E}" type="sibTrans" cxnId="{01F96DF3-DE49-4136-8782-C624654CA367}">
      <dgm:prSet/>
      <dgm:spPr/>
      <dgm:t>
        <a:bodyPr/>
        <a:lstStyle/>
        <a:p>
          <a:endParaRPr lang="ru-RU"/>
        </a:p>
      </dgm:t>
    </dgm:pt>
    <dgm:pt modelId="{F1CC4ABF-88F6-4F51-B573-C8F063213D82}">
      <dgm:prSet/>
      <dgm:spPr/>
      <dgm:t>
        <a:bodyPr/>
        <a:lstStyle/>
        <a:p>
          <a:r>
            <a:rPr lang="uk-UA" dirty="0"/>
            <a:t>Публікація численних  досліджень</a:t>
          </a:r>
          <a:endParaRPr lang="ru-RU" dirty="0"/>
        </a:p>
      </dgm:t>
    </dgm:pt>
    <dgm:pt modelId="{B804CEBA-5014-4143-A9C0-292AE18BC510}" type="parTrans" cxnId="{3E9B879E-0EF5-466D-8CC7-AB18F709FE87}">
      <dgm:prSet/>
      <dgm:spPr/>
      <dgm:t>
        <a:bodyPr/>
        <a:lstStyle/>
        <a:p>
          <a:endParaRPr lang="ru-RU"/>
        </a:p>
      </dgm:t>
    </dgm:pt>
    <dgm:pt modelId="{24460E7A-5595-4FA0-A485-08BA85F5475B}" type="sibTrans" cxnId="{3E9B879E-0EF5-466D-8CC7-AB18F709FE87}">
      <dgm:prSet/>
      <dgm:spPr/>
      <dgm:t>
        <a:bodyPr/>
        <a:lstStyle/>
        <a:p>
          <a:endParaRPr lang="ru-RU"/>
        </a:p>
      </dgm:t>
    </dgm:pt>
    <dgm:pt modelId="{A990E2DC-B9E0-4534-A5CD-A401D8C9546F}" type="pres">
      <dgm:prSet presAssocID="{220AED94-E562-401E-8493-0210CB29F62D}" presName="linear" presStyleCnt="0">
        <dgm:presLayoutVars>
          <dgm:animLvl val="lvl"/>
          <dgm:resizeHandles val="exact"/>
        </dgm:presLayoutVars>
      </dgm:prSet>
      <dgm:spPr/>
    </dgm:pt>
    <dgm:pt modelId="{424A4A81-E839-488D-9260-8D1E7F372E13}" type="pres">
      <dgm:prSet presAssocID="{734CA659-1A4A-4EA3-A96B-792FB9E0696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0849008-D3DC-4F38-AD3C-D35DBE9AECCF}" type="pres">
      <dgm:prSet presAssocID="{734CA659-1A4A-4EA3-A96B-792FB9E0696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DD7DF00-C58A-4056-B26C-194A89FA3965}" type="presOf" srcId="{8E8C87B5-ED83-4D9D-BDCE-4D6EB8ECB2A4}" destId="{60849008-D3DC-4F38-AD3C-D35DBE9AECCF}" srcOrd="0" destOrd="0" presId="urn:microsoft.com/office/officeart/2005/8/layout/vList2"/>
    <dgm:cxn modelId="{85E2470B-E80E-4DBC-810E-41A9B8F7DD2E}" type="presOf" srcId="{F1CC4ABF-88F6-4F51-B573-C8F063213D82}" destId="{60849008-D3DC-4F38-AD3C-D35DBE9AECCF}" srcOrd="0" destOrd="1" presId="urn:microsoft.com/office/officeart/2005/8/layout/vList2"/>
    <dgm:cxn modelId="{E6441619-B5FC-4689-A743-D4FA79565CB5}" type="presOf" srcId="{734CA659-1A4A-4EA3-A96B-792FB9E06969}" destId="{424A4A81-E839-488D-9260-8D1E7F372E13}" srcOrd="0" destOrd="0" presId="urn:microsoft.com/office/officeart/2005/8/layout/vList2"/>
    <dgm:cxn modelId="{7FD91F20-9178-4841-A517-CFBA46DF31DB}" srcId="{220AED94-E562-401E-8493-0210CB29F62D}" destId="{734CA659-1A4A-4EA3-A96B-792FB9E06969}" srcOrd="0" destOrd="0" parTransId="{1CB9BB10-AE73-4074-8624-D298849F1C36}" sibTransId="{DC597F56-C94C-4C61-B2FB-B4F9679CC19F}"/>
    <dgm:cxn modelId="{25DD3422-9197-4827-BFE3-E34EEF7EDD4F}" type="presOf" srcId="{220AED94-E562-401E-8493-0210CB29F62D}" destId="{A990E2DC-B9E0-4534-A5CD-A401D8C9546F}" srcOrd="0" destOrd="0" presId="urn:microsoft.com/office/officeart/2005/8/layout/vList2"/>
    <dgm:cxn modelId="{3E9B879E-0EF5-466D-8CC7-AB18F709FE87}" srcId="{734CA659-1A4A-4EA3-A96B-792FB9E06969}" destId="{F1CC4ABF-88F6-4F51-B573-C8F063213D82}" srcOrd="1" destOrd="0" parTransId="{B804CEBA-5014-4143-A9C0-292AE18BC510}" sibTransId="{24460E7A-5595-4FA0-A485-08BA85F5475B}"/>
    <dgm:cxn modelId="{01F96DF3-DE49-4136-8782-C624654CA367}" srcId="{734CA659-1A4A-4EA3-A96B-792FB9E06969}" destId="{8E8C87B5-ED83-4D9D-BDCE-4D6EB8ECB2A4}" srcOrd="0" destOrd="0" parTransId="{A87430B9-DA55-41D7-B6CD-4D208A35D989}" sibTransId="{45CD9941-2E28-4BAF-8EA6-34CC6C7B5E7E}"/>
    <dgm:cxn modelId="{D1B240BC-108D-4E35-9047-1FD461617AC5}" type="presParOf" srcId="{A990E2DC-B9E0-4534-A5CD-A401D8C9546F}" destId="{424A4A81-E839-488D-9260-8D1E7F372E13}" srcOrd="0" destOrd="0" presId="urn:microsoft.com/office/officeart/2005/8/layout/vList2"/>
    <dgm:cxn modelId="{556ABBD4-A5F4-4C72-A0BE-F85C48A1A802}" type="presParOf" srcId="{A990E2DC-B9E0-4534-A5CD-A401D8C9546F}" destId="{60849008-D3DC-4F38-AD3C-D35DBE9AEC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D89193-9456-4E1C-9239-495DF668F9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99C3A343-AAC6-4017-9B05-953D42C58D5F}" type="pres">
      <dgm:prSet presAssocID="{58D89193-9456-4E1C-9239-495DF668F9CC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0A5C69C6-B010-45FA-959B-B8BF009A755A}" type="presOf" srcId="{58D89193-9456-4E1C-9239-495DF668F9CC}" destId="{99C3A343-AAC6-4017-9B05-953D42C58D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DAE9A-5B56-4512-88BE-A6DBA0898633}">
      <dsp:nvSpPr>
        <dsp:cNvPr id="0" name=""/>
        <dsp:cNvSpPr/>
      </dsp:nvSpPr>
      <dsp:spPr>
        <a:xfrm>
          <a:off x="1974595" y="0"/>
          <a:ext cx="4889414" cy="488941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60B06-2CF9-43C2-9D4A-85073B9873A2}">
      <dsp:nvSpPr>
        <dsp:cNvPr id="0" name=""/>
        <dsp:cNvSpPr/>
      </dsp:nvSpPr>
      <dsp:spPr>
        <a:xfrm>
          <a:off x="4419302" y="489418"/>
          <a:ext cx="3178119" cy="1738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Гендерні студії</a:t>
          </a:r>
          <a:r>
            <a:rPr lang="uk-UA" sz="1400" kern="1200"/>
            <a:t>  (гендені дослідження)</a:t>
          </a:r>
          <a:r>
            <a:rPr lang="en-US" sz="1400" kern="1200"/>
            <a:t>— </a:t>
          </a:r>
          <a:r>
            <a:rPr lang="ru-RU" sz="1400" kern="1200"/>
            <a:t>комплекс міждисциплінарних досліджень (історії, соціології, психології, економіки, політології, педагогіки та інших наук), присвячених феномену статі в її соціальних вимірах. </a:t>
          </a:r>
        </a:p>
      </dsp:txBody>
      <dsp:txXfrm>
        <a:off x="4504146" y="574262"/>
        <a:ext cx="3008431" cy="1568345"/>
      </dsp:txXfrm>
    </dsp:sp>
    <dsp:sp modelId="{36E208A1-EE2D-4FE2-8F7F-3F3659A7536B}">
      <dsp:nvSpPr>
        <dsp:cNvPr id="0" name=""/>
        <dsp:cNvSpPr/>
      </dsp:nvSpPr>
      <dsp:spPr>
        <a:xfrm>
          <a:off x="4419302" y="2444707"/>
          <a:ext cx="3178119" cy="1738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Базовою  категорією гендерних  студій є «гендер» через призму якої досліджуються різні аспекти соціальних відносин .</a:t>
          </a:r>
        </a:p>
      </dsp:txBody>
      <dsp:txXfrm>
        <a:off x="4504146" y="2529551"/>
        <a:ext cx="3008431" cy="1568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85337-C0E4-43A7-99A1-CCDD78BA3AA2}">
      <dsp:nvSpPr>
        <dsp:cNvPr id="0" name=""/>
        <dsp:cNvSpPr/>
      </dsp:nvSpPr>
      <dsp:spPr>
        <a:xfrm>
          <a:off x="2777338" y="1476"/>
          <a:ext cx="2253132" cy="901252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Студентські  рухи</a:t>
          </a:r>
          <a:endParaRPr lang="ru-RU" sz="1800" kern="1200"/>
        </a:p>
      </dsp:txBody>
      <dsp:txXfrm>
        <a:off x="3227964" y="1476"/>
        <a:ext cx="1351880" cy="901252"/>
      </dsp:txXfrm>
    </dsp:sp>
    <dsp:sp modelId="{89675A5C-0F3F-434D-91DF-100A1A04F276}">
      <dsp:nvSpPr>
        <dsp:cNvPr id="0" name=""/>
        <dsp:cNvSpPr/>
      </dsp:nvSpPr>
      <dsp:spPr>
        <a:xfrm>
          <a:off x="2777338" y="1028905"/>
          <a:ext cx="2253132" cy="901252"/>
        </a:xfrm>
        <a:prstGeom prst="chevron">
          <a:avLst/>
        </a:prstGeom>
        <a:solidFill>
          <a:schemeClr val="accent2">
            <a:shade val="50000"/>
            <a:hueOff val="24003"/>
            <a:satOff val="2122"/>
            <a:lumOff val="194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Сексуальна  революція</a:t>
          </a:r>
          <a:endParaRPr lang="ru-RU" sz="1800" kern="1200"/>
        </a:p>
      </dsp:txBody>
      <dsp:txXfrm>
        <a:off x="3227964" y="1028905"/>
        <a:ext cx="1351880" cy="901252"/>
      </dsp:txXfrm>
    </dsp:sp>
    <dsp:sp modelId="{1ED71DDB-5DC5-4EB6-949C-A295DD30D652}">
      <dsp:nvSpPr>
        <dsp:cNvPr id="0" name=""/>
        <dsp:cNvSpPr/>
      </dsp:nvSpPr>
      <dsp:spPr>
        <a:xfrm>
          <a:off x="2777338" y="2056333"/>
          <a:ext cx="2253132" cy="901252"/>
        </a:xfrm>
        <a:prstGeom prst="chevron">
          <a:avLst/>
        </a:prstGeom>
        <a:solidFill>
          <a:schemeClr val="accent2">
            <a:shade val="50000"/>
            <a:hueOff val="48007"/>
            <a:satOff val="4244"/>
            <a:lumOff val="389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Розвиток фемінізму</a:t>
          </a:r>
          <a:endParaRPr lang="ru-RU" sz="1800" kern="1200"/>
        </a:p>
      </dsp:txBody>
      <dsp:txXfrm>
        <a:off x="3227964" y="2056333"/>
        <a:ext cx="1351880" cy="901252"/>
      </dsp:txXfrm>
    </dsp:sp>
    <dsp:sp modelId="{489CDDD1-1A4A-4450-9DC9-9E635A019472}">
      <dsp:nvSpPr>
        <dsp:cNvPr id="0" name=""/>
        <dsp:cNvSpPr/>
      </dsp:nvSpPr>
      <dsp:spPr>
        <a:xfrm>
          <a:off x="2777338" y="3083762"/>
          <a:ext cx="2253132" cy="901252"/>
        </a:xfrm>
        <a:prstGeom prst="chevron">
          <a:avLst/>
        </a:prstGeom>
        <a:solidFill>
          <a:schemeClr val="accent2">
            <a:shade val="50000"/>
            <a:hueOff val="24003"/>
            <a:satOff val="2122"/>
            <a:lumOff val="194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Соціально-демографічні  зміни</a:t>
          </a:r>
          <a:endParaRPr lang="ru-RU" sz="1800" kern="1200" dirty="0"/>
        </a:p>
      </dsp:txBody>
      <dsp:txXfrm>
        <a:off x="3227964" y="3083762"/>
        <a:ext cx="1351880" cy="9012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B7123-4F95-48F3-9581-FB662C2836D3}">
      <dsp:nvSpPr>
        <dsp:cNvPr id="0" name=""/>
        <dsp:cNvSpPr/>
      </dsp:nvSpPr>
      <dsp:spPr>
        <a:xfrm rot="10800000">
          <a:off x="2081709" y="2183"/>
          <a:ext cx="7439227" cy="83167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74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Перша програма жіночих досліджень була відкрита у 1969/70 навчальному році в університеті Сан-Дієго.  (лише 17 лекційних курсів про жінок) </a:t>
          </a:r>
          <a:endParaRPr lang="ru-RU" sz="1600" kern="1200"/>
        </a:p>
      </dsp:txBody>
      <dsp:txXfrm rot="10800000">
        <a:off x="2289628" y="2183"/>
        <a:ext cx="7231308" cy="831677"/>
      </dsp:txXfrm>
    </dsp:sp>
    <dsp:sp modelId="{AA9019F7-27CC-4ACC-95EA-C973CD58A1EF}">
      <dsp:nvSpPr>
        <dsp:cNvPr id="0" name=""/>
        <dsp:cNvSpPr/>
      </dsp:nvSpPr>
      <dsp:spPr>
        <a:xfrm>
          <a:off x="1665870" y="2183"/>
          <a:ext cx="831677" cy="83167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568D3-5FB5-4D7E-9232-ECEBF8AD3B86}">
      <dsp:nvSpPr>
        <dsp:cNvPr id="0" name=""/>
        <dsp:cNvSpPr/>
      </dsp:nvSpPr>
      <dsp:spPr>
        <a:xfrm rot="10800000">
          <a:off x="2081709" y="1055575"/>
          <a:ext cx="7439227" cy="831677"/>
        </a:xfrm>
        <a:prstGeom prst="homePlate">
          <a:avLst/>
        </a:prstGeom>
        <a:solidFill>
          <a:schemeClr val="accent4">
            <a:hueOff val="-662509"/>
            <a:satOff val="1202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74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Однак! До 1980 року число таких курсів зросла до 20 тисяч.</a:t>
          </a:r>
          <a:endParaRPr lang="ru-RU" sz="1600" kern="1200"/>
        </a:p>
      </dsp:txBody>
      <dsp:txXfrm rot="10800000">
        <a:off x="2289628" y="1055575"/>
        <a:ext cx="7231308" cy="831677"/>
      </dsp:txXfrm>
    </dsp:sp>
    <dsp:sp modelId="{33B1AA43-27E9-415C-82DA-17BF581C65A2}">
      <dsp:nvSpPr>
        <dsp:cNvPr id="0" name=""/>
        <dsp:cNvSpPr/>
      </dsp:nvSpPr>
      <dsp:spPr>
        <a:xfrm>
          <a:off x="1665870" y="1055575"/>
          <a:ext cx="831677" cy="83167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55BF3-A393-4EBE-894B-44AEB798A27C}">
      <dsp:nvSpPr>
        <dsp:cNvPr id="0" name=""/>
        <dsp:cNvSpPr/>
      </dsp:nvSpPr>
      <dsp:spPr>
        <a:xfrm rot="10800000">
          <a:off x="2081709" y="2108967"/>
          <a:ext cx="7439227" cy="831677"/>
        </a:xfrm>
        <a:prstGeom prst="homePlate">
          <a:avLst/>
        </a:prstGeom>
        <a:solidFill>
          <a:schemeClr val="accent4">
            <a:hueOff val="-1325018"/>
            <a:satOff val="2405"/>
            <a:lumOff val="-8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74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Студенти  вимагали  створення  жіночих  курсів</a:t>
          </a:r>
          <a:endParaRPr lang="ru-RU" sz="1600" kern="1200"/>
        </a:p>
      </dsp:txBody>
      <dsp:txXfrm rot="10800000">
        <a:off x="2289628" y="2108967"/>
        <a:ext cx="7231308" cy="831677"/>
      </dsp:txXfrm>
    </dsp:sp>
    <dsp:sp modelId="{9EF3E59A-1E58-4A30-BA47-64311570307E}">
      <dsp:nvSpPr>
        <dsp:cNvPr id="0" name=""/>
        <dsp:cNvSpPr/>
      </dsp:nvSpPr>
      <dsp:spPr>
        <a:xfrm>
          <a:off x="1665870" y="2108967"/>
          <a:ext cx="831677" cy="83167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03BDC-CAB0-4A23-93C1-2E33A61254AA}">
      <dsp:nvSpPr>
        <dsp:cNvPr id="0" name=""/>
        <dsp:cNvSpPr/>
      </dsp:nvSpPr>
      <dsp:spPr>
        <a:xfrm rot="10800000">
          <a:off x="2081709" y="3162358"/>
          <a:ext cx="7439227" cy="831677"/>
        </a:xfrm>
        <a:prstGeom prst="homePlate">
          <a:avLst/>
        </a:prstGeom>
        <a:solidFill>
          <a:schemeClr val="accent4">
            <a:hueOff val="-1987526"/>
            <a:satOff val="3607"/>
            <a:lumOff val="-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74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Відбувається  «повернення  забутих  праць»  жінок-науковець</a:t>
          </a:r>
          <a:endParaRPr lang="ru-RU" sz="1600" kern="1200"/>
        </a:p>
      </dsp:txBody>
      <dsp:txXfrm rot="10800000">
        <a:off x="2289628" y="3162358"/>
        <a:ext cx="7231308" cy="831677"/>
      </dsp:txXfrm>
    </dsp:sp>
    <dsp:sp modelId="{9D092F3A-5524-4D90-8D44-583AC4BD5328}">
      <dsp:nvSpPr>
        <dsp:cNvPr id="0" name=""/>
        <dsp:cNvSpPr/>
      </dsp:nvSpPr>
      <dsp:spPr>
        <a:xfrm>
          <a:off x="1665870" y="3162358"/>
          <a:ext cx="831677" cy="83167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68F03-FEA0-4529-98DB-C13BB4D02754}">
      <dsp:nvSpPr>
        <dsp:cNvPr id="0" name=""/>
        <dsp:cNvSpPr/>
      </dsp:nvSpPr>
      <dsp:spPr>
        <a:xfrm>
          <a:off x="7065" y="1169172"/>
          <a:ext cx="3468388" cy="9345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Створюються  окремі  спеціальності,  центри</a:t>
          </a:r>
          <a:endParaRPr lang="ru-RU" sz="1200" kern="1200"/>
        </a:p>
      </dsp:txBody>
      <dsp:txXfrm>
        <a:off x="34436" y="1196543"/>
        <a:ext cx="3413646" cy="879775"/>
      </dsp:txXfrm>
    </dsp:sp>
    <dsp:sp modelId="{ED56BF92-EACA-4FEE-9E3C-524C955726BA}">
      <dsp:nvSpPr>
        <dsp:cNvPr id="0" name=""/>
        <dsp:cNvSpPr/>
      </dsp:nvSpPr>
      <dsp:spPr>
        <a:xfrm>
          <a:off x="3942713" y="1169172"/>
          <a:ext cx="3014194" cy="1614501"/>
        </a:xfrm>
        <a:prstGeom prst="roundRect">
          <a:avLst>
            <a:gd name="adj" fmla="val 10000"/>
          </a:avLst>
        </a:prstGeom>
        <a:solidFill>
          <a:schemeClr val="accent5">
            <a:hueOff val="-79958"/>
            <a:satOff val="-2966"/>
            <a:lumOff val="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Характерна риса  жіночих  досліджень  -  </a:t>
          </a:r>
          <a:r>
            <a:rPr lang="uk-UA" sz="1200" kern="1200" dirty="0" err="1"/>
            <a:t>міждисциплінарність</a:t>
          </a:r>
          <a:endParaRPr lang="ru-RU" sz="1200" kern="1200" dirty="0"/>
        </a:p>
      </dsp:txBody>
      <dsp:txXfrm>
        <a:off x="3990000" y="1216459"/>
        <a:ext cx="2919620" cy="1519927"/>
      </dsp:txXfrm>
    </dsp:sp>
    <dsp:sp modelId="{F5D44161-A0E0-49DC-AC41-B09CFDD96C15}">
      <dsp:nvSpPr>
        <dsp:cNvPr id="0" name=""/>
        <dsp:cNvSpPr/>
      </dsp:nvSpPr>
      <dsp:spPr>
        <a:xfrm>
          <a:off x="7424166" y="1169172"/>
          <a:ext cx="1030175" cy="1792311"/>
        </a:xfrm>
        <a:prstGeom prst="roundRect">
          <a:avLst>
            <a:gd name="adj" fmla="val 10000"/>
          </a:avLst>
        </a:prstGeom>
        <a:solidFill>
          <a:schemeClr val="accent5">
            <a:hueOff val="-159915"/>
            <a:satOff val="-5931"/>
            <a:lumOff val="94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1977 р.  -  створення Національної асоціації жіночих досліджень</a:t>
          </a:r>
          <a:endParaRPr lang="ru-RU" sz="1200" kern="1200" dirty="0"/>
        </a:p>
      </dsp:txBody>
      <dsp:txXfrm>
        <a:off x="7454339" y="1199345"/>
        <a:ext cx="969829" cy="1731965"/>
      </dsp:txXfrm>
    </dsp:sp>
    <dsp:sp modelId="{47661F5E-CB9A-4273-801E-3C7F1BA97580}">
      <dsp:nvSpPr>
        <dsp:cNvPr id="0" name=""/>
        <dsp:cNvSpPr/>
      </dsp:nvSpPr>
      <dsp:spPr>
        <a:xfrm>
          <a:off x="8921600" y="1169172"/>
          <a:ext cx="1869035" cy="934517"/>
        </a:xfrm>
        <a:prstGeom prst="roundRect">
          <a:avLst>
            <a:gd name="adj" fmla="val 10000"/>
          </a:avLst>
        </a:prstGeom>
        <a:solidFill>
          <a:schemeClr val="accent5">
            <a:hueOff val="-239873"/>
            <a:satOff val="-8897"/>
            <a:lumOff val="1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Обмеженість  фінансування</a:t>
          </a:r>
          <a:endParaRPr lang="ru-RU" sz="1200" kern="1200"/>
        </a:p>
      </dsp:txBody>
      <dsp:txXfrm>
        <a:off x="8948971" y="1196543"/>
        <a:ext cx="1814293" cy="8797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7098B-60FB-49EF-B33D-847D9C067DCF}">
      <dsp:nvSpPr>
        <dsp:cNvPr id="0" name=""/>
        <dsp:cNvSpPr/>
      </dsp:nvSpPr>
      <dsp:spPr>
        <a:xfrm>
          <a:off x="0" y="49791"/>
          <a:ext cx="7729728" cy="954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Інституалізація (розвиток «гендерно-збалансованих навчальних планів» )</a:t>
          </a:r>
          <a:endParaRPr lang="ru-RU" sz="2400" kern="1200"/>
        </a:p>
      </dsp:txBody>
      <dsp:txXfrm>
        <a:off x="46606" y="96397"/>
        <a:ext cx="7636516" cy="861507"/>
      </dsp:txXfrm>
    </dsp:sp>
    <dsp:sp modelId="{868A0223-B479-4D43-9628-A0FB197EF1C1}">
      <dsp:nvSpPr>
        <dsp:cNvPr id="0" name=""/>
        <dsp:cNvSpPr/>
      </dsp:nvSpPr>
      <dsp:spPr>
        <a:xfrm>
          <a:off x="0" y="1073631"/>
          <a:ext cx="7729728" cy="954719"/>
        </a:xfrm>
        <a:prstGeom prst="roundRect">
          <a:avLst/>
        </a:prstGeom>
        <a:solidFill>
          <a:schemeClr val="accent5">
            <a:hueOff val="-119936"/>
            <a:satOff val="-4449"/>
            <a:lumOff val="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Поява  числельних  нових  програм, центрів,  збільшення  фінанс ування</a:t>
          </a:r>
          <a:endParaRPr lang="ru-RU" sz="2400" kern="1200"/>
        </a:p>
      </dsp:txBody>
      <dsp:txXfrm>
        <a:off x="46606" y="1120237"/>
        <a:ext cx="7636516" cy="861507"/>
      </dsp:txXfrm>
    </dsp:sp>
    <dsp:sp modelId="{619B990F-755E-4919-9C05-DAB5B96E21C7}">
      <dsp:nvSpPr>
        <dsp:cNvPr id="0" name=""/>
        <dsp:cNvSpPr/>
      </dsp:nvSpPr>
      <dsp:spPr>
        <a:xfrm>
          <a:off x="0" y="2097471"/>
          <a:ext cx="7729728" cy="954719"/>
        </a:xfrm>
        <a:prstGeom prst="roundRect">
          <a:avLst/>
        </a:prstGeom>
        <a:solidFill>
          <a:schemeClr val="accent5">
            <a:hueOff val="-239873"/>
            <a:satOff val="-8897"/>
            <a:lumOff val="1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 err="1"/>
            <a:t>Міждисциплінарність</a:t>
          </a:r>
          <a:r>
            <a:rPr lang="uk-UA" sz="2400" kern="1200" dirty="0"/>
            <a:t>: посилення</a:t>
          </a:r>
          <a:endParaRPr lang="ru-RU" sz="2400" kern="1200" dirty="0"/>
        </a:p>
      </dsp:txBody>
      <dsp:txXfrm>
        <a:off x="46606" y="2144077"/>
        <a:ext cx="7636516" cy="8615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E0308-82D9-4C1F-BADA-68537D0DBEFA}">
      <dsp:nvSpPr>
        <dsp:cNvPr id="0" name=""/>
        <dsp:cNvSpPr/>
      </dsp:nvSpPr>
      <dsp:spPr>
        <a:xfrm>
          <a:off x="0" y="501838"/>
          <a:ext cx="7729728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/>
            <a:t>включення досвіду меншин, </a:t>
          </a:r>
          <a:endParaRPr lang="ru-RU" sz="2700" kern="1200"/>
        </a:p>
      </dsp:txBody>
      <dsp:txXfrm>
        <a:off x="31613" y="533451"/>
        <a:ext cx="7666502" cy="584369"/>
      </dsp:txXfrm>
    </dsp:sp>
    <dsp:sp modelId="{BE1DAE1D-A15E-4C31-9792-C891B09ABFA2}">
      <dsp:nvSpPr>
        <dsp:cNvPr id="0" name=""/>
        <dsp:cNvSpPr/>
      </dsp:nvSpPr>
      <dsp:spPr>
        <a:xfrm>
          <a:off x="0" y="1227193"/>
          <a:ext cx="7729728" cy="647595"/>
        </a:xfrm>
        <a:prstGeom prst="roundRect">
          <a:avLst/>
        </a:prstGeom>
        <a:solidFill>
          <a:schemeClr val="accent5">
            <a:hueOff val="-119936"/>
            <a:satOff val="-4449"/>
            <a:lumOff val="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/>
            <a:t>збільшення толерантності </a:t>
          </a:r>
          <a:endParaRPr lang="ru-RU" sz="2700" kern="1200"/>
        </a:p>
      </dsp:txBody>
      <dsp:txXfrm>
        <a:off x="31613" y="1258806"/>
        <a:ext cx="7666502" cy="584369"/>
      </dsp:txXfrm>
    </dsp:sp>
    <dsp:sp modelId="{1C1FDF42-659D-4634-BAEC-252B8B0B9B28}">
      <dsp:nvSpPr>
        <dsp:cNvPr id="0" name=""/>
        <dsp:cNvSpPr/>
      </dsp:nvSpPr>
      <dsp:spPr>
        <a:xfrm>
          <a:off x="0" y="1952549"/>
          <a:ext cx="7729728" cy="647595"/>
        </a:xfrm>
        <a:prstGeom prst="roundRect">
          <a:avLst/>
        </a:prstGeom>
        <a:solidFill>
          <a:schemeClr val="accent5">
            <a:hueOff val="-239873"/>
            <a:satOff val="-8897"/>
            <a:lumOff val="1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/>
            <a:t>чутливість до мультикультуральних відмінностей</a:t>
          </a:r>
          <a:endParaRPr lang="ru-RU" sz="2700" kern="1200"/>
        </a:p>
      </dsp:txBody>
      <dsp:txXfrm>
        <a:off x="31613" y="1984162"/>
        <a:ext cx="7666502" cy="5843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A4A81-E839-488D-9260-8D1E7F372E13}">
      <dsp:nvSpPr>
        <dsp:cNvPr id="0" name=""/>
        <dsp:cNvSpPr/>
      </dsp:nvSpPr>
      <dsp:spPr>
        <a:xfrm>
          <a:off x="0" y="167241"/>
          <a:ext cx="7729728" cy="1784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/>
            <a:t>Розповсюдження освітніх програм та дослідницьких проектів з проблемам жінок та гендеру в країнах Західної Європи, Африки, Близького Сходу, Азії та Латинської Америки призвело до</a:t>
          </a:r>
          <a:endParaRPr lang="ru-RU" sz="2500" kern="1200"/>
        </a:p>
      </dsp:txBody>
      <dsp:txXfrm>
        <a:off x="87100" y="254341"/>
        <a:ext cx="7555528" cy="1610050"/>
      </dsp:txXfrm>
    </dsp:sp>
    <dsp:sp modelId="{60849008-D3DC-4F38-AD3C-D35DBE9AECCF}">
      <dsp:nvSpPr>
        <dsp:cNvPr id="0" name=""/>
        <dsp:cNvSpPr/>
      </dsp:nvSpPr>
      <dsp:spPr>
        <a:xfrm>
          <a:off x="0" y="1951491"/>
          <a:ext cx="7729728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419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kern="1200" dirty="0"/>
            <a:t>Були засновані регулярні міжнародні літні інститути, конференції та конгреси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kern="1200" dirty="0"/>
            <a:t>Публікація численних  досліджень</a:t>
          </a:r>
          <a:endParaRPr lang="ru-RU" sz="2000" kern="1200" dirty="0"/>
        </a:p>
      </dsp:txBody>
      <dsp:txXfrm>
        <a:off x="0" y="1951491"/>
        <a:ext cx="7729728" cy="9832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D9D42-8E46-0BE2-3BBF-603440339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Гендерні  студії 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E1A9297-014F-55A5-9C48-C532B4F282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012989"/>
              </p:ext>
            </p:extLst>
          </p:nvPr>
        </p:nvGraphicFramePr>
        <p:xfrm>
          <a:off x="1050587" y="2153412"/>
          <a:ext cx="9572017" cy="488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95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00A1C-AF80-18F2-A833-EB70AAECF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Четверта  стадія: 1990-ті -глобалізація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7F21489-8FB2-2B3F-0EF9-9830BD7AC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007867"/>
              </p:ext>
            </p:extLst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EE04217A-9A71-7559-A3E2-8F1C7FEB28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60779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8624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E1FA6-F2D2-F43A-5497-8E6E3A87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Наступний  етап  гендерні  дослідження  1980-ті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E4167F-8DD1-7BEC-5DF1-660DDF181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Вихід  за  рамки  саме  жіночих  досліджень</a:t>
            </a:r>
          </a:p>
          <a:p>
            <a:r>
              <a:rPr lang="uk-UA" dirty="0"/>
              <a:t>Концентрація не  на  особливості  жіночого  досвіду,  а  особливостях  жіночого  і  чоловічого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405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9AFD1F-25FA-910C-5FDB-F70F8C53B0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25" t="7600" r="5125" b="-1066"/>
          <a:stretch/>
        </p:blipFill>
        <p:spPr>
          <a:xfrm>
            <a:off x="1216152" y="795528"/>
            <a:ext cx="10442448" cy="64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3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82F41-E15A-A9FD-989C-5982C90A1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гендер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7CAEFF-0192-AED4-2EBC-7B520337F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/>
              <a:t>Це    сформована  суспільством та  підтримувана соціальними  інститутами  система цінностей,  норм  і  характеристик   чоловічої і  жіночої  поведінки, ролей і  відносин  жінок  та  чоловіків, набутих  ними  як особистостями  в процесі  соціалізації.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8834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6BB24-0B25-6C77-32F6-683C49B2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Розвиток  гендерних  досліджень:  світовий  вимір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EA9182-3346-15A3-E8C3-623BD2040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09" y="2638044"/>
            <a:ext cx="11575914" cy="3889216"/>
          </a:xfrm>
        </p:spPr>
        <p:txBody>
          <a:bodyPr/>
          <a:lstStyle/>
          <a:p>
            <a:r>
              <a:rPr lang="uk-UA" dirty="0"/>
              <a:t>1960-ті  розвиток  жіночих  досліджень</a:t>
            </a:r>
          </a:p>
          <a:p>
            <a:r>
              <a:rPr lang="uk-UA" i="1" dirty="0"/>
              <a:t>Але…</a:t>
            </a:r>
          </a:p>
          <a:p>
            <a:pPr marL="0" indent="0">
              <a:buNone/>
            </a:pPr>
            <a:r>
              <a:rPr lang="uk-UA" dirty="0"/>
              <a:t>Перша  половина  ХХ  ст.  -  перші  антропологічні  праці, які  відверто  критикували   спрощені  відмінності  між  статями суто  біологічними  чинниками.</a:t>
            </a:r>
          </a:p>
          <a:p>
            <a:pPr marL="0" indent="0">
              <a:buNone/>
            </a:pPr>
            <a:r>
              <a:rPr lang="uk-UA" i="1" dirty="0"/>
              <a:t>М. </a:t>
            </a:r>
            <a:r>
              <a:rPr lang="uk-UA" i="1" dirty="0" err="1"/>
              <a:t>Мід</a:t>
            </a:r>
            <a:r>
              <a:rPr lang="uk-UA" i="1" dirty="0"/>
              <a:t>   								Симона  де  </a:t>
            </a:r>
            <a:r>
              <a:rPr lang="uk-UA" i="1" dirty="0" err="1"/>
              <a:t>Бовуар</a:t>
            </a:r>
            <a:endParaRPr lang="uk-UA" i="1" dirty="0"/>
          </a:p>
          <a:p>
            <a:endParaRPr lang="uk-UA" i="1" dirty="0"/>
          </a:p>
          <a:p>
            <a:endParaRPr lang="uk-UA" i="1" dirty="0"/>
          </a:p>
          <a:p>
            <a:r>
              <a:rPr lang="uk-UA" i="1" dirty="0"/>
              <a:t>  </a:t>
            </a:r>
          </a:p>
          <a:p>
            <a:endParaRPr lang="uk-UA" i="1" dirty="0"/>
          </a:p>
          <a:p>
            <a:endParaRPr lang="uk-UA" i="1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AutoShape 2" descr="Революционерка и мать: как антрополог Маргарет Мид стала ...">
            <a:extLst>
              <a:ext uri="{FF2B5EF4-FFF2-40B4-BE49-F238E27FC236}">
                <a16:creationId xmlns:a16="http://schemas.microsoft.com/office/drawing/2014/main" id="{9CE4FA2A-BFF0-6321-A826-16466E2A64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6CD9F0-5561-E0F6-1FA7-D0343C93D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27" y="4675810"/>
            <a:ext cx="3497240" cy="19584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912796-E463-ECFC-3099-AFB1E21CC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835" y="4562272"/>
            <a:ext cx="1659988" cy="22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9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49E57-5426-D28D-F190-5E115B3A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Чинники розвитку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CF55016-B254-3A8E-7901-EDA8CAB91C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575441"/>
              </p:ext>
            </p:extLst>
          </p:nvPr>
        </p:nvGraphicFramePr>
        <p:xfrm>
          <a:off x="2231135" y="2638044"/>
          <a:ext cx="7807809" cy="3986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196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A2DB3-70AF-5E75-D532-A7338645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Перша стадія розвитку жіночих досліджень у США (кінець 1960-х-1970-ті роки) - створення нової академічної дисципліни</a:t>
            </a: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жіночих досліджень (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women's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studies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BDF3025-8895-B3C3-4F21-D962C2950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738328"/>
              </p:ext>
            </p:extLst>
          </p:nvPr>
        </p:nvGraphicFramePr>
        <p:xfrm>
          <a:off x="807396" y="2638044"/>
          <a:ext cx="11186808" cy="3996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F1F46DD-7C51-1B35-E2C4-91D138D3D6B8}"/>
              </a:ext>
            </a:extLst>
          </p:cNvPr>
          <p:cNvSpPr txBox="1"/>
          <p:nvPr/>
        </p:nvSpPr>
        <p:spPr>
          <a:xfrm>
            <a:off x="466928" y="525293"/>
            <a:ext cx="1371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/>
              <a:t>ДОДАТИ  </a:t>
            </a:r>
          </a:p>
          <a:p>
            <a:r>
              <a:rPr lang="uk-UA" dirty="0"/>
              <a:t>ЖІНКУ!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19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9D7DE-0BAA-CCDA-F8EA-4E87D393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uk-UA" sz="1600" dirty="0">
                <a:latin typeface="+mn-lt"/>
              </a:rPr>
              <a:t>1970-ТІ  -  УСВІДОМЛЕННЯ  НРЕОБХІДНОСТІ </a:t>
            </a:r>
            <a:r>
              <a:rPr lang="uk-UA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більш цілеспрямованого розвитку</a:t>
            </a:r>
            <a:br>
              <a:rPr lang="ru-RU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600" dirty="0">
                <a:effectLst/>
                <a:latin typeface="+mn-lt"/>
                <a:ea typeface="Calibri" panose="020F0502020204030204" pitchFamily="34" charset="0"/>
              </a:rPr>
              <a:t>самостійних програм жіночих досліджень</a:t>
            </a:r>
            <a:endParaRPr lang="ru-RU" sz="1600" dirty="0">
              <a:latin typeface="+mn-lt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0C412E8-98C5-1ECC-0BAB-E081CB9C9B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417497"/>
              </p:ext>
            </p:extLst>
          </p:nvPr>
        </p:nvGraphicFramePr>
        <p:xfrm>
          <a:off x="1021404" y="2153412"/>
          <a:ext cx="10797702" cy="4130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17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735D0-B1A2-220F-190F-18334E66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Друга  стадія  досліджень:  початок 1980-х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D6991B9-6639-5A00-A6D3-243AFE88D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231815"/>
              </p:ext>
            </p:extLst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0842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34E7C-AE2B-5A3A-99EB-342FDAE4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СТВОРЮЮТЬСЯ  ВИДАННЯ  З  ЖІНОЧИХ  ДОСЛІДЖЕНЬ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99E38-D4A1-B0DC-DDE4-3522A09A4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30" y="2638044"/>
            <a:ext cx="9669034" cy="42199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Sex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Roles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Women's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Studies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New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79814F-DF43-2DA7-3518-AD0B6A2BB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936" y="2477591"/>
            <a:ext cx="2165766" cy="32486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B10B11-BA43-CD04-0494-E9E6FFCAD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92" y="2419096"/>
            <a:ext cx="2165766" cy="325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3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00655-89AB-4B81-08F0-5C8454B6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Третя  стадія:  </a:t>
            </a:r>
            <a:r>
              <a:rPr lang="uk-UA" dirty="0" err="1"/>
              <a:t>мультікультуралізм</a:t>
            </a:r>
            <a:r>
              <a:rPr lang="uk-UA" dirty="0"/>
              <a:t> (</a:t>
            </a:r>
            <a:r>
              <a:rPr lang="uk-UA" dirty="0" err="1"/>
              <a:t>др</a:t>
            </a:r>
            <a:r>
              <a:rPr lang="uk-UA" dirty="0"/>
              <a:t>.  Пол.  1980-х)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54F6A76-27AE-052E-8A69-92377533DF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768644"/>
              </p:ext>
            </p:extLst>
          </p:nvPr>
        </p:nvGraphicFramePr>
        <p:xfrm>
          <a:off x="621792" y="2791325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0940A1-8029-D4C5-68C6-A91F615420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3695" y="3222438"/>
            <a:ext cx="18669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55852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535</TotalTime>
  <Words>382</Words>
  <Application>Microsoft Office PowerPoint</Application>
  <PresentationFormat>Широкий екран</PresentationFormat>
  <Paragraphs>60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Corbel</vt:lpstr>
      <vt:lpstr>Gill Sans MT</vt:lpstr>
      <vt:lpstr>Times New Roman</vt:lpstr>
      <vt:lpstr>Посылка</vt:lpstr>
      <vt:lpstr>Гендерні  студії </vt:lpstr>
      <vt:lpstr>гендер</vt:lpstr>
      <vt:lpstr>Розвиток  гендерних  досліджень:  світовий  вимір</vt:lpstr>
      <vt:lpstr>Чинники розвитку</vt:lpstr>
      <vt:lpstr>Перша стадія розвитку жіночих досліджень у США (кінець 1960-х-1970-ті роки) - створення нової академічної дисципліни жіночих досліджень (women's studies)</vt:lpstr>
      <vt:lpstr>1970-ТІ  -  УСВІДОМЛЕННЯ  НРЕОБХІДНОСТІ більш цілеспрямованого розвитку самостійних програм жіночих досліджень</vt:lpstr>
      <vt:lpstr>Друга  стадія  досліджень:  початок 1980-х</vt:lpstr>
      <vt:lpstr>СТВОРЮЮТЬСЯ  ВИДАННЯ  З  ЖІНОЧИХ  ДОСЛІДЖЕНЬ</vt:lpstr>
      <vt:lpstr>Третя  стадія:  мультікультуралізм (др.  Пол.  1980-х)</vt:lpstr>
      <vt:lpstr>Четверта  стадія: 1990-ті -глобалізація</vt:lpstr>
      <vt:lpstr>Наступний  етап  гендерні  дослідження  1980-ті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2</cp:revision>
  <dcterms:created xsi:type="dcterms:W3CDTF">2024-09-03T06:31:41Z</dcterms:created>
  <dcterms:modified xsi:type="dcterms:W3CDTF">2024-09-08T09:56:07Z</dcterms:modified>
</cp:coreProperties>
</file>