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72EDD56-79E4-4450-90E8-A5D8EA99F3E0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BB43CF6-FCE1-45B3-A28C-7921390F4A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Корпоративна реклама та </a:t>
            </a:r>
            <a:r>
              <a:rPr lang="en-US" dirty="0" smtClean="0"/>
              <a:t>PR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Спецкурс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296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 допомогти бізнесу бути соціально відповідальним. Це завдання корпоративного</a:t>
            </a:r>
            <a:r>
              <a:rPr lang="en-US" dirty="0" smtClean="0"/>
              <a:t> PR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474717" cy="483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350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майбутнім</a:t>
            </a:r>
            <a:r>
              <a:rPr lang="ru-RU" sz="2800" dirty="0"/>
              <a:t> </a:t>
            </a:r>
            <a:r>
              <a:rPr lang="ru-RU" sz="2800" dirty="0" err="1"/>
              <a:t>фахівцям-рекламникам</a:t>
            </a:r>
            <a:r>
              <a:rPr lang="ru-RU" sz="2800" dirty="0"/>
              <a:t> </a:t>
            </a:r>
            <a:r>
              <a:rPr lang="ru-RU" sz="2800" dirty="0" err="1"/>
              <a:t>ґрунтовних</a:t>
            </a:r>
            <a:r>
              <a:rPr lang="ru-RU" sz="2800" dirty="0"/>
              <a:t> </a:t>
            </a:r>
            <a:r>
              <a:rPr lang="ru-RU" sz="2800" dirty="0" err="1"/>
              <a:t>знань</a:t>
            </a:r>
            <a:r>
              <a:rPr lang="ru-RU" sz="2800" dirty="0"/>
              <a:t> та </a:t>
            </a:r>
            <a:r>
              <a:rPr lang="ru-RU" sz="2800" dirty="0" err="1"/>
              <a:t>вмінь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теоретичних</a:t>
            </a:r>
            <a:r>
              <a:rPr lang="ru-RU" sz="2800" dirty="0"/>
              <a:t> та </a:t>
            </a:r>
            <a:r>
              <a:rPr lang="ru-RU" sz="2800" dirty="0" err="1"/>
              <a:t>прикладних</a:t>
            </a:r>
            <a:r>
              <a:rPr lang="ru-RU" sz="2800" dirty="0"/>
              <a:t> </a:t>
            </a:r>
            <a:r>
              <a:rPr lang="ru-RU" sz="2800" dirty="0" err="1"/>
              <a:t>аспектів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 </a:t>
            </a:r>
            <a:r>
              <a:rPr lang="ru-RU" sz="2800" dirty="0" err="1"/>
              <a:t>внутрішніх</a:t>
            </a:r>
            <a:r>
              <a:rPr lang="ru-RU" sz="2800" dirty="0"/>
              <a:t> </a:t>
            </a:r>
            <a:r>
              <a:rPr lang="ru-RU" sz="2800" dirty="0" err="1"/>
              <a:t>корпоративних</a:t>
            </a:r>
            <a:r>
              <a:rPr lang="ru-RU" sz="2800" dirty="0"/>
              <a:t> </a:t>
            </a:r>
            <a:r>
              <a:rPr lang="ru-RU" sz="2800" dirty="0" err="1"/>
              <a:t>зв’язків</a:t>
            </a:r>
            <a:r>
              <a:rPr lang="ru-RU" sz="2800" dirty="0"/>
              <a:t> з </a:t>
            </a:r>
            <a:r>
              <a:rPr lang="ru-RU" sz="2800" dirty="0" err="1"/>
              <a:t>громадськістю</a:t>
            </a:r>
            <a:r>
              <a:rPr lang="ru-RU" sz="2800" dirty="0"/>
              <a:t> та </a:t>
            </a:r>
            <a:r>
              <a:rPr lang="ru-RU" sz="2800" dirty="0" err="1"/>
              <a:t>специфікою</a:t>
            </a:r>
            <a:r>
              <a:rPr lang="ru-RU" sz="2800" dirty="0"/>
              <a:t> </a:t>
            </a:r>
            <a:r>
              <a:rPr lang="ru-RU" sz="2800" dirty="0" err="1"/>
              <a:t>комунікаційної</a:t>
            </a:r>
            <a:r>
              <a:rPr lang="ru-RU" sz="2800" dirty="0"/>
              <a:t> </a:t>
            </a:r>
            <a:r>
              <a:rPr lang="ru-RU" sz="2800" dirty="0" err="1"/>
              <a:t>взаємодії</a:t>
            </a:r>
            <a:r>
              <a:rPr lang="ru-RU" sz="2800" dirty="0"/>
              <a:t> </a:t>
            </a:r>
            <a:r>
              <a:rPr lang="ru-RU" sz="2800" dirty="0" err="1"/>
              <a:t>бізнес</a:t>
            </a:r>
            <a:r>
              <a:rPr lang="ru-RU" sz="2800" dirty="0"/>
              <a:t>-структур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стейкхолдерами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48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теоретичні</a:t>
            </a:r>
            <a:r>
              <a:rPr lang="ru-RU" sz="2400" dirty="0" smtClean="0"/>
              <a:t> </a:t>
            </a:r>
            <a:r>
              <a:rPr lang="ru-RU" sz="2400" dirty="0"/>
              <a:t>та </a:t>
            </a:r>
            <a:r>
              <a:rPr lang="ru-RU" sz="2400" dirty="0" err="1"/>
              <a:t>прикладні</a:t>
            </a:r>
            <a:r>
              <a:rPr lang="ru-RU" sz="2400" dirty="0"/>
              <a:t> </a:t>
            </a:r>
            <a:r>
              <a:rPr lang="ru-RU" sz="2400" dirty="0" err="1"/>
              <a:t>аспекти</a:t>
            </a:r>
            <a:r>
              <a:rPr lang="ru-RU" sz="2400" dirty="0"/>
              <a:t> </a:t>
            </a:r>
            <a:r>
              <a:rPr lang="ru-RU" sz="2400" dirty="0" err="1"/>
              <a:t>внутрішніх</a:t>
            </a:r>
            <a:r>
              <a:rPr lang="ru-RU" sz="2400" dirty="0"/>
              <a:t> </a:t>
            </a:r>
            <a:r>
              <a:rPr lang="ru-RU" sz="2400" dirty="0" err="1"/>
              <a:t>комунікацій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err="1" smtClean="0"/>
              <a:t>системний</a:t>
            </a:r>
            <a:r>
              <a:rPr lang="ru-RU" sz="2400" dirty="0" smtClean="0"/>
              <a:t> </a:t>
            </a:r>
            <a:r>
              <a:rPr lang="ru-RU" sz="2400" dirty="0"/>
              <a:t>характер та структуру </a:t>
            </a:r>
            <a:r>
              <a:rPr lang="ru-RU" sz="2400" dirty="0" err="1"/>
              <a:t>корпоративних</a:t>
            </a:r>
            <a:r>
              <a:rPr lang="ru-RU" sz="2400" dirty="0"/>
              <a:t> </a:t>
            </a:r>
            <a:r>
              <a:rPr lang="ru-RU" sz="2400" dirty="0" err="1"/>
              <a:t>комунікацій</a:t>
            </a:r>
            <a:r>
              <a:rPr lang="ru-RU" sz="2400" dirty="0"/>
              <a:t>;  </a:t>
            </a:r>
            <a:endParaRPr lang="ru-RU" sz="2400" dirty="0" smtClean="0"/>
          </a:p>
          <a:p>
            <a:r>
              <a:rPr lang="ru-RU" sz="2400" dirty="0" err="1" smtClean="0"/>
              <a:t>зарубіжний</a:t>
            </a:r>
            <a:r>
              <a:rPr lang="ru-RU" sz="2400" dirty="0" smtClean="0"/>
              <a:t> </a:t>
            </a:r>
            <a:r>
              <a:rPr lang="ru-RU" sz="2400" dirty="0"/>
              <a:t>та </a:t>
            </a:r>
            <a:r>
              <a:rPr lang="ru-RU" sz="2400" dirty="0" err="1"/>
              <a:t>вітчизняний</a:t>
            </a:r>
            <a:r>
              <a:rPr lang="ru-RU" sz="2400" dirty="0"/>
              <a:t> </a:t>
            </a:r>
            <a:r>
              <a:rPr lang="ru-RU" sz="2400" dirty="0" err="1"/>
              <a:t>досвід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комунікаційних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 у </a:t>
            </a:r>
            <a:r>
              <a:rPr lang="ru-RU" sz="2400" dirty="0" err="1"/>
              <a:t>практичній</a:t>
            </a:r>
            <a:r>
              <a:rPr lang="ru-RU" sz="2400" dirty="0"/>
              <a:t> </a:t>
            </a:r>
            <a:r>
              <a:rPr lang="en-US" sz="2400" dirty="0"/>
              <a:t>PR-</a:t>
            </a:r>
            <a:r>
              <a:rPr lang="ru-RU" sz="2400" dirty="0" err="1"/>
              <a:t>діяльності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925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ми розглянемо?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uk-UA" sz="3200" dirty="0" smtClean="0"/>
              <a:t>Корпоративну культуру</a:t>
            </a:r>
          </a:p>
          <a:p>
            <a:pPr>
              <a:buAutoNum type="arabicPeriod"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44824"/>
            <a:ext cx="7200800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813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Соціальну відповідальність бізнесу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6865416" cy="456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8449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</TotalTime>
  <Words>83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Углы</vt:lpstr>
      <vt:lpstr>Корпоративна реклама та PR</vt:lpstr>
      <vt:lpstr>Як допомогти бізнесу бути соціально відповідальним. Це завдання корпоративного PR</vt:lpstr>
      <vt:lpstr>Мета курсу</vt:lpstr>
      <vt:lpstr>Завдання курсу</vt:lpstr>
      <vt:lpstr>Що ми розглянемо?</vt:lpstr>
      <vt:lpstr>2. Соціальну відповідальність бізнесу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Корпоративна реклама та PR</dc:title>
  <dc:creator>Людмила</dc:creator>
  <cp:lastModifiedBy>Людмила</cp:lastModifiedBy>
  <cp:revision>1</cp:revision>
  <dcterms:created xsi:type="dcterms:W3CDTF">2020-12-08T15:35:29Z</dcterms:created>
  <dcterms:modified xsi:type="dcterms:W3CDTF">2020-12-08T15:43:58Z</dcterms:modified>
</cp:coreProperties>
</file>