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13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55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3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69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43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53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6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58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68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8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5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DDD2-CDF2-475A-8C4F-E1B7B65A408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4A2B7-FE9E-4C98-88CC-901F8AF37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05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/>
          <a:lstStyle/>
          <a:p>
            <a:r>
              <a:rPr lang="en-US" dirty="0" smtClean="0"/>
              <a:t>Public </a:t>
            </a:r>
            <a:r>
              <a:rPr lang="en-US" dirty="0" err="1" smtClean="0"/>
              <a:t>Relatoins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12776"/>
            <a:ext cx="3554140" cy="53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9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Комунікаційна схема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Реклама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PR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60848"/>
            <a:ext cx="3104133" cy="403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717032"/>
            <a:ext cx="3917032" cy="86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36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/>
              <a:t>Напрямки діяльності </a:t>
            </a:r>
            <a:r>
              <a:rPr lang="en-US" dirty="0" smtClean="0"/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1"/>
            <a:ext cx="7571184" cy="341297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робота із </a:t>
            </a:r>
            <a:r>
              <a:rPr lang="uk-UA" dirty="0" smtClean="0"/>
              <a:t>мас-медіа, </a:t>
            </a:r>
          </a:p>
          <a:p>
            <a:r>
              <a:rPr lang="uk-UA" dirty="0" smtClean="0"/>
              <a:t>відносини </a:t>
            </a:r>
            <a:r>
              <a:rPr lang="uk-UA" dirty="0"/>
              <a:t>з споживачами, </a:t>
            </a:r>
            <a:endParaRPr lang="uk-UA" dirty="0" smtClean="0"/>
          </a:p>
          <a:p>
            <a:r>
              <a:rPr lang="uk-UA" dirty="0" smtClean="0"/>
              <a:t>відносини </a:t>
            </a:r>
            <a:r>
              <a:rPr lang="uk-UA" dirty="0"/>
              <a:t>з партнерами, </a:t>
            </a:r>
            <a:endParaRPr lang="uk-UA" dirty="0" smtClean="0"/>
          </a:p>
          <a:p>
            <a:r>
              <a:rPr lang="uk-UA" dirty="0" smtClean="0"/>
              <a:t>відносини </a:t>
            </a:r>
            <a:r>
              <a:rPr lang="uk-UA" dirty="0"/>
              <a:t>з місцевою громадськістю, </a:t>
            </a:r>
            <a:r>
              <a:rPr lang="uk-UA" dirty="0" smtClean="0"/>
              <a:t> </a:t>
            </a:r>
          </a:p>
          <a:p>
            <a:r>
              <a:rPr lang="uk-UA" dirty="0" smtClean="0"/>
              <a:t>відносини </a:t>
            </a:r>
            <a:r>
              <a:rPr lang="uk-UA" dirty="0"/>
              <a:t>з державою і місцевими органами управління, </a:t>
            </a:r>
            <a:endParaRPr lang="uk-UA" dirty="0" smtClean="0"/>
          </a:p>
          <a:p>
            <a:r>
              <a:rPr lang="uk-UA" dirty="0" smtClean="0"/>
              <a:t>відносини </a:t>
            </a:r>
            <a:r>
              <a:rPr lang="uk-UA" dirty="0"/>
              <a:t>з інвесторами (фінансові ПР), </a:t>
            </a:r>
            <a:endParaRPr lang="uk-UA" dirty="0" smtClean="0"/>
          </a:p>
          <a:p>
            <a:r>
              <a:rPr lang="uk-UA" dirty="0" smtClean="0"/>
              <a:t>управління </a:t>
            </a:r>
            <a:r>
              <a:rPr lang="uk-UA" dirty="0"/>
              <a:t>кризою (</a:t>
            </a:r>
            <a:r>
              <a:rPr lang="uk-UA" dirty="0" smtClean="0"/>
              <a:t>кризовий ПР)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67924"/>
            <a:ext cx="4267944" cy="2010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7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Громадська думка і громадськість</a:t>
            </a:r>
            <a:br>
              <a:rPr lang="uk-UA" dirty="0" smtClean="0"/>
            </a:br>
            <a:r>
              <a:rPr lang="uk-UA" sz="4000" dirty="0" smtClean="0"/>
              <a:t>Структура громадської думки: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Раціональна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r>
              <a:rPr lang="ru-RU" dirty="0" smtClean="0"/>
              <a:t> - </a:t>
            </a:r>
            <a:r>
              <a:rPr lang="ru-RU" dirty="0" err="1" smtClean="0"/>
              <a:t>знання</a:t>
            </a:r>
            <a:r>
              <a:rPr lang="ru-RU" dirty="0" smtClean="0"/>
              <a:t> про проблему.</a:t>
            </a:r>
          </a:p>
          <a:p>
            <a:r>
              <a:rPr lang="ru-RU" dirty="0" err="1" smtClean="0"/>
              <a:t>Емоційна</a:t>
            </a:r>
            <a:r>
              <a:rPr lang="ru-RU" dirty="0" smtClean="0"/>
              <a:t> - </a:t>
            </a:r>
            <a:r>
              <a:rPr lang="ru-RU" dirty="0" err="1" smtClean="0"/>
              <a:t>почуття</a:t>
            </a:r>
            <a:r>
              <a:rPr lang="ru-RU" dirty="0" smtClean="0"/>
              <a:t> і </a:t>
            </a:r>
            <a:r>
              <a:rPr lang="ru-RU" dirty="0" err="1" smtClean="0"/>
              <a:t>переживання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пробуджує</a:t>
            </a:r>
            <a:r>
              <a:rPr lang="ru-RU" dirty="0" smtClean="0"/>
              <a:t> проблема; </a:t>
            </a:r>
            <a:r>
              <a:rPr lang="ru-RU" dirty="0" err="1" smtClean="0"/>
              <a:t>смаки</a:t>
            </a:r>
            <a:r>
              <a:rPr lang="ru-RU" dirty="0" smtClean="0"/>
              <a:t>, </a:t>
            </a:r>
            <a:r>
              <a:rPr lang="ru-RU" dirty="0" err="1" smtClean="0"/>
              <a:t>уподобання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Вольова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поведінкова</a:t>
            </a:r>
            <a:r>
              <a:rPr lang="ru-RU" dirty="0" smtClean="0"/>
              <a:t>) - </a:t>
            </a:r>
            <a:r>
              <a:rPr lang="ru-RU" dirty="0" err="1" smtClean="0"/>
              <a:t>дії</a:t>
            </a:r>
            <a:r>
              <a:rPr lang="ru-RU" dirty="0" smtClean="0"/>
              <a:t> для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61087"/>
            <a:ext cx="2533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3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/>
              <a:t>Види </a:t>
            </a:r>
            <a:r>
              <a:rPr lang="en-US" dirty="0" smtClean="0"/>
              <a:t>Public </a:t>
            </a:r>
            <a:r>
              <a:rPr lang="en-US" dirty="0" err="1" smtClean="0"/>
              <a:t>Relatoins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«Crisis management» </a:t>
            </a:r>
            <a:endParaRPr lang="uk-UA" dirty="0" smtClean="0"/>
          </a:p>
          <a:p>
            <a:r>
              <a:rPr lang="en-US" dirty="0" smtClean="0"/>
              <a:t>«Corporate affairs»</a:t>
            </a:r>
            <a:endParaRPr lang="uk-UA" dirty="0" smtClean="0"/>
          </a:p>
          <a:p>
            <a:r>
              <a:rPr lang="en-US" dirty="0" smtClean="0"/>
              <a:t>«image making» </a:t>
            </a:r>
            <a:endParaRPr lang="uk-UA" dirty="0" smtClean="0"/>
          </a:p>
          <a:p>
            <a:r>
              <a:rPr lang="en-US" dirty="0" smtClean="0"/>
              <a:t>«media relations» </a:t>
            </a:r>
            <a:endParaRPr lang="uk-UA" dirty="0" smtClean="0"/>
          </a:p>
          <a:p>
            <a:r>
              <a:rPr lang="en-US" dirty="0" smtClean="0"/>
              <a:t>«public affairs»</a:t>
            </a:r>
            <a:endParaRPr lang="uk-UA" dirty="0" smtClean="0"/>
          </a:p>
          <a:p>
            <a:r>
              <a:rPr lang="en-US" dirty="0" smtClean="0"/>
              <a:t>«investor relations»</a:t>
            </a:r>
            <a:endParaRPr lang="uk-UA" dirty="0" smtClean="0"/>
          </a:p>
          <a:p>
            <a:r>
              <a:rPr lang="en-US" dirty="0" smtClean="0"/>
              <a:t>«employee communications» </a:t>
            </a:r>
            <a:endParaRPr lang="uk-UA" dirty="0" smtClean="0"/>
          </a:p>
          <a:p>
            <a:r>
              <a:rPr lang="en-US" dirty="0" smtClean="0"/>
              <a:t>«special events» </a:t>
            </a:r>
            <a:endParaRPr lang="uk-UA" dirty="0" smtClean="0"/>
          </a:p>
          <a:p>
            <a:r>
              <a:rPr lang="uk-UA" dirty="0"/>
              <a:t>«</a:t>
            </a:r>
            <a:r>
              <a:rPr lang="en-US" dirty="0"/>
              <a:t>message management</a:t>
            </a:r>
            <a:r>
              <a:rPr lang="uk-UA" dirty="0"/>
              <a:t>» 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20535"/>
            <a:ext cx="4077072" cy="2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04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128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Public Relatoins</vt:lpstr>
      <vt:lpstr>Комунікаційна схема</vt:lpstr>
      <vt:lpstr>Напрямки діяльності PR</vt:lpstr>
      <vt:lpstr>Громадська думка і громадськість Структура громадської думки:</vt:lpstr>
      <vt:lpstr>Види Public Relatoins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Relatoins</dc:title>
  <dc:creator>Людмила</dc:creator>
  <cp:lastModifiedBy>Людмила</cp:lastModifiedBy>
  <cp:revision>5</cp:revision>
  <dcterms:created xsi:type="dcterms:W3CDTF">2019-10-15T15:08:24Z</dcterms:created>
  <dcterms:modified xsi:type="dcterms:W3CDTF">2020-10-18T20:36:57Z</dcterms:modified>
</cp:coreProperties>
</file>