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63" r:id="rId2"/>
    <p:sldId id="266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EC6246A-20CA-47C1-8E82-3B3BDC759A0E}">
      <dgm:prSet/>
      <dgm:spPr/>
      <dgm:t>
        <a:bodyPr/>
        <a:lstStyle/>
        <a:p>
          <a:r>
            <a:rPr lang="ru-RU" dirty="0" smtClean="0"/>
            <a:t>яка тварина може </a:t>
          </a:r>
          <a:r>
            <a:rPr lang="ru-RU" dirty="0" err="1" smtClean="0"/>
            <a:t>знищити</a:t>
          </a:r>
          <a:r>
            <a:rPr lang="ru-RU" dirty="0" smtClean="0"/>
            <a:t> </a:t>
          </a:r>
          <a:r>
            <a:rPr lang="ru-RU" dirty="0" err="1" smtClean="0"/>
            <a:t>василіска</a:t>
          </a:r>
          <a:endParaRPr lang="ru-RU" dirty="0" smtClean="0"/>
        </a:p>
      </dgm:t>
    </dgm:pt>
    <dgm:pt modelId="{F442CF87-9434-42BA-B39A-9F999A84271F}" type="parTrans" cxnId="{037AC664-766C-4822-9C17-61711ED8B54A}">
      <dgm:prSet/>
      <dgm:spPr/>
      <dgm:t>
        <a:bodyPr/>
        <a:lstStyle/>
        <a:p>
          <a:endParaRPr lang="ru-RU"/>
        </a:p>
      </dgm:t>
    </dgm:pt>
    <dgm:pt modelId="{BFFFC416-77A7-44A9-80A7-F0EE547B25C9}" type="sibTrans" cxnId="{037AC664-766C-4822-9C17-61711ED8B54A}">
      <dgm:prSet/>
      <dgm:spPr/>
      <dgm:t>
        <a:bodyPr/>
        <a:lstStyle/>
        <a:p>
          <a:endParaRPr lang="ru-RU"/>
        </a:p>
      </dgm:t>
    </dgm:pt>
    <dgm:pt modelId="{C5450CFE-9B2E-48E9-9683-EA7E9CA4B112}">
      <dgm:prSet/>
      <dgm:spPr/>
      <dgm:t>
        <a:bodyPr/>
        <a:lstStyle/>
        <a:p>
          <a:r>
            <a:rPr lang="ru-RU" dirty="0" smtClean="0"/>
            <a:t>де мешкають фенікси та єдинороги</a:t>
          </a:r>
          <a:endParaRPr lang="ru-RU" dirty="0" smtClean="0"/>
        </a:p>
      </dgm:t>
    </dgm:pt>
    <dgm:pt modelId="{4656DD18-9163-48F0-99DA-C4A5326F7D4D}" type="parTrans" cxnId="{1B096323-D5B9-4C34-8013-AEA4ACF0BA58}">
      <dgm:prSet/>
      <dgm:spPr/>
      <dgm:t>
        <a:bodyPr/>
        <a:lstStyle/>
        <a:p>
          <a:endParaRPr lang="ru-RU"/>
        </a:p>
      </dgm:t>
    </dgm:pt>
    <dgm:pt modelId="{1B4C4226-8445-478F-B19B-D2B56DB97B33}" type="sibTrans" cxnId="{1B096323-D5B9-4C34-8013-AEA4ACF0BA58}">
      <dgm:prSet/>
      <dgm:spPr/>
      <dgm:t>
        <a:bodyPr/>
        <a:lstStyle/>
        <a:p>
          <a:endParaRPr lang="ru-RU"/>
        </a:p>
      </dgm:t>
    </dgm:pt>
    <dgm:pt modelId="{4731ADB9-BFBA-4BB2-B9A1-BB589C24F01C}">
      <dgm:prSet/>
      <dgm:spPr/>
      <dgm:t>
        <a:bodyPr/>
        <a:lstStyle/>
        <a:p>
          <a:r>
            <a:rPr lang="ru-RU" dirty="0" smtClean="0"/>
            <a:t>що спільного між Джофрі Баратеоном та королем Артуром</a:t>
          </a:r>
          <a:endParaRPr lang="ru-RU" dirty="0" smtClean="0"/>
        </a:p>
      </dgm:t>
    </dgm:pt>
    <dgm:pt modelId="{7ADEEFC0-C1E9-460E-9B8C-1BB19B7B3E5B}" type="parTrans" cxnId="{7F8F96B8-04CF-4EE4-B7C4-C377E77C6204}">
      <dgm:prSet/>
      <dgm:spPr/>
      <dgm:t>
        <a:bodyPr/>
        <a:lstStyle/>
        <a:p>
          <a:endParaRPr lang="ru-RU"/>
        </a:p>
      </dgm:t>
    </dgm:pt>
    <dgm:pt modelId="{25C5688A-A6AB-45A0-B88D-5C34DAAF7FFD}" type="sibTrans" cxnId="{7F8F96B8-04CF-4EE4-B7C4-C377E77C6204}">
      <dgm:prSet/>
      <dgm:spPr/>
      <dgm:t>
        <a:bodyPr/>
        <a:lstStyle/>
        <a:p>
          <a:endParaRPr lang="ru-RU"/>
        </a:p>
      </dgm:t>
    </dgm:pt>
    <dgm:pt modelId="{EF8ACCEC-F06C-4704-85E4-C1E740D1E2EE}">
      <dgm:prSet/>
      <dgm:spPr/>
      <dgm:t>
        <a:bodyPr/>
        <a:lstStyle/>
        <a:p>
          <a:r>
            <a:rPr lang="ru-RU" dirty="0" smtClean="0"/>
            <a:t>коли король Артур повернеться у Британію </a:t>
          </a:r>
          <a:endParaRPr lang="ru-RU" dirty="0" smtClean="0"/>
        </a:p>
      </dgm:t>
    </dgm:pt>
    <dgm:pt modelId="{109BBBFE-A1C0-42E4-875D-B5F493BBB08A}" type="parTrans" cxnId="{782E45A4-C6E4-46E9-BA37-C4EA0135CF85}">
      <dgm:prSet/>
      <dgm:spPr/>
      <dgm:t>
        <a:bodyPr/>
        <a:lstStyle/>
        <a:p>
          <a:endParaRPr lang="ru-RU"/>
        </a:p>
      </dgm:t>
    </dgm:pt>
    <dgm:pt modelId="{D1B6AFDD-E537-4DE1-86DC-42C6FB884E52}" type="sibTrans" cxnId="{782E45A4-C6E4-46E9-BA37-C4EA0135CF85}">
      <dgm:prSet/>
      <dgm:spPr/>
      <dgm:t>
        <a:bodyPr/>
        <a:lstStyle/>
        <a:p>
          <a:endParaRPr lang="ru-RU"/>
        </a:p>
      </dgm:t>
    </dgm:pt>
    <dgm:pt modelId="{D99F0F9A-166E-4619-8262-051EE08D369B}">
      <dgm:prSet/>
      <dgm:spPr/>
      <dgm:t>
        <a:bodyPr/>
        <a:lstStyle/>
        <a:p>
          <a:r>
            <a:rPr lang="ru-RU" noProof="0" dirty="0"/>
            <a:t>як воно – вести розслідування вбивств у середньовічному монастирі.</a:t>
          </a:r>
          <a:endParaRPr lang="ru-RU" noProof="0" dirty="0"/>
        </a:p>
      </dgm:t>
    </dgm:pt>
    <dgm:pt modelId="{69A8F98E-085D-4BC1-932F-40328A4B28C7}" type="parTrans" cxnId="{B50CC92A-2AF2-40C6-8FD8-54A40C4EE6FD}">
      <dgm:prSet/>
      <dgm:spPr/>
      <dgm:t>
        <a:bodyPr/>
        <a:lstStyle/>
        <a:p>
          <a:endParaRPr lang="ru-RU"/>
        </a:p>
      </dgm:t>
    </dgm:pt>
    <dgm:pt modelId="{3EE53ED3-CBA3-4DD5-B7D2-B204A9AAEA43}" type="sibTrans" cxnId="{B50CC92A-2AF2-40C6-8FD8-54A40C4EE6FD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A6AD3-7D96-4AFB-9447-74217052D202}" type="pres">
      <dgm:prSet presAssocID="{EEC6246A-20CA-47C1-8E82-3B3BDC759A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F5169-01EB-4EA0-B662-0A83231809D8}" type="pres">
      <dgm:prSet presAssocID="{BFFFC416-77A7-44A9-80A7-F0EE547B25C9}" presName="sibTrans" presStyleCnt="0"/>
      <dgm:spPr/>
    </dgm:pt>
    <dgm:pt modelId="{21C24A24-879B-4095-AC98-0D4622FF423C}" type="pres">
      <dgm:prSet presAssocID="{C5450CFE-9B2E-48E9-9683-EA7E9CA4B112}" presName="node" presStyleLbl="node1" presStyleIdx="1" presStyleCnt="5">
        <dgm:presLayoutVars>
          <dgm:bulletEnabled val="1"/>
        </dgm:presLayoutVars>
      </dgm:prSet>
      <dgm:spPr/>
    </dgm:pt>
    <dgm:pt modelId="{9E7AB12D-FF5D-4435-96F1-5DA758A00F45}" type="pres">
      <dgm:prSet presAssocID="{1B4C4226-8445-478F-B19B-D2B56DB97B33}" presName="sibTrans" presStyleCnt="0"/>
      <dgm:spPr/>
    </dgm:pt>
    <dgm:pt modelId="{B53D3438-3945-4C33-9A74-0A74F0831134}" type="pres">
      <dgm:prSet presAssocID="{EF8ACCEC-F06C-4704-85E4-C1E740D1E2EE}" presName="node" presStyleLbl="node1" presStyleIdx="2" presStyleCnt="5">
        <dgm:presLayoutVars>
          <dgm:bulletEnabled val="1"/>
        </dgm:presLayoutVars>
      </dgm:prSet>
      <dgm:spPr/>
    </dgm:pt>
    <dgm:pt modelId="{B32F4B36-AFAB-4D39-AB54-0F6AF7A758A6}" type="pres">
      <dgm:prSet presAssocID="{D1B6AFDD-E537-4DE1-86DC-42C6FB884E52}" presName="sibTrans" presStyleCnt="0"/>
      <dgm:spPr/>
    </dgm:pt>
    <dgm:pt modelId="{6F025503-24DA-43A9-8914-FA55AD083027}" type="pres">
      <dgm:prSet presAssocID="{4731ADB9-BFBA-4BB2-B9A1-BB589C24F01C}" presName="node" presStyleLbl="node1" presStyleIdx="3" presStyleCnt="5">
        <dgm:presLayoutVars>
          <dgm:bulletEnabled val="1"/>
        </dgm:presLayoutVars>
      </dgm:prSet>
      <dgm:spPr/>
    </dgm:pt>
    <dgm:pt modelId="{CAD9944C-E98A-4225-A659-71F69D1050DE}" type="pres">
      <dgm:prSet presAssocID="{25C5688A-A6AB-45A0-B88D-5C34DAAF7FFD}" presName="sibTrans" presStyleCnt="0"/>
      <dgm:spPr/>
    </dgm:pt>
    <dgm:pt modelId="{9BB92F06-0BDE-4868-AF7A-16D1FB2E8304}" type="pres">
      <dgm:prSet presAssocID="{D99F0F9A-166E-4619-8262-051EE08D369B}" presName="node" presStyleLbl="node1" presStyleIdx="4" presStyleCnt="5">
        <dgm:presLayoutVars>
          <dgm:bulletEnabled val="1"/>
        </dgm:presLayoutVars>
      </dgm:prSet>
      <dgm:spPr/>
    </dgm:pt>
  </dgm:ptLst>
  <dgm:cxnLst>
    <dgm:cxn modelId="{782E45A4-C6E4-46E9-BA37-C4EA0135CF85}" srcId="{5FBEC3CD-212C-4B0A-B2E8-68BFF939658A}" destId="{EF8ACCEC-F06C-4704-85E4-C1E740D1E2EE}" srcOrd="2" destOrd="0" parTransId="{109BBBFE-A1C0-42E4-875D-B5F493BBB08A}" sibTransId="{D1B6AFDD-E537-4DE1-86DC-42C6FB884E52}"/>
    <dgm:cxn modelId="{BDD13E94-EA9B-4763-96DA-FF5EE8F8CB31}" type="presOf" srcId="{D99F0F9A-166E-4619-8262-051EE08D369B}" destId="{9BB92F06-0BDE-4868-AF7A-16D1FB2E8304}" srcOrd="0" destOrd="0" presId="urn:microsoft.com/office/officeart/2005/8/layout/default"/>
    <dgm:cxn modelId="{B50CC92A-2AF2-40C6-8FD8-54A40C4EE6FD}" srcId="{5FBEC3CD-212C-4B0A-B2E8-68BFF939658A}" destId="{D99F0F9A-166E-4619-8262-051EE08D369B}" srcOrd="4" destOrd="0" parTransId="{69A8F98E-085D-4BC1-932F-40328A4B28C7}" sibTransId="{3EE53ED3-CBA3-4DD5-B7D2-B204A9AAEA43}"/>
    <dgm:cxn modelId="{19274C11-1293-461B-8C85-C5BCD15A987D}" type="presOf" srcId="{C5450CFE-9B2E-48E9-9683-EA7E9CA4B112}" destId="{21C24A24-879B-4095-AC98-0D4622FF423C}" srcOrd="0" destOrd="0" presId="urn:microsoft.com/office/officeart/2005/8/layout/default"/>
    <dgm:cxn modelId="{9BB43997-20E9-410F-A55F-A786044F02A6}" type="presOf" srcId="{EEC6246A-20CA-47C1-8E82-3B3BDC759A0E}" destId="{C42A6AD3-7D96-4AFB-9447-74217052D202}" srcOrd="0" destOrd="0" presId="urn:microsoft.com/office/officeart/2005/8/layout/default"/>
    <dgm:cxn modelId="{037AC664-766C-4822-9C17-61711ED8B54A}" srcId="{5FBEC3CD-212C-4B0A-B2E8-68BFF939658A}" destId="{EEC6246A-20CA-47C1-8E82-3B3BDC759A0E}" srcOrd="0" destOrd="0" parTransId="{F442CF87-9434-42BA-B39A-9F999A84271F}" sibTransId="{BFFFC416-77A7-44A9-80A7-F0EE547B25C9}"/>
    <dgm:cxn modelId="{D6A147E7-9A15-402B-846D-57D89BD2890A}" type="presOf" srcId="{EF8ACCEC-F06C-4704-85E4-C1E740D1E2EE}" destId="{B53D3438-3945-4C33-9A74-0A74F0831134}" srcOrd="0" destOrd="0" presId="urn:microsoft.com/office/officeart/2005/8/layout/default"/>
    <dgm:cxn modelId="{7F8F96B8-04CF-4EE4-B7C4-C377E77C6204}" srcId="{5FBEC3CD-212C-4B0A-B2E8-68BFF939658A}" destId="{4731ADB9-BFBA-4BB2-B9A1-BB589C24F01C}" srcOrd="3" destOrd="0" parTransId="{7ADEEFC0-C1E9-460E-9B8C-1BB19B7B3E5B}" sibTransId="{25C5688A-A6AB-45A0-B88D-5C34DAAF7FFD}"/>
    <dgm:cxn modelId="{1B096323-D5B9-4C34-8013-AEA4ACF0BA58}" srcId="{5FBEC3CD-212C-4B0A-B2E8-68BFF939658A}" destId="{C5450CFE-9B2E-48E9-9683-EA7E9CA4B112}" srcOrd="1" destOrd="0" parTransId="{4656DD18-9163-48F0-99DA-C4A5326F7D4D}" sibTransId="{1B4C4226-8445-478F-B19B-D2B56DB97B33}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9F38A964-0609-4B86-9B9D-B3ED6BC69CEB}" type="presOf" srcId="{4731ADB9-BFBA-4BB2-B9A1-BB589C24F01C}" destId="{6F025503-24DA-43A9-8914-FA55AD083027}" srcOrd="0" destOrd="0" presId="urn:microsoft.com/office/officeart/2005/8/layout/default"/>
    <dgm:cxn modelId="{A431D370-DDF1-4D80-98DF-722E5842FB4E}" type="presParOf" srcId="{781335D3-E4ED-4EF2-A91F-C829B21D9BE3}" destId="{C42A6AD3-7D96-4AFB-9447-74217052D202}" srcOrd="0" destOrd="0" presId="urn:microsoft.com/office/officeart/2005/8/layout/default"/>
    <dgm:cxn modelId="{1DBA1A15-8646-4A6C-982D-73085B773495}" type="presParOf" srcId="{781335D3-E4ED-4EF2-A91F-C829B21D9BE3}" destId="{BE8F5169-01EB-4EA0-B662-0A83231809D8}" srcOrd="1" destOrd="0" presId="urn:microsoft.com/office/officeart/2005/8/layout/default"/>
    <dgm:cxn modelId="{69D25F7A-1EA0-4010-9405-4DD49D9BC01F}" type="presParOf" srcId="{781335D3-E4ED-4EF2-A91F-C829B21D9BE3}" destId="{21C24A24-879B-4095-AC98-0D4622FF423C}" srcOrd="2" destOrd="0" presId="urn:microsoft.com/office/officeart/2005/8/layout/default"/>
    <dgm:cxn modelId="{02D63C33-BAB1-47AC-AD00-67F5B6CF419C}" type="presParOf" srcId="{781335D3-E4ED-4EF2-A91F-C829B21D9BE3}" destId="{9E7AB12D-FF5D-4435-96F1-5DA758A00F45}" srcOrd="3" destOrd="0" presId="urn:microsoft.com/office/officeart/2005/8/layout/default"/>
    <dgm:cxn modelId="{F1B3326C-AE94-4859-8369-DECF2DEC72FA}" type="presParOf" srcId="{781335D3-E4ED-4EF2-A91F-C829B21D9BE3}" destId="{B53D3438-3945-4C33-9A74-0A74F0831134}" srcOrd="4" destOrd="0" presId="urn:microsoft.com/office/officeart/2005/8/layout/default"/>
    <dgm:cxn modelId="{7B55B3F9-7598-406B-AAB3-5F746EBF5689}" type="presParOf" srcId="{781335D3-E4ED-4EF2-A91F-C829B21D9BE3}" destId="{B32F4B36-AFAB-4D39-AB54-0F6AF7A758A6}" srcOrd="5" destOrd="0" presId="urn:microsoft.com/office/officeart/2005/8/layout/default"/>
    <dgm:cxn modelId="{80C43607-C1DB-4308-8ACF-1B0A2EFAD8CB}" type="presParOf" srcId="{781335D3-E4ED-4EF2-A91F-C829B21D9BE3}" destId="{6F025503-24DA-43A9-8914-FA55AD083027}" srcOrd="6" destOrd="0" presId="urn:microsoft.com/office/officeart/2005/8/layout/default"/>
    <dgm:cxn modelId="{C1502E65-F016-4128-A708-F45F243E2BFD}" type="presParOf" srcId="{781335D3-E4ED-4EF2-A91F-C829B21D9BE3}" destId="{CAD9944C-E98A-4225-A659-71F69D1050DE}" srcOrd="7" destOrd="0" presId="urn:microsoft.com/office/officeart/2005/8/layout/default"/>
    <dgm:cxn modelId="{12827DCD-571E-43F1-9FCB-ED9F452842F1}" type="presParOf" srcId="{781335D3-E4ED-4EF2-A91F-C829B21D9BE3}" destId="{9BB92F06-0BDE-4868-AF7A-16D1FB2E830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0E1EE-E155-4ED3-A4F3-0689F9F4AB64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EEC7A59B-3EFB-4001-9892-A9A07A88BE08}">
      <dgm:prSet phldrT="[Текст]"/>
      <dgm:spPr/>
      <dgm:t>
        <a:bodyPr/>
        <a:lstStyle/>
        <a:p>
          <a:r>
            <a:rPr lang="uk-UA" dirty="0" smtClean="0"/>
            <a:t>Людина +фенікс</a:t>
          </a:r>
          <a:endParaRPr lang="ru-RU" dirty="0"/>
        </a:p>
      </dgm:t>
    </dgm:pt>
    <dgm:pt modelId="{878407B4-A1DF-470F-8A72-C4978BED93DC}" type="parTrans" cxnId="{EA85A565-D0B9-4F07-A66C-8DE07226BB45}">
      <dgm:prSet/>
      <dgm:spPr/>
      <dgm:t>
        <a:bodyPr/>
        <a:lstStyle/>
        <a:p>
          <a:endParaRPr lang="ru-RU"/>
        </a:p>
      </dgm:t>
    </dgm:pt>
    <dgm:pt modelId="{1940DB45-13F9-49BB-A174-6203ADBA1F55}" type="sibTrans" cxnId="{EA85A565-D0B9-4F07-A66C-8DE07226BB45}">
      <dgm:prSet/>
      <dgm:spPr/>
      <dgm:t>
        <a:bodyPr/>
        <a:lstStyle/>
        <a:p>
          <a:endParaRPr lang="ru-RU"/>
        </a:p>
      </dgm:t>
    </dgm:pt>
    <dgm:pt modelId="{6E27C1BB-8EB6-457E-92A9-A23CA872784D}">
      <dgm:prSet phldrT="[Текст]"/>
      <dgm:spPr/>
      <dgm:t>
        <a:bodyPr/>
        <a:lstStyle/>
        <a:p>
          <a:r>
            <a:rPr lang="uk-UA" dirty="0" smtClean="0"/>
            <a:t>Людина + єдиноріг</a:t>
          </a:r>
          <a:endParaRPr lang="ru-RU" dirty="0"/>
        </a:p>
      </dgm:t>
    </dgm:pt>
    <dgm:pt modelId="{02EC11DF-B3DF-4E3B-A6EE-E9207C3FCBFA}" type="parTrans" cxnId="{73749F7A-B109-49F5-9EAF-D75A2A74D1F8}">
      <dgm:prSet/>
      <dgm:spPr/>
      <dgm:t>
        <a:bodyPr/>
        <a:lstStyle/>
        <a:p>
          <a:endParaRPr lang="ru-RU"/>
        </a:p>
      </dgm:t>
    </dgm:pt>
    <dgm:pt modelId="{A2020E7D-A172-4FF2-B2E1-EFE77C36B244}" type="sibTrans" cxnId="{73749F7A-B109-49F5-9EAF-D75A2A74D1F8}">
      <dgm:prSet/>
      <dgm:spPr/>
      <dgm:t>
        <a:bodyPr/>
        <a:lstStyle/>
        <a:p>
          <a:endParaRPr lang="ru-RU"/>
        </a:p>
      </dgm:t>
    </dgm:pt>
    <dgm:pt modelId="{D936A353-A31C-4E86-94E7-15F23491FD17}">
      <dgm:prSet phldrT="[Текст]"/>
      <dgm:spPr/>
      <dgm:t>
        <a:bodyPr/>
        <a:lstStyle/>
        <a:p>
          <a:r>
            <a:rPr lang="uk-UA" dirty="0" smtClean="0"/>
            <a:t>Людина + василіск</a:t>
          </a:r>
          <a:endParaRPr lang="ru-RU" dirty="0"/>
        </a:p>
      </dgm:t>
    </dgm:pt>
    <dgm:pt modelId="{660010BA-0407-4A86-8628-A4B21687D5CC}" type="parTrans" cxnId="{E8D2DE10-0FE8-4123-B8F5-4624DB5BBFC3}">
      <dgm:prSet/>
      <dgm:spPr/>
      <dgm:t>
        <a:bodyPr/>
        <a:lstStyle/>
        <a:p>
          <a:endParaRPr lang="ru-RU"/>
        </a:p>
      </dgm:t>
    </dgm:pt>
    <dgm:pt modelId="{6BD8982F-9DF5-4BDD-B02B-D38869D655BC}" type="sibTrans" cxnId="{E8D2DE10-0FE8-4123-B8F5-4624DB5BBFC3}">
      <dgm:prSet/>
      <dgm:spPr/>
      <dgm:t>
        <a:bodyPr/>
        <a:lstStyle/>
        <a:p>
          <a:endParaRPr lang="ru-RU"/>
        </a:p>
      </dgm:t>
    </dgm:pt>
    <dgm:pt modelId="{6B55B72F-CF61-4F50-867E-E3384AC02F82}">
      <dgm:prSet/>
      <dgm:spPr/>
      <dgm:t>
        <a:bodyPr/>
        <a:lstStyle/>
        <a:p>
          <a:r>
            <a:rPr lang="uk-UA" dirty="0" smtClean="0"/>
            <a:t>Людина+ </a:t>
          </a:r>
          <a:r>
            <a:rPr lang="uk-UA" dirty="0" err="1" smtClean="0"/>
            <a:t>мандрагора</a:t>
          </a:r>
          <a:endParaRPr lang="ru-RU" dirty="0"/>
        </a:p>
      </dgm:t>
    </dgm:pt>
    <dgm:pt modelId="{E5D12AB0-59CF-412C-8A53-58162BEF9C00}" type="parTrans" cxnId="{54FB93A4-6538-4922-A2DC-538DFBD43BBE}">
      <dgm:prSet/>
      <dgm:spPr/>
      <dgm:t>
        <a:bodyPr/>
        <a:lstStyle/>
        <a:p>
          <a:endParaRPr lang="ru-RU"/>
        </a:p>
      </dgm:t>
    </dgm:pt>
    <dgm:pt modelId="{54C4A6B6-15C0-4F1F-B3C5-0FCF195661B3}" type="sibTrans" cxnId="{54FB93A4-6538-4922-A2DC-538DFBD43BBE}">
      <dgm:prSet/>
      <dgm:spPr/>
      <dgm:t>
        <a:bodyPr/>
        <a:lstStyle/>
        <a:p>
          <a:endParaRPr lang="ru-RU"/>
        </a:p>
      </dgm:t>
    </dgm:pt>
    <dgm:pt modelId="{53E0EAEC-3E9A-4CE9-8067-F55D45B081F8}">
      <dgm:prSet/>
      <dgm:spPr/>
      <dgm:t>
        <a:bodyPr/>
        <a:lstStyle/>
        <a:p>
          <a:r>
            <a:rPr lang="uk-UA" dirty="0" smtClean="0"/>
            <a:t>Людина + Дракон</a:t>
          </a:r>
          <a:endParaRPr lang="ru-RU" dirty="0"/>
        </a:p>
      </dgm:t>
    </dgm:pt>
    <dgm:pt modelId="{4034B33F-D16E-44A8-9F42-1CB3FC8E3F40}" type="parTrans" cxnId="{B0E168A7-F99B-454B-8548-1F5ADE25E2B9}">
      <dgm:prSet/>
      <dgm:spPr/>
      <dgm:t>
        <a:bodyPr/>
        <a:lstStyle/>
        <a:p>
          <a:endParaRPr lang="ru-RU"/>
        </a:p>
      </dgm:t>
    </dgm:pt>
    <dgm:pt modelId="{3288A46F-536F-4562-8EB1-2F770B5D10F0}" type="sibTrans" cxnId="{B0E168A7-F99B-454B-8548-1F5ADE25E2B9}">
      <dgm:prSet/>
      <dgm:spPr/>
      <dgm:t>
        <a:bodyPr/>
        <a:lstStyle/>
        <a:p>
          <a:endParaRPr lang="ru-RU"/>
        </a:p>
      </dgm:t>
    </dgm:pt>
    <dgm:pt modelId="{DA757806-2E45-4F91-B2AD-39ABD30A3259}" type="pres">
      <dgm:prSet presAssocID="{2EE0E1EE-E155-4ED3-A4F3-0689F9F4AB64}" presName="Name0" presStyleCnt="0">
        <dgm:presLayoutVars>
          <dgm:dir/>
          <dgm:resizeHandles val="exact"/>
        </dgm:presLayoutVars>
      </dgm:prSet>
      <dgm:spPr/>
    </dgm:pt>
    <dgm:pt modelId="{EC986DE0-8517-426B-ABED-FD68C3C16A0A}" type="pres">
      <dgm:prSet presAssocID="{2EE0E1EE-E155-4ED3-A4F3-0689F9F4AB64}" presName="fgShape" presStyleLbl="fgShp" presStyleIdx="0" presStyleCnt="1"/>
      <dgm:spPr/>
    </dgm:pt>
    <dgm:pt modelId="{A9D513E8-075F-4D49-B751-83B109D9CE6E}" type="pres">
      <dgm:prSet presAssocID="{2EE0E1EE-E155-4ED3-A4F3-0689F9F4AB64}" presName="linComp" presStyleCnt="0"/>
      <dgm:spPr/>
    </dgm:pt>
    <dgm:pt modelId="{82B1382B-8613-4757-A7F9-DEB6DF15D478}" type="pres">
      <dgm:prSet presAssocID="{EEC7A59B-3EFB-4001-9892-A9A07A88BE08}" presName="compNode" presStyleCnt="0"/>
      <dgm:spPr/>
    </dgm:pt>
    <dgm:pt modelId="{04C9A152-7FFE-4911-94F8-AA3EAB402CA5}" type="pres">
      <dgm:prSet presAssocID="{EEC7A59B-3EFB-4001-9892-A9A07A88BE08}" presName="bkgdShape" presStyleLbl="node1" presStyleIdx="0" presStyleCnt="5"/>
      <dgm:spPr/>
      <dgm:t>
        <a:bodyPr/>
        <a:lstStyle/>
        <a:p>
          <a:endParaRPr lang="ru-RU"/>
        </a:p>
      </dgm:t>
    </dgm:pt>
    <dgm:pt modelId="{EBC0F491-846F-4CC6-ACB4-B3D20C0412A9}" type="pres">
      <dgm:prSet presAssocID="{EEC7A59B-3EFB-4001-9892-A9A07A88BE0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1B4AD-8968-44D8-9825-775A114EC7F3}" type="pres">
      <dgm:prSet presAssocID="{EEC7A59B-3EFB-4001-9892-A9A07A88BE08}" presName="invisiNode" presStyleLbl="node1" presStyleIdx="0" presStyleCnt="5"/>
      <dgm:spPr/>
    </dgm:pt>
    <dgm:pt modelId="{AE4CB0B4-06B2-4B6C-8654-15C3D2850F85}" type="pres">
      <dgm:prSet presAssocID="{EEC7A59B-3EFB-4001-9892-A9A07A88BE08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19EB3F-60AD-4978-9431-9C4E7CF1AAFF}" type="pres">
      <dgm:prSet presAssocID="{1940DB45-13F9-49BB-A174-6203ADBA1F55}" presName="sibTrans" presStyleLbl="sibTrans2D1" presStyleIdx="0" presStyleCnt="0"/>
      <dgm:spPr/>
    </dgm:pt>
    <dgm:pt modelId="{06740FCC-1CD9-4942-A4BF-867A02E85CB0}" type="pres">
      <dgm:prSet presAssocID="{6E27C1BB-8EB6-457E-92A9-A23CA872784D}" presName="compNode" presStyleCnt="0"/>
      <dgm:spPr/>
    </dgm:pt>
    <dgm:pt modelId="{7EDE5181-41C8-4DAB-BD3C-21B546AFAABD}" type="pres">
      <dgm:prSet presAssocID="{6E27C1BB-8EB6-457E-92A9-A23CA872784D}" presName="bkgdShape" presStyleLbl="node1" presStyleIdx="1" presStyleCnt="5"/>
      <dgm:spPr/>
    </dgm:pt>
    <dgm:pt modelId="{4A473B3F-D1AA-445D-911E-BA650F2442C3}" type="pres">
      <dgm:prSet presAssocID="{6E27C1BB-8EB6-457E-92A9-A23CA872784D}" presName="nodeTx" presStyleLbl="node1" presStyleIdx="1" presStyleCnt="5">
        <dgm:presLayoutVars>
          <dgm:bulletEnabled val="1"/>
        </dgm:presLayoutVars>
      </dgm:prSet>
      <dgm:spPr/>
    </dgm:pt>
    <dgm:pt modelId="{C7B679EC-B8B7-4380-997E-4DB7877088BC}" type="pres">
      <dgm:prSet presAssocID="{6E27C1BB-8EB6-457E-92A9-A23CA872784D}" presName="invisiNode" presStyleLbl="node1" presStyleIdx="1" presStyleCnt="5"/>
      <dgm:spPr/>
    </dgm:pt>
    <dgm:pt modelId="{F9F50FC8-9007-4944-833A-E698F4495466}" type="pres">
      <dgm:prSet presAssocID="{6E27C1BB-8EB6-457E-92A9-A23CA872784D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79AF85-2F6C-4E8B-A8F6-C4341C1E8A70}" type="pres">
      <dgm:prSet presAssocID="{A2020E7D-A172-4FF2-B2E1-EFE77C36B244}" presName="sibTrans" presStyleLbl="sibTrans2D1" presStyleIdx="0" presStyleCnt="0"/>
      <dgm:spPr/>
    </dgm:pt>
    <dgm:pt modelId="{FB499C2E-93AF-4F0E-8B95-4F04B2DB07F6}" type="pres">
      <dgm:prSet presAssocID="{D936A353-A31C-4E86-94E7-15F23491FD17}" presName="compNode" presStyleCnt="0"/>
      <dgm:spPr/>
    </dgm:pt>
    <dgm:pt modelId="{B36CE0BC-BFF4-483C-806D-A1DCBF9209DB}" type="pres">
      <dgm:prSet presAssocID="{D936A353-A31C-4E86-94E7-15F23491FD17}" presName="bkgdShape" presStyleLbl="node1" presStyleIdx="2" presStyleCnt="5"/>
      <dgm:spPr/>
    </dgm:pt>
    <dgm:pt modelId="{10191750-D938-4EA8-B5F9-D96392B5F4E5}" type="pres">
      <dgm:prSet presAssocID="{D936A353-A31C-4E86-94E7-15F23491FD17}" presName="nodeTx" presStyleLbl="node1" presStyleIdx="2" presStyleCnt="5">
        <dgm:presLayoutVars>
          <dgm:bulletEnabled val="1"/>
        </dgm:presLayoutVars>
      </dgm:prSet>
      <dgm:spPr/>
    </dgm:pt>
    <dgm:pt modelId="{EF0D5144-DEE1-4A54-8838-49E2D2804275}" type="pres">
      <dgm:prSet presAssocID="{D936A353-A31C-4E86-94E7-15F23491FD17}" presName="invisiNode" presStyleLbl="node1" presStyleIdx="2" presStyleCnt="5"/>
      <dgm:spPr/>
    </dgm:pt>
    <dgm:pt modelId="{DBF610D8-31D1-4C8D-9A23-55AF430397E7}" type="pres">
      <dgm:prSet presAssocID="{D936A353-A31C-4E86-94E7-15F23491FD17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446860-7F93-4300-B877-3E70C5038D3B}" type="pres">
      <dgm:prSet presAssocID="{6BD8982F-9DF5-4BDD-B02B-D38869D655BC}" presName="sibTrans" presStyleLbl="sibTrans2D1" presStyleIdx="0" presStyleCnt="0"/>
      <dgm:spPr/>
    </dgm:pt>
    <dgm:pt modelId="{7420D508-BE6A-4AE9-916B-38C473F2750A}" type="pres">
      <dgm:prSet presAssocID="{6B55B72F-CF61-4F50-867E-E3384AC02F82}" presName="compNode" presStyleCnt="0"/>
      <dgm:spPr/>
    </dgm:pt>
    <dgm:pt modelId="{1B86594A-B184-4068-A704-8879AA09C079}" type="pres">
      <dgm:prSet presAssocID="{6B55B72F-CF61-4F50-867E-E3384AC02F82}" presName="bkgdShape" presStyleLbl="node1" presStyleIdx="3" presStyleCnt="5"/>
      <dgm:spPr/>
    </dgm:pt>
    <dgm:pt modelId="{9EE09AF9-95C0-421D-8DDC-BB0257DC67B2}" type="pres">
      <dgm:prSet presAssocID="{6B55B72F-CF61-4F50-867E-E3384AC02F82}" presName="nodeTx" presStyleLbl="node1" presStyleIdx="3" presStyleCnt="5">
        <dgm:presLayoutVars>
          <dgm:bulletEnabled val="1"/>
        </dgm:presLayoutVars>
      </dgm:prSet>
      <dgm:spPr/>
    </dgm:pt>
    <dgm:pt modelId="{66A07593-FB5D-4B6C-AF8F-FFE6F02A3739}" type="pres">
      <dgm:prSet presAssocID="{6B55B72F-CF61-4F50-867E-E3384AC02F82}" presName="invisiNode" presStyleLbl="node1" presStyleIdx="3" presStyleCnt="5"/>
      <dgm:spPr/>
    </dgm:pt>
    <dgm:pt modelId="{9716C874-152D-4C4C-9D22-426D645F7289}" type="pres">
      <dgm:prSet presAssocID="{6B55B72F-CF61-4F50-867E-E3384AC02F82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5F85A87-91EC-4DFF-A4BC-3B15B5941FEF}" type="pres">
      <dgm:prSet presAssocID="{54C4A6B6-15C0-4F1F-B3C5-0FCF195661B3}" presName="sibTrans" presStyleLbl="sibTrans2D1" presStyleIdx="0" presStyleCnt="0"/>
      <dgm:spPr/>
    </dgm:pt>
    <dgm:pt modelId="{4D84238C-46EC-42ED-945C-3DCBBF24F4EE}" type="pres">
      <dgm:prSet presAssocID="{53E0EAEC-3E9A-4CE9-8067-F55D45B081F8}" presName="compNode" presStyleCnt="0"/>
      <dgm:spPr/>
    </dgm:pt>
    <dgm:pt modelId="{646A1E72-462E-4BE8-BCEC-BBE099D1DB83}" type="pres">
      <dgm:prSet presAssocID="{53E0EAEC-3E9A-4CE9-8067-F55D45B081F8}" presName="bkgdShape" presStyleLbl="node1" presStyleIdx="4" presStyleCnt="5"/>
      <dgm:spPr/>
    </dgm:pt>
    <dgm:pt modelId="{3F0072B1-93B8-4E55-B508-3212CDC9AE62}" type="pres">
      <dgm:prSet presAssocID="{53E0EAEC-3E9A-4CE9-8067-F55D45B081F8}" presName="nodeTx" presStyleLbl="node1" presStyleIdx="4" presStyleCnt="5">
        <dgm:presLayoutVars>
          <dgm:bulletEnabled val="1"/>
        </dgm:presLayoutVars>
      </dgm:prSet>
      <dgm:spPr/>
    </dgm:pt>
    <dgm:pt modelId="{75C7A830-583D-4C5F-B1A0-86A4A7887945}" type="pres">
      <dgm:prSet presAssocID="{53E0EAEC-3E9A-4CE9-8067-F55D45B081F8}" presName="invisiNode" presStyleLbl="node1" presStyleIdx="4" presStyleCnt="5"/>
      <dgm:spPr/>
    </dgm:pt>
    <dgm:pt modelId="{67B6620B-D527-44F6-9C71-BA3789664940}" type="pres">
      <dgm:prSet presAssocID="{53E0EAEC-3E9A-4CE9-8067-F55D45B081F8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8D2DE10-0FE8-4123-B8F5-4624DB5BBFC3}" srcId="{2EE0E1EE-E155-4ED3-A4F3-0689F9F4AB64}" destId="{D936A353-A31C-4E86-94E7-15F23491FD17}" srcOrd="2" destOrd="0" parTransId="{660010BA-0407-4A86-8628-A4B21687D5CC}" sibTransId="{6BD8982F-9DF5-4BDD-B02B-D38869D655BC}"/>
    <dgm:cxn modelId="{EA85A565-D0B9-4F07-A66C-8DE07226BB45}" srcId="{2EE0E1EE-E155-4ED3-A4F3-0689F9F4AB64}" destId="{EEC7A59B-3EFB-4001-9892-A9A07A88BE08}" srcOrd="0" destOrd="0" parTransId="{878407B4-A1DF-470F-8A72-C4978BED93DC}" sibTransId="{1940DB45-13F9-49BB-A174-6203ADBA1F55}"/>
    <dgm:cxn modelId="{1D98271C-14EA-4519-9AC2-40F9D18567CA}" type="presOf" srcId="{53E0EAEC-3E9A-4CE9-8067-F55D45B081F8}" destId="{3F0072B1-93B8-4E55-B508-3212CDC9AE62}" srcOrd="1" destOrd="0" presId="urn:microsoft.com/office/officeart/2005/8/layout/hList7"/>
    <dgm:cxn modelId="{2EFD197A-52F2-4C80-B762-FC06CC5BE130}" type="presOf" srcId="{6BD8982F-9DF5-4BDD-B02B-D38869D655BC}" destId="{55446860-7F93-4300-B877-3E70C5038D3B}" srcOrd="0" destOrd="0" presId="urn:microsoft.com/office/officeart/2005/8/layout/hList7"/>
    <dgm:cxn modelId="{D38D54D6-010E-4C03-A173-604D33A8E2A0}" type="presOf" srcId="{6B55B72F-CF61-4F50-867E-E3384AC02F82}" destId="{9EE09AF9-95C0-421D-8DDC-BB0257DC67B2}" srcOrd="1" destOrd="0" presId="urn:microsoft.com/office/officeart/2005/8/layout/hList7"/>
    <dgm:cxn modelId="{3D6F21C0-747E-475E-8BF0-F10419A39B32}" type="presOf" srcId="{53E0EAEC-3E9A-4CE9-8067-F55D45B081F8}" destId="{646A1E72-462E-4BE8-BCEC-BBE099D1DB83}" srcOrd="0" destOrd="0" presId="urn:microsoft.com/office/officeart/2005/8/layout/hList7"/>
    <dgm:cxn modelId="{87009E12-2C57-48A3-990A-39290660FF1C}" type="presOf" srcId="{6E27C1BB-8EB6-457E-92A9-A23CA872784D}" destId="{7EDE5181-41C8-4DAB-BD3C-21B546AFAABD}" srcOrd="0" destOrd="0" presId="urn:microsoft.com/office/officeart/2005/8/layout/hList7"/>
    <dgm:cxn modelId="{BDC011F3-5BE8-462E-81DD-76D5C97D75A0}" type="presOf" srcId="{6B55B72F-CF61-4F50-867E-E3384AC02F82}" destId="{1B86594A-B184-4068-A704-8879AA09C079}" srcOrd="0" destOrd="0" presId="urn:microsoft.com/office/officeart/2005/8/layout/hList7"/>
    <dgm:cxn modelId="{9F79DDFF-3560-456C-84F8-E00F1E07AC37}" type="presOf" srcId="{1940DB45-13F9-49BB-A174-6203ADBA1F55}" destId="{D619EB3F-60AD-4978-9431-9C4E7CF1AAFF}" srcOrd="0" destOrd="0" presId="urn:microsoft.com/office/officeart/2005/8/layout/hList7"/>
    <dgm:cxn modelId="{A451DB67-4C99-4495-A10F-B8C4B862E050}" type="presOf" srcId="{EEC7A59B-3EFB-4001-9892-A9A07A88BE08}" destId="{EBC0F491-846F-4CC6-ACB4-B3D20C0412A9}" srcOrd="1" destOrd="0" presId="urn:microsoft.com/office/officeart/2005/8/layout/hList7"/>
    <dgm:cxn modelId="{A15C9892-DB41-4004-8B90-6EBE46F9577E}" type="presOf" srcId="{A2020E7D-A172-4FF2-B2E1-EFE77C36B244}" destId="{AC79AF85-2F6C-4E8B-A8F6-C4341C1E8A70}" srcOrd="0" destOrd="0" presId="urn:microsoft.com/office/officeart/2005/8/layout/hList7"/>
    <dgm:cxn modelId="{54FB93A4-6538-4922-A2DC-538DFBD43BBE}" srcId="{2EE0E1EE-E155-4ED3-A4F3-0689F9F4AB64}" destId="{6B55B72F-CF61-4F50-867E-E3384AC02F82}" srcOrd="3" destOrd="0" parTransId="{E5D12AB0-59CF-412C-8A53-58162BEF9C00}" sibTransId="{54C4A6B6-15C0-4F1F-B3C5-0FCF195661B3}"/>
    <dgm:cxn modelId="{B0E168A7-F99B-454B-8548-1F5ADE25E2B9}" srcId="{2EE0E1EE-E155-4ED3-A4F3-0689F9F4AB64}" destId="{53E0EAEC-3E9A-4CE9-8067-F55D45B081F8}" srcOrd="4" destOrd="0" parTransId="{4034B33F-D16E-44A8-9F42-1CB3FC8E3F40}" sibTransId="{3288A46F-536F-4562-8EB1-2F770B5D10F0}"/>
    <dgm:cxn modelId="{2D606BD6-B0B9-469E-ABDE-FD6B2AEDA48E}" type="presOf" srcId="{D936A353-A31C-4E86-94E7-15F23491FD17}" destId="{10191750-D938-4EA8-B5F9-D96392B5F4E5}" srcOrd="1" destOrd="0" presId="urn:microsoft.com/office/officeart/2005/8/layout/hList7"/>
    <dgm:cxn modelId="{805B751B-8220-4C01-97B1-462ACA6D924F}" type="presOf" srcId="{6E27C1BB-8EB6-457E-92A9-A23CA872784D}" destId="{4A473B3F-D1AA-445D-911E-BA650F2442C3}" srcOrd="1" destOrd="0" presId="urn:microsoft.com/office/officeart/2005/8/layout/hList7"/>
    <dgm:cxn modelId="{F1DB488E-B965-4628-ACAA-25DA1CD2DD6E}" type="presOf" srcId="{2EE0E1EE-E155-4ED3-A4F3-0689F9F4AB64}" destId="{DA757806-2E45-4F91-B2AD-39ABD30A3259}" srcOrd="0" destOrd="0" presId="urn:microsoft.com/office/officeart/2005/8/layout/hList7"/>
    <dgm:cxn modelId="{17A574C5-5934-4DB1-9609-8899554DD867}" type="presOf" srcId="{EEC7A59B-3EFB-4001-9892-A9A07A88BE08}" destId="{04C9A152-7FFE-4911-94F8-AA3EAB402CA5}" srcOrd="0" destOrd="0" presId="urn:microsoft.com/office/officeart/2005/8/layout/hList7"/>
    <dgm:cxn modelId="{73749F7A-B109-49F5-9EAF-D75A2A74D1F8}" srcId="{2EE0E1EE-E155-4ED3-A4F3-0689F9F4AB64}" destId="{6E27C1BB-8EB6-457E-92A9-A23CA872784D}" srcOrd="1" destOrd="0" parTransId="{02EC11DF-B3DF-4E3B-A6EE-E9207C3FCBFA}" sibTransId="{A2020E7D-A172-4FF2-B2E1-EFE77C36B244}"/>
    <dgm:cxn modelId="{797A867B-2057-4DAC-9364-2EBF8E7573EA}" type="presOf" srcId="{54C4A6B6-15C0-4F1F-B3C5-0FCF195661B3}" destId="{55F85A87-91EC-4DFF-A4BC-3B15B5941FEF}" srcOrd="0" destOrd="0" presId="urn:microsoft.com/office/officeart/2005/8/layout/hList7"/>
    <dgm:cxn modelId="{EEBDE91C-2B0B-4817-8820-3B66E81547E4}" type="presOf" srcId="{D936A353-A31C-4E86-94E7-15F23491FD17}" destId="{B36CE0BC-BFF4-483C-806D-A1DCBF9209DB}" srcOrd="0" destOrd="0" presId="urn:microsoft.com/office/officeart/2005/8/layout/hList7"/>
    <dgm:cxn modelId="{57FB4415-1A2C-4073-95D7-D38A1E809180}" type="presParOf" srcId="{DA757806-2E45-4F91-B2AD-39ABD30A3259}" destId="{EC986DE0-8517-426B-ABED-FD68C3C16A0A}" srcOrd="0" destOrd="0" presId="urn:microsoft.com/office/officeart/2005/8/layout/hList7"/>
    <dgm:cxn modelId="{D058AAC2-A8BE-48CE-834B-F813FF2D851B}" type="presParOf" srcId="{DA757806-2E45-4F91-B2AD-39ABD30A3259}" destId="{A9D513E8-075F-4D49-B751-83B109D9CE6E}" srcOrd="1" destOrd="0" presId="urn:microsoft.com/office/officeart/2005/8/layout/hList7"/>
    <dgm:cxn modelId="{0E720E24-CF09-40BD-8285-6F38C8EF1BC4}" type="presParOf" srcId="{A9D513E8-075F-4D49-B751-83B109D9CE6E}" destId="{82B1382B-8613-4757-A7F9-DEB6DF15D478}" srcOrd="0" destOrd="0" presId="urn:microsoft.com/office/officeart/2005/8/layout/hList7"/>
    <dgm:cxn modelId="{B3ACFE0D-B04F-4A81-ADD1-0019D0BEDA18}" type="presParOf" srcId="{82B1382B-8613-4757-A7F9-DEB6DF15D478}" destId="{04C9A152-7FFE-4911-94F8-AA3EAB402CA5}" srcOrd="0" destOrd="0" presId="urn:microsoft.com/office/officeart/2005/8/layout/hList7"/>
    <dgm:cxn modelId="{E7E5B1B3-8E8B-4365-935D-463894BC2488}" type="presParOf" srcId="{82B1382B-8613-4757-A7F9-DEB6DF15D478}" destId="{EBC0F491-846F-4CC6-ACB4-B3D20C0412A9}" srcOrd="1" destOrd="0" presId="urn:microsoft.com/office/officeart/2005/8/layout/hList7"/>
    <dgm:cxn modelId="{85049191-F378-4DAF-AA4C-80BE015B4549}" type="presParOf" srcId="{82B1382B-8613-4757-A7F9-DEB6DF15D478}" destId="{AC81B4AD-8968-44D8-9825-775A114EC7F3}" srcOrd="2" destOrd="0" presId="urn:microsoft.com/office/officeart/2005/8/layout/hList7"/>
    <dgm:cxn modelId="{9D4207FB-2826-499C-B6D9-A9AE6AD6E0DF}" type="presParOf" srcId="{82B1382B-8613-4757-A7F9-DEB6DF15D478}" destId="{AE4CB0B4-06B2-4B6C-8654-15C3D2850F85}" srcOrd="3" destOrd="0" presId="urn:microsoft.com/office/officeart/2005/8/layout/hList7"/>
    <dgm:cxn modelId="{9868891F-D92B-4C75-9816-C8A7515AC2FA}" type="presParOf" srcId="{A9D513E8-075F-4D49-B751-83B109D9CE6E}" destId="{D619EB3F-60AD-4978-9431-9C4E7CF1AAFF}" srcOrd="1" destOrd="0" presId="urn:microsoft.com/office/officeart/2005/8/layout/hList7"/>
    <dgm:cxn modelId="{1171072A-7BC7-41C1-A7E7-68E8628F0259}" type="presParOf" srcId="{A9D513E8-075F-4D49-B751-83B109D9CE6E}" destId="{06740FCC-1CD9-4942-A4BF-867A02E85CB0}" srcOrd="2" destOrd="0" presId="urn:microsoft.com/office/officeart/2005/8/layout/hList7"/>
    <dgm:cxn modelId="{267B7890-612B-44DC-9BEB-24F1DBA8D471}" type="presParOf" srcId="{06740FCC-1CD9-4942-A4BF-867A02E85CB0}" destId="{7EDE5181-41C8-4DAB-BD3C-21B546AFAABD}" srcOrd="0" destOrd="0" presId="urn:microsoft.com/office/officeart/2005/8/layout/hList7"/>
    <dgm:cxn modelId="{74E8E2CB-C057-43EB-8FDC-5DFB5C6ED26F}" type="presParOf" srcId="{06740FCC-1CD9-4942-A4BF-867A02E85CB0}" destId="{4A473B3F-D1AA-445D-911E-BA650F2442C3}" srcOrd="1" destOrd="0" presId="urn:microsoft.com/office/officeart/2005/8/layout/hList7"/>
    <dgm:cxn modelId="{78A16582-302E-4086-9A0B-3F77F4ADC103}" type="presParOf" srcId="{06740FCC-1CD9-4942-A4BF-867A02E85CB0}" destId="{C7B679EC-B8B7-4380-997E-4DB7877088BC}" srcOrd="2" destOrd="0" presId="urn:microsoft.com/office/officeart/2005/8/layout/hList7"/>
    <dgm:cxn modelId="{693D2841-62F4-4531-A377-C4C82D404E63}" type="presParOf" srcId="{06740FCC-1CD9-4942-A4BF-867A02E85CB0}" destId="{F9F50FC8-9007-4944-833A-E698F4495466}" srcOrd="3" destOrd="0" presId="urn:microsoft.com/office/officeart/2005/8/layout/hList7"/>
    <dgm:cxn modelId="{DCF7131B-C46C-4F9B-8E9F-9A6AF763E919}" type="presParOf" srcId="{A9D513E8-075F-4D49-B751-83B109D9CE6E}" destId="{AC79AF85-2F6C-4E8B-A8F6-C4341C1E8A70}" srcOrd="3" destOrd="0" presId="urn:microsoft.com/office/officeart/2005/8/layout/hList7"/>
    <dgm:cxn modelId="{ABFBF391-C578-4D0A-83E1-E6041D1F028C}" type="presParOf" srcId="{A9D513E8-075F-4D49-B751-83B109D9CE6E}" destId="{FB499C2E-93AF-4F0E-8B95-4F04B2DB07F6}" srcOrd="4" destOrd="0" presId="urn:microsoft.com/office/officeart/2005/8/layout/hList7"/>
    <dgm:cxn modelId="{99F7C770-80D3-41F0-A910-ABD33CD2254F}" type="presParOf" srcId="{FB499C2E-93AF-4F0E-8B95-4F04B2DB07F6}" destId="{B36CE0BC-BFF4-483C-806D-A1DCBF9209DB}" srcOrd="0" destOrd="0" presId="urn:microsoft.com/office/officeart/2005/8/layout/hList7"/>
    <dgm:cxn modelId="{01365D31-D74B-435E-9D7F-4D99D213BD7F}" type="presParOf" srcId="{FB499C2E-93AF-4F0E-8B95-4F04B2DB07F6}" destId="{10191750-D938-4EA8-B5F9-D96392B5F4E5}" srcOrd="1" destOrd="0" presId="urn:microsoft.com/office/officeart/2005/8/layout/hList7"/>
    <dgm:cxn modelId="{34F8DC57-9FEA-4533-92EA-5C1074D5AB87}" type="presParOf" srcId="{FB499C2E-93AF-4F0E-8B95-4F04B2DB07F6}" destId="{EF0D5144-DEE1-4A54-8838-49E2D2804275}" srcOrd="2" destOrd="0" presId="urn:microsoft.com/office/officeart/2005/8/layout/hList7"/>
    <dgm:cxn modelId="{52191153-9AD8-4BE6-8AC8-9C10FBA18A5F}" type="presParOf" srcId="{FB499C2E-93AF-4F0E-8B95-4F04B2DB07F6}" destId="{DBF610D8-31D1-4C8D-9A23-55AF430397E7}" srcOrd="3" destOrd="0" presId="urn:microsoft.com/office/officeart/2005/8/layout/hList7"/>
    <dgm:cxn modelId="{556C9BD2-203B-4B56-B983-3FBD1CED7DF0}" type="presParOf" srcId="{A9D513E8-075F-4D49-B751-83B109D9CE6E}" destId="{55446860-7F93-4300-B877-3E70C5038D3B}" srcOrd="5" destOrd="0" presId="urn:microsoft.com/office/officeart/2005/8/layout/hList7"/>
    <dgm:cxn modelId="{8FE40726-14CF-44FD-98E8-67B86542784B}" type="presParOf" srcId="{A9D513E8-075F-4D49-B751-83B109D9CE6E}" destId="{7420D508-BE6A-4AE9-916B-38C473F2750A}" srcOrd="6" destOrd="0" presId="urn:microsoft.com/office/officeart/2005/8/layout/hList7"/>
    <dgm:cxn modelId="{18F26448-A48E-4770-B9A5-8F41DCCC3DD8}" type="presParOf" srcId="{7420D508-BE6A-4AE9-916B-38C473F2750A}" destId="{1B86594A-B184-4068-A704-8879AA09C079}" srcOrd="0" destOrd="0" presId="urn:microsoft.com/office/officeart/2005/8/layout/hList7"/>
    <dgm:cxn modelId="{71CD9818-4EDD-4651-A8EE-D7FE431BF262}" type="presParOf" srcId="{7420D508-BE6A-4AE9-916B-38C473F2750A}" destId="{9EE09AF9-95C0-421D-8DDC-BB0257DC67B2}" srcOrd="1" destOrd="0" presId="urn:microsoft.com/office/officeart/2005/8/layout/hList7"/>
    <dgm:cxn modelId="{F16CE4F7-99E8-4597-BDFC-40ECC769688C}" type="presParOf" srcId="{7420D508-BE6A-4AE9-916B-38C473F2750A}" destId="{66A07593-FB5D-4B6C-AF8F-FFE6F02A3739}" srcOrd="2" destOrd="0" presId="urn:microsoft.com/office/officeart/2005/8/layout/hList7"/>
    <dgm:cxn modelId="{BC73EAA2-D705-423F-A6FB-FE2251F21519}" type="presParOf" srcId="{7420D508-BE6A-4AE9-916B-38C473F2750A}" destId="{9716C874-152D-4C4C-9D22-426D645F7289}" srcOrd="3" destOrd="0" presId="urn:microsoft.com/office/officeart/2005/8/layout/hList7"/>
    <dgm:cxn modelId="{82943CC5-9B7B-4C40-9B89-033080447433}" type="presParOf" srcId="{A9D513E8-075F-4D49-B751-83B109D9CE6E}" destId="{55F85A87-91EC-4DFF-A4BC-3B15B5941FEF}" srcOrd="7" destOrd="0" presId="urn:microsoft.com/office/officeart/2005/8/layout/hList7"/>
    <dgm:cxn modelId="{8D75E907-3FD0-4765-8F36-1E0A98078DD7}" type="presParOf" srcId="{A9D513E8-075F-4D49-B751-83B109D9CE6E}" destId="{4D84238C-46EC-42ED-945C-3DCBBF24F4EE}" srcOrd="8" destOrd="0" presId="urn:microsoft.com/office/officeart/2005/8/layout/hList7"/>
    <dgm:cxn modelId="{3CFCDDF3-6F67-412F-9BA3-0AF42DCE8BCD}" type="presParOf" srcId="{4D84238C-46EC-42ED-945C-3DCBBF24F4EE}" destId="{646A1E72-462E-4BE8-BCEC-BBE099D1DB83}" srcOrd="0" destOrd="0" presId="urn:microsoft.com/office/officeart/2005/8/layout/hList7"/>
    <dgm:cxn modelId="{44EC66AF-0AD2-47C2-ACA7-1D7FEE23BFA6}" type="presParOf" srcId="{4D84238C-46EC-42ED-945C-3DCBBF24F4EE}" destId="{3F0072B1-93B8-4E55-B508-3212CDC9AE62}" srcOrd="1" destOrd="0" presId="urn:microsoft.com/office/officeart/2005/8/layout/hList7"/>
    <dgm:cxn modelId="{C79E8859-7809-4C1B-BB15-D2478DFE3B25}" type="presParOf" srcId="{4D84238C-46EC-42ED-945C-3DCBBF24F4EE}" destId="{75C7A830-583D-4C5F-B1A0-86A4A7887945}" srcOrd="2" destOrd="0" presId="urn:microsoft.com/office/officeart/2005/8/layout/hList7"/>
    <dgm:cxn modelId="{8E7DBF73-3155-42E4-9340-D3768E02C8B5}" type="presParOf" srcId="{4D84238C-46EC-42ED-945C-3DCBBF24F4EE}" destId="{67B6620B-D527-44F6-9C71-BA37896649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397DE-ADBC-4456-9F0D-3494551BB83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F5F4DA0-AAA4-42E7-9A07-1BD932CA39A0}">
      <dgm:prSet phldrT="[Текст]"/>
      <dgm:spPr/>
      <dgm:t>
        <a:bodyPr/>
        <a:lstStyle/>
        <a:p>
          <a:r>
            <a:rPr lang="uk-UA" dirty="0" smtClean="0"/>
            <a:t>Герой приборкує/приручає тварину</a:t>
          </a:r>
          <a:endParaRPr lang="ru-RU" dirty="0"/>
        </a:p>
      </dgm:t>
    </dgm:pt>
    <dgm:pt modelId="{FCE048C5-CB6E-4A5E-AD7D-77DA54A14AA5}" type="parTrans" cxnId="{CA46C1BD-3058-46BA-93F1-E87050A112A4}">
      <dgm:prSet/>
      <dgm:spPr/>
      <dgm:t>
        <a:bodyPr/>
        <a:lstStyle/>
        <a:p>
          <a:endParaRPr lang="ru-RU"/>
        </a:p>
      </dgm:t>
    </dgm:pt>
    <dgm:pt modelId="{1DB986FD-5EC9-41E9-9D81-FFCC922C5C5C}" type="sibTrans" cxnId="{CA46C1BD-3058-46BA-93F1-E87050A112A4}">
      <dgm:prSet/>
      <dgm:spPr/>
      <dgm:t>
        <a:bodyPr/>
        <a:lstStyle/>
        <a:p>
          <a:endParaRPr lang="ru-RU"/>
        </a:p>
      </dgm:t>
    </dgm:pt>
    <dgm:pt modelId="{C4284854-8615-407D-9F61-E54421664BFC}">
      <dgm:prSet phldrT="[Текст]"/>
      <dgm:spPr/>
      <dgm:t>
        <a:bodyPr/>
        <a:lstStyle/>
        <a:p>
          <a:r>
            <a:rPr lang="uk-UA" dirty="0" smtClean="0"/>
            <a:t>Герой вступає у двобій із твариною </a:t>
          </a:r>
          <a:endParaRPr lang="ru-RU" dirty="0"/>
        </a:p>
      </dgm:t>
    </dgm:pt>
    <dgm:pt modelId="{1B191F01-F4B4-479B-B671-F10E7536FD5C}" type="parTrans" cxnId="{5ED8BF71-D259-4488-8579-510F7A3263B1}">
      <dgm:prSet/>
      <dgm:spPr/>
      <dgm:t>
        <a:bodyPr/>
        <a:lstStyle/>
        <a:p>
          <a:endParaRPr lang="ru-RU"/>
        </a:p>
      </dgm:t>
    </dgm:pt>
    <dgm:pt modelId="{137CE434-F446-42F3-95A4-21EEF4F4E2B2}" type="sibTrans" cxnId="{5ED8BF71-D259-4488-8579-510F7A3263B1}">
      <dgm:prSet/>
      <dgm:spPr/>
      <dgm:t>
        <a:bodyPr/>
        <a:lstStyle/>
        <a:p>
          <a:endParaRPr lang="ru-RU"/>
        </a:p>
      </dgm:t>
    </dgm:pt>
    <dgm:pt modelId="{5FADD046-C531-4869-BCC7-37FAB71158C4}">
      <dgm:prSet phldrT="[Текст]"/>
      <dgm:spPr/>
      <dgm:t>
        <a:bodyPr/>
        <a:lstStyle/>
        <a:p>
          <a:r>
            <a:rPr lang="uk-UA" dirty="0" smtClean="0"/>
            <a:t>Герой захищає тварину</a:t>
          </a:r>
          <a:endParaRPr lang="ru-RU" dirty="0"/>
        </a:p>
      </dgm:t>
    </dgm:pt>
    <dgm:pt modelId="{585E1B91-DC1D-4435-AD5F-31903301858A}" type="parTrans" cxnId="{BA2F86FD-17EF-477F-98D6-F26CBEA3E85A}">
      <dgm:prSet/>
      <dgm:spPr/>
      <dgm:t>
        <a:bodyPr/>
        <a:lstStyle/>
        <a:p>
          <a:endParaRPr lang="ru-RU"/>
        </a:p>
      </dgm:t>
    </dgm:pt>
    <dgm:pt modelId="{1F629E11-1C39-41A1-BF4E-DB0F59CE1494}" type="sibTrans" cxnId="{BA2F86FD-17EF-477F-98D6-F26CBEA3E85A}">
      <dgm:prSet/>
      <dgm:spPr/>
      <dgm:t>
        <a:bodyPr/>
        <a:lstStyle/>
        <a:p>
          <a:endParaRPr lang="ru-RU"/>
        </a:p>
      </dgm:t>
    </dgm:pt>
    <dgm:pt modelId="{9B3E01F6-9BD5-4E76-8B41-BC133D32D38C}" type="pres">
      <dgm:prSet presAssocID="{DAA397DE-ADBC-4456-9F0D-3494551BB834}" presName="diagram" presStyleCnt="0">
        <dgm:presLayoutVars>
          <dgm:dir/>
          <dgm:resizeHandles val="exact"/>
        </dgm:presLayoutVars>
      </dgm:prSet>
      <dgm:spPr/>
    </dgm:pt>
    <dgm:pt modelId="{39355040-585C-4758-B014-77F5BB40A68D}" type="pres">
      <dgm:prSet presAssocID="{3F5F4DA0-AAA4-42E7-9A07-1BD932CA39A0}" presName="node" presStyleLbl="node1" presStyleIdx="0" presStyleCnt="3">
        <dgm:presLayoutVars>
          <dgm:bulletEnabled val="1"/>
        </dgm:presLayoutVars>
      </dgm:prSet>
      <dgm:spPr/>
    </dgm:pt>
    <dgm:pt modelId="{ACF9FCA9-2B24-4703-B924-0EC068DA1A86}" type="pres">
      <dgm:prSet presAssocID="{1DB986FD-5EC9-41E9-9D81-FFCC922C5C5C}" presName="sibTrans" presStyleCnt="0"/>
      <dgm:spPr/>
    </dgm:pt>
    <dgm:pt modelId="{0E0B9B4D-FD75-4167-9936-D721ACF523D5}" type="pres">
      <dgm:prSet presAssocID="{C4284854-8615-407D-9F61-E54421664BFC}" presName="node" presStyleLbl="node1" presStyleIdx="1" presStyleCnt="3">
        <dgm:presLayoutVars>
          <dgm:bulletEnabled val="1"/>
        </dgm:presLayoutVars>
      </dgm:prSet>
      <dgm:spPr/>
    </dgm:pt>
    <dgm:pt modelId="{FB73F77A-9172-413C-AD08-74586DDC4C2E}" type="pres">
      <dgm:prSet presAssocID="{137CE434-F446-42F3-95A4-21EEF4F4E2B2}" presName="sibTrans" presStyleCnt="0"/>
      <dgm:spPr/>
    </dgm:pt>
    <dgm:pt modelId="{58FA6C5B-E985-4D26-9E1D-FAEDF0909991}" type="pres">
      <dgm:prSet presAssocID="{5FADD046-C531-4869-BCC7-37FAB71158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8BF71-D259-4488-8579-510F7A3263B1}" srcId="{DAA397DE-ADBC-4456-9F0D-3494551BB834}" destId="{C4284854-8615-407D-9F61-E54421664BFC}" srcOrd="1" destOrd="0" parTransId="{1B191F01-F4B4-479B-B671-F10E7536FD5C}" sibTransId="{137CE434-F446-42F3-95A4-21EEF4F4E2B2}"/>
    <dgm:cxn modelId="{C0E04D22-D29C-4A75-9932-9ECF66A2143F}" type="presOf" srcId="{C4284854-8615-407D-9F61-E54421664BFC}" destId="{0E0B9B4D-FD75-4167-9936-D721ACF523D5}" srcOrd="0" destOrd="0" presId="urn:microsoft.com/office/officeart/2005/8/layout/default"/>
    <dgm:cxn modelId="{BA2F86FD-17EF-477F-98D6-F26CBEA3E85A}" srcId="{DAA397DE-ADBC-4456-9F0D-3494551BB834}" destId="{5FADD046-C531-4869-BCC7-37FAB71158C4}" srcOrd="2" destOrd="0" parTransId="{585E1B91-DC1D-4435-AD5F-31903301858A}" sibTransId="{1F629E11-1C39-41A1-BF4E-DB0F59CE1494}"/>
    <dgm:cxn modelId="{3B9F6FC7-6897-44E6-B708-7DED876C054F}" type="presOf" srcId="{5FADD046-C531-4869-BCC7-37FAB71158C4}" destId="{58FA6C5B-E985-4D26-9E1D-FAEDF0909991}" srcOrd="0" destOrd="0" presId="urn:microsoft.com/office/officeart/2005/8/layout/default"/>
    <dgm:cxn modelId="{A9555A41-AD5E-454A-85D7-19ED57511A16}" type="presOf" srcId="{DAA397DE-ADBC-4456-9F0D-3494551BB834}" destId="{9B3E01F6-9BD5-4E76-8B41-BC133D32D38C}" srcOrd="0" destOrd="0" presId="urn:microsoft.com/office/officeart/2005/8/layout/default"/>
    <dgm:cxn modelId="{ACE550D5-E2F8-4F65-BB5C-DBB6D01A93A0}" type="presOf" srcId="{3F5F4DA0-AAA4-42E7-9A07-1BD932CA39A0}" destId="{39355040-585C-4758-B014-77F5BB40A68D}" srcOrd="0" destOrd="0" presId="urn:microsoft.com/office/officeart/2005/8/layout/default"/>
    <dgm:cxn modelId="{CA46C1BD-3058-46BA-93F1-E87050A112A4}" srcId="{DAA397DE-ADBC-4456-9F0D-3494551BB834}" destId="{3F5F4DA0-AAA4-42E7-9A07-1BD932CA39A0}" srcOrd="0" destOrd="0" parTransId="{FCE048C5-CB6E-4A5E-AD7D-77DA54A14AA5}" sibTransId="{1DB986FD-5EC9-41E9-9D81-FFCC922C5C5C}"/>
    <dgm:cxn modelId="{C380AF0D-BAEC-4B6C-BA0C-FC21CC877ADE}" type="presParOf" srcId="{9B3E01F6-9BD5-4E76-8B41-BC133D32D38C}" destId="{39355040-585C-4758-B014-77F5BB40A68D}" srcOrd="0" destOrd="0" presId="urn:microsoft.com/office/officeart/2005/8/layout/default"/>
    <dgm:cxn modelId="{2C41E7DD-D0C3-4A73-A44D-9A921D8DF071}" type="presParOf" srcId="{9B3E01F6-9BD5-4E76-8B41-BC133D32D38C}" destId="{ACF9FCA9-2B24-4703-B924-0EC068DA1A86}" srcOrd="1" destOrd="0" presId="urn:microsoft.com/office/officeart/2005/8/layout/default"/>
    <dgm:cxn modelId="{DE5D1145-55F2-4BA2-8A95-869E28827F5C}" type="presParOf" srcId="{9B3E01F6-9BD5-4E76-8B41-BC133D32D38C}" destId="{0E0B9B4D-FD75-4167-9936-D721ACF523D5}" srcOrd="2" destOrd="0" presId="urn:microsoft.com/office/officeart/2005/8/layout/default"/>
    <dgm:cxn modelId="{8964E614-E5FB-48C1-83E7-AD653A034240}" type="presParOf" srcId="{9B3E01F6-9BD5-4E76-8B41-BC133D32D38C}" destId="{FB73F77A-9172-413C-AD08-74586DDC4C2E}" srcOrd="3" destOrd="0" presId="urn:microsoft.com/office/officeart/2005/8/layout/default"/>
    <dgm:cxn modelId="{9C3DD86A-7C94-4F42-B805-CA4C7EBCBA51}" type="presParOf" srcId="{9B3E01F6-9BD5-4E76-8B41-BC133D32D38C}" destId="{58FA6C5B-E985-4D26-9E1D-FAEDF090999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765BFC-6D7F-4F5B-8A8D-7D57E50BC73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EDF4DE8-6118-4949-8717-5A4548E1F301}">
      <dgm:prSet phldrT="[Текст]"/>
      <dgm:spPr/>
      <dgm:t>
        <a:bodyPr/>
        <a:lstStyle/>
        <a:p>
          <a:r>
            <a:rPr lang="uk-UA" dirty="0" smtClean="0"/>
            <a:t>Герой у Середньовічному світі (на рівні локацій)</a:t>
          </a:r>
          <a:endParaRPr lang="ru-RU" dirty="0"/>
        </a:p>
      </dgm:t>
    </dgm:pt>
    <dgm:pt modelId="{BE340116-62EE-4286-9344-F12BA396D41B}" type="parTrans" cxnId="{32C4F618-74C7-4344-BE6B-2491F2C9C33C}">
      <dgm:prSet/>
      <dgm:spPr/>
      <dgm:t>
        <a:bodyPr/>
        <a:lstStyle/>
        <a:p>
          <a:endParaRPr lang="ru-RU"/>
        </a:p>
      </dgm:t>
    </dgm:pt>
    <dgm:pt modelId="{537E8644-0EBB-4F60-B75A-78EB11559F52}" type="sibTrans" cxnId="{32C4F618-74C7-4344-BE6B-2491F2C9C33C}">
      <dgm:prSet/>
      <dgm:spPr/>
      <dgm:t>
        <a:bodyPr/>
        <a:lstStyle/>
        <a:p>
          <a:endParaRPr lang="ru-RU"/>
        </a:p>
      </dgm:t>
    </dgm:pt>
    <dgm:pt modelId="{034CAD16-CABC-44B7-BEB2-616B43A5CDEF}">
      <dgm:prSet phldrT="[Текст]"/>
      <dgm:spPr/>
      <dgm:t>
        <a:bodyPr/>
        <a:lstStyle/>
        <a:p>
          <a:r>
            <a:rPr lang="uk-UA" dirty="0" smtClean="0"/>
            <a:t>Герой у Середньовічній державі (на рівні державного устрою)</a:t>
          </a:r>
          <a:endParaRPr lang="ru-RU" dirty="0"/>
        </a:p>
      </dgm:t>
    </dgm:pt>
    <dgm:pt modelId="{667F9597-6CF2-4FE2-892C-1939E5BBC7D1}" type="parTrans" cxnId="{BDBCC607-01C8-4CCA-8DE0-0DA9B979FC8C}">
      <dgm:prSet/>
      <dgm:spPr/>
      <dgm:t>
        <a:bodyPr/>
        <a:lstStyle/>
        <a:p>
          <a:endParaRPr lang="ru-RU"/>
        </a:p>
      </dgm:t>
    </dgm:pt>
    <dgm:pt modelId="{4AC2D4FA-45F1-4D6A-9466-8199044B986C}" type="sibTrans" cxnId="{BDBCC607-01C8-4CCA-8DE0-0DA9B979FC8C}">
      <dgm:prSet/>
      <dgm:spPr/>
      <dgm:t>
        <a:bodyPr/>
        <a:lstStyle/>
        <a:p>
          <a:endParaRPr lang="ru-RU"/>
        </a:p>
      </dgm:t>
    </dgm:pt>
    <dgm:pt modelId="{0DDE7F9C-C275-4A26-A60A-4FBF027A2478}">
      <dgm:prSet phldrT="[Текст]"/>
      <dgm:spPr/>
      <dgm:t>
        <a:bodyPr/>
        <a:lstStyle/>
        <a:p>
          <a:r>
            <a:rPr lang="uk-UA" dirty="0" smtClean="0"/>
            <a:t>Герой + середньовічні реалії (на рівні побуту) </a:t>
          </a:r>
          <a:endParaRPr lang="ru-RU" dirty="0"/>
        </a:p>
      </dgm:t>
    </dgm:pt>
    <dgm:pt modelId="{DFA53B17-9D7E-4A31-AE12-580DF2649E5C}" type="parTrans" cxnId="{5819D2BF-903E-4AA2-93E5-F655414A7513}">
      <dgm:prSet/>
      <dgm:spPr/>
      <dgm:t>
        <a:bodyPr/>
        <a:lstStyle/>
        <a:p>
          <a:endParaRPr lang="ru-RU"/>
        </a:p>
      </dgm:t>
    </dgm:pt>
    <dgm:pt modelId="{139DDDCF-2550-4A32-9D53-A75D4A75ED5D}" type="sibTrans" cxnId="{5819D2BF-903E-4AA2-93E5-F655414A7513}">
      <dgm:prSet/>
      <dgm:spPr/>
      <dgm:t>
        <a:bodyPr/>
        <a:lstStyle/>
        <a:p>
          <a:endParaRPr lang="ru-RU"/>
        </a:p>
      </dgm:t>
    </dgm:pt>
    <dgm:pt modelId="{318B41A9-A4F7-4A74-BCDA-B3DECFC4E4A2}">
      <dgm:prSet phldrT="[Текст]"/>
      <dgm:spPr/>
      <dgm:t>
        <a:bodyPr/>
        <a:lstStyle/>
        <a:p>
          <a:r>
            <a:rPr lang="uk-UA" dirty="0" smtClean="0"/>
            <a:t>Герой + середньовічні цінності (на рівні ментальності) </a:t>
          </a:r>
          <a:endParaRPr lang="ru-RU" dirty="0"/>
        </a:p>
      </dgm:t>
    </dgm:pt>
    <dgm:pt modelId="{E008008B-1C47-4797-AC99-30DFBED3888F}" type="parTrans" cxnId="{C83D0F91-C259-4920-B252-F4EF69E9518A}">
      <dgm:prSet/>
      <dgm:spPr/>
      <dgm:t>
        <a:bodyPr/>
        <a:lstStyle/>
        <a:p>
          <a:endParaRPr lang="ru-RU"/>
        </a:p>
      </dgm:t>
    </dgm:pt>
    <dgm:pt modelId="{E6CCA79D-9D50-4534-BBD7-D0983CC503E2}" type="sibTrans" cxnId="{C83D0F91-C259-4920-B252-F4EF69E9518A}">
      <dgm:prSet/>
      <dgm:spPr/>
      <dgm:t>
        <a:bodyPr/>
        <a:lstStyle/>
        <a:p>
          <a:endParaRPr lang="ru-RU"/>
        </a:p>
      </dgm:t>
    </dgm:pt>
    <dgm:pt modelId="{A34704C9-4DFC-41B4-B86D-BDCEBAA4DDDE}">
      <dgm:prSet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рівні</a:t>
          </a:r>
          <a:r>
            <a:rPr lang="ru-RU" dirty="0" smtClean="0"/>
            <a:t> </a:t>
          </a:r>
          <a:r>
            <a:rPr lang="ru-RU" dirty="0" err="1" smtClean="0"/>
            <a:t>конкретних</a:t>
          </a:r>
          <a:r>
            <a:rPr lang="ru-RU" dirty="0" smtClean="0"/>
            <a:t> </a:t>
          </a:r>
          <a:r>
            <a:rPr lang="ru-RU" dirty="0" err="1" smtClean="0"/>
            <a:t>фактів</a:t>
          </a:r>
          <a:r>
            <a:rPr lang="ru-RU" dirty="0" smtClean="0"/>
            <a:t> </a:t>
          </a:r>
          <a:r>
            <a:rPr lang="ru-RU" dirty="0" err="1" smtClean="0"/>
            <a:t>історії</a:t>
          </a:r>
          <a:r>
            <a:rPr lang="ru-RU" dirty="0" smtClean="0"/>
            <a:t> та </a:t>
          </a:r>
          <a:r>
            <a:rPr lang="ru-RU" dirty="0" err="1" smtClean="0"/>
            <a:t>літератури</a:t>
          </a:r>
          <a:r>
            <a:rPr lang="ru-RU" dirty="0" smtClean="0"/>
            <a:t>, на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натякає</a:t>
          </a:r>
          <a:r>
            <a:rPr lang="ru-RU" dirty="0" smtClean="0"/>
            <a:t> автор і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відриваються</a:t>
          </a:r>
          <a:r>
            <a:rPr lang="ru-RU" dirty="0" smtClean="0"/>
            <a:t> </a:t>
          </a:r>
          <a:r>
            <a:rPr lang="ru-RU" dirty="0" err="1" smtClean="0"/>
            <a:t>лише</a:t>
          </a:r>
          <a:r>
            <a:rPr lang="ru-RU" dirty="0" smtClean="0"/>
            <a:t> </a:t>
          </a:r>
          <a:r>
            <a:rPr lang="ru-RU" dirty="0" err="1" smtClean="0"/>
            <a:t>обізнаним</a:t>
          </a:r>
          <a:r>
            <a:rPr lang="ru-RU" dirty="0" smtClean="0"/>
            <a:t> </a:t>
          </a:r>
          <a:r>
            <a:rPr lang="ru-RU" dirty="0" err="1" smtClean="0"/>
            <a:t>реципієнтам</a:t>
          </a:r>
          <a:endParaRPr lang="ru-RU" dirty="0"/>
        </a:p>
      </dgm:t>
    </dgm:pt>
    <dgm:pt modelId="{49F1356B-48C2-45CD-B78A-023957B5E05B}" type="parTrans" cxnId="{8AE99E77-5FDF-4B42-994E-B8995402702B}">
      <dgm:prSet/>
      <dgm:spPr/>
      <dgm:t>
        <a:bodyPr/>
        <a:lstStyle/>
        <a:p>
          <a:endParaRPr lang="ru-RU"/>
        </a:p>
      </dgm:t>
    </dgm:pt>
    <dgm:pt modelId="{A691BACE-8509-4E67-A5D0-AABF06D4DDF0}" type="sibTrans" cxnId="{8AE99E77-5FDF-4B42-994E-B8995402702B}">
      <dgm:prSet/>
      <dgm:spPr/>
      <dgm:t>
        <a:bodyPr/>
        <a:lstStyle/>
        <a:p>
          <a:endParaRPr lang="ru-RU"/>
        </a:p>
      </dgm:t>
    </dgm:pt>
    <dgm:pt modelId="{2BC0EF8F-9DCE-4C4E-BB23-53756DC03CC9}" type="pres">
      <dgm:prSet presAssocID="{45765BFC-6D7F-4F5B-8A8D-7D57E50BC734}" presName="diagram" presStyleCnt="0">
        <dgm:presLayoutVars>
          <dgm:dir/>
          <dgm:resizeHandles val="exact"/>
        </dgm:presLayoutVars>
      </dgm:prSet>
      <dgm:spPr/>
    </dgm:pt>
    <dgm:pt modelId="{3CAA30CE-59A1-4919-9CB9-81FE830399DE}" type="pres">
      <dgm:prSet presAssocID="{EEDF4DE8-6118-4949-8717-5A4548E1F301}" presName="node" presStyleLbl="node1" presStyleIdx="0" presStyleCnt="5">
        <dgm:presLayoutVars>
          <dgm:bulletEnabled val="1"/>
        </dgm:presLayoutVars>
      </dgm:prSet>
      <dgm:spPr/>
    </dgm:pt>
    <dgm:pt modelId="{89B2D921-1BA2-4E0F-8331-D2C3727E65FC}" type="pres">
      <dgm:prSet presAssocID="{537E8644-0EBB-4F60-B75A-78EB11559F52}" presName="sibTrans" presStyleCnt="0"/>
      <dgm:spPr/>
    </dgm:pt>
    <dgm:pt modelId="{C0F45752-8B0E-458E-90C7-426EF3964013}" type="pres">
      <dgm:prSet presAssocID="{034CAD16-CABC-44B7-BEB2-616B43A5CD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93B31-D57C-49EC-98E2-019BCE5C92D2}" type="pres">
      <dgm:prSet presAssocID="{4AC2D4FA-45F1-4D6A-9466-8199044B986C}" presName="sibTrans" presStyleCnt="0"/>
      <dgm:spPr/>
    </dgm:pt>
    <dgm:pt modelId="{C113139B-09E5-4F01-901B-8538198AE270}" type="pres">
      <dgm:prSet presAssocID="{0DDE7F9C-C275-4A26-A60A-4FBF027A24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6FE96-C938-4C6D-B6BF-3AC23F3F5A45}" type="pres">
      <dgm:prSet presAssocID="{139DDDCF-2550-4A32-9D53-A75D4A75ED5D}" presName="sibTrans" presStyleCnt="0"/>
      <dgm:spPr/>
    </dgm:pt>
    <dgm:pt modelId="{F3068184-76C2-497A-86AD-E96FEAB9325C}" type="pres">
      <dgm:prSet presAssocID="{318B41A9-A4F7-4A74-BCDA-B3DECFC4E4A2}" presName="node" presStyleLbl="node1" presStyleIdx="3" presStyleCnt="5">
        <dgm:presLayoutVars>
          <dgm:bulletEnabled val="1"/>
        </dgm:presLayoutVars>
      </dgm:prSet>
      <dgm:spPr/>
    </dgm:pt>
    <dgm:pt modelId="{E5B255A8-E691-4059-9C25-41E0A3AA66CA}" type="pres">
      <dgm:prSet presAssocID="{E6CCA79D-9D50-4534-BBD7-D0983CC503E2}" presName="sibTrans" presStyleCnt="0"/>
      <dgm:spPr/>
    </dgm:pt>
    <dgm:pt modelId="{D9E1DF6C-FDDE-45A3-BAF3-7F238305DC64}" type="pres">
      <dgm:prSet presAssocID="{A34704C9-4DFC-41B4-B86D-BDCEBAA4DD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C4F618-74C7-4344-BE6B-2491F2C9C33C}" srcId="{45765BFC-6D7F-4F5B-8A8D-7D57E50BC734}" destId="{EEDF4DE8-6118-4949-8717-5A4548E1F301}" srcOrd="0" destOrd="0" parTransId="{BE340116-62EE-4286-9344-F12BA396D41B}" sibTransId="{537E8644-0EBB-4F60-B75A-78EB11559F52}"/>
    <dgm:cxn modelId="{993DFB16-3985-4534-A83F-D5F1F7619C39}" type="presOf" srcId="{45765BFC-6D7F-4F5B-8A8D-7D57E50BC734}" destId="{2BC0EF8F-9DCE-4C4E-BB23-53756DC03CC9}" srcOrd="0" destOrd="0" presId="urn:microsoft.com/office/officeart/2005/8/layout/default"/>
    <dgm:cxn modelId="{C83D0F91-C259-4920-B252-F4EF69E9518A}" srcId="{45765BFC-6D7F-4F5B-8A8D-7D57E50BC734}" destId="{318B41A9-A4F7-4A74-BCDA-B3DECFC4E4A2}" srcOrd="3" destOrd="0" parTransId="{E008008B-1C47-4797-AC99-30DFBED3888F}" sibTransId="{E6CCA79D-9D50-4534-BBD7-D0983CC503E2}"/>
    <dgm:cxn modelId="{1BEB2C3D-8C7D-43D7-8472-A5BE1A962D86}" type="presOf" srcId="{0DDE7F9C-C275-4A26-A60A-4FBF027A2478}" destId="{C113139B-09E5-4F01-901B-8538198AE270}" srcOrd="0" destOrd="0" presId="urn:microsoft.com/office/officeart/2005/8/layout/default"/>
    <dgm:cxn modelId="{BDBCC607-01C8-4CCA-8DE0-0DA9B979FC8C}" srcId="{45765BFC-6D7F-4F5B-8A8D-7D57E50BC734}" destId="{034CAD16-CABC-44B7-BEB2-616B43A5CDEF}" srcOrd="1" destOrd="0" parTransId="{667F9597-6CF2-4FE2-892C-1939E5BBC7D1}" sibTransId="{4AC2D4FA-45F1-4D6A-9466-8199044B986C}"/>
    <dgm:cxn modelId="{8AE99E77-5FDF-4B42-994E-B8995402702B}" srcId="{45765BFC-6D7F-4F5B-8A8D-7D57E50BC734}" destId="{A34704C9-4DFC-41B4-B86D-BDCEBAA4DDDE}" srcOrd="4" destOrd="0" parTransId="{49F1356B-48C2-45CD-B78A-023957B5E05B}" sibTransId="{A691BACE-8509-4E67-A5D0-AABF06D4DDF0}"/>
    <dgm:cxn modelId="{5819D2BF-903E-4AA2-93E5-F655414A7513}" srcId="{45765BFC-6D7F-4F5B-8A8D-7D57E50BC734}" destId="{0DDE7F9C-C275-4A26-A60A-4FBF027A2478}" srcOrd="2" destOrd="0" parTransId="{DFA53B17-9D7E-4A31-AE12-580DF2649E5C}" sibTransId="{139DDDCF-2550-4A32-9D53-A75D4A75ED5D}"/>
    <dgm:cxn modelId="{097D28EF-FE0B-42CB-8E1C-A4426E2168E1}" type="presOf" srcId="{A34704C9-4DFC-41B4-B86D-BDCEBAA4DDDE}" destId="{D9E1DF6C-FDDE-45A3-BAF3-7F238305DC64}" srcOrd="0" destOrd="0" presId="urn:microsoft.com/office/officeart/2005/8/layout/default"/>
    <dgm:cxn modelId="{54C61757-EAF2-4439-AD26-1ED2545FE036}" type="presOf" srcId="{EEDF4DE8-6118-4949-8717-5A4548E1F301}" destId="{3CAA30CE-59A1-4919-9CB9-81FE830399DE}" srcOrd="0" destOrd="0" presId="urn:microsoft.com/office/officeart/2005/8/layout/default"/>
    <dgm:cxn modelId="{72955635-B293-49B7-962D-4ABF26343950}" type="presOf" srcId="{034CAD16-CABC-44B7-BEB2-616B43A5CDEF}" destId="{C0F45752-8B0E-458E-90C7-426EF3964013}" srcOrd="0" destOrd="0" presId="urn:microsoft.com/office/officeart/2005/8/layout/default"/>
    <dgm:cxn modelId="{FFC4C186-6E33-43AC-A1C5-FA87FFFFF42F}" type="presOf" srcId="{318B41A9-A4F7-4A74-BCDA-B3DECFC4E4A2}" destId="{F3068184-76C2-497A-86AD-E96FEAB9325C}" srcOrd="0" destOrd="0" presId="urn:microsoft.com/office/officeart/2005/8/layout/default"/>
    <dgm:cxn modelId="{B11334D6-35AF-42EF-8893-5D4ACC4C4DFC}" type="presParOf" srcId="{2BC0EF8F-9DCE-4C4E-BB23-53756DC03CC9}" destId="{3CAA30CE-59A1-4919-9CB9-81FE830399DE}" srcOrd="0" destOrd="0" presId="urn:microsoft.com/office/officeart/2005/8/layout/default"/>
    <dgm:cxn modelId="{9AA95834-3ADE-4AF8-80D7-462DDC90A1DC}" type="presParOf" srcId="{2BC0EF8F-9DCE-4C4E-BB23-53756DC03CC9}" destId="{89B2D921-1BA2-4E0F-8331-D2C3727E65FC}" srcOrd="1" destOrd="0" presId="urn:microsoft.com/office/officeart/2005/8/layout/default"/>
    <dgm:cxn modelId="{3CBE81DE-FE2C-41C7-9C1A-E20CCA99DC46}" type="presParOf" srcId="{2BC0EF8F-9DCE-4C4E-BB23-53756DC03CC9}" destId="{C0F45752-8B0E-458E-90C7-426EF3964013}" srcOrd="2" destOrd="0" presId="urn:microsoft.com/office/officeart/2005/8/layout/default"/>
    <dgm:cxn modelId="{650A2F35-E2BB-4ECC-8B7B-E1ED22730252}" type="presParOf" srcId="{2BC0EF8F-9DCE-4C4E-BB23-53756DC03CC9}" destId="{A3F93B31-D57C-49EC-98E2-019BCE5C92D2}" srcOrd="3" destOrd="0" presId="urn:microsoft.com/office/officeart/2005/8/layout/default"/>
    <dgm:cxn modelId="{D755F6AE-AB6E-499D-848A-0009912CBC2A}" type="presParOf" srcId="{2BC0EF8F-9DCE-4C4E-BB23-53756DC03CC9}" destId="{C113139B-09E5-4F01-901B-8538198AE270}" srcOrd="4" destOrd="0" presId="urn:microsoft.com/office/officeart/2005/8/layout/default"/>
    <dgm:cxn modelId="{49CFD224-542E-4901-839C-F8326AA37A34}" type="presParOf" srcId="{2BC0EF8F-9DCE-4C4E-BB23-53756DC03CC9}" destId="{9316FE96-C938-4C6D-B6BF-3AC23F3F5A45}" srcOrd="5" destOrd="0" presId="urn:microsoft.com/office/officeart/2005/8/layout/default"/>
    <dgm:cxn modelId="{E2A056AA-40C8-438C-BE1D-6D54054575B2}" type="presParOf" srcId="{2BC0EF8F-9DCE-4C4E-BB23-53756DC03CC9}" destId="{F3068184-76C2-497A-86AD-E96FEAB9325C}" srcOrd="6" destOrd="0" presId="urn:microsoft.com/office/officeart/2005/8/layout/default"/>
    <dgm:cxn modelId="{AB8F87B9-7A0F-404A-894A-9800A051258C}" type="presParOf" srcId="{2BC0EF8F-9DCE-4C4E-BB23-53756DC03CC9}" destId="{E5B255A8-E691-4059-9C25-41E0A3AA66CA}" srcOrd="7" destOrd="0" presId="urn:microsoft.com/office/officeart/2005/8/layout/default"/>
    <dgm:cxn modelId="{67E7D811-568F-447B-AF97-0DFB0F091B48}" type="presParOf" srcId="{2BC0EF8F-9DCE-4C4E-BB23-53756DC03CC9}" destId="{D9E1DF6C-FDDE-45A3-BAF3-7F238305DC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DAB51F-E6B7-4D68-914C-5EEFB86FD1F8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45079F-8350-4CF8-9E99-6EC6B199FC09}">
      <dgm:prSet phldrT="[Текст]"/>
      <dgm:spPr/>
      <dgm:t>
        <a:bodyPr/>
        <a:lstStyle/>
        <a:p>
          <a:r>
            <a:rPr lang="uk-UA" dirty="0" smtClean="0"/>
            <a:t>Перекази </a:t>
          </a:r>
          <a:r>
            <a:rPr lang="uk-UA" dirty="0" err="1" smtClean="0"/>
            <a:t>валійців</a:t>
          </a:r>
          <a:endParaRPr lang="ru-RU" dirty="0"/>
        </a:p>
      </dgm:t>
    </dgm:pt>
    <dgm:pt modelId="{F15C1841-FC47-451F-9D99-80A3BFF8EA1B}" type="parTrans" cxnId="{AB06839B-E901-4CCC-9B0F-B08DF9602FB3}">
      <dgm:prSet/>
      <dgm:spPr/>
      <dgm:t>
        <a:bodyPr/>
        <a:lstStyle/>
        <a:p>
          <a:endParaRPr lang="ru-RU"/>
        </a:p>
      </dgm:t>
    </dgm:pt>
    <dgm:pt modelId="{A2BC3FA0-D3A3-469E-9F6E-CEC07BBB01FB}" type="sibTrans" cxnId="{AB06839B-E901-4CCC-9B0F-B08DF9602FB3}">
      <dgm:prSet/>
      <dgm:spPr/>
      <dgm:t>
        <a:bodyPr/>
        <a:lstStyle/>
        <a:p>
          <a:endParaRPr lang="ru-RU"/>
        </a:p>
      </dgm:t>
    </dgm:pt>
    <dgm:pt modelId="{BBF5C89C-6332-43AB-ADFA-994A5DF28E5A}">
      <dgm:prSet phldrT="[Текст]"/>
      <dgm:spPr/>
      <dgm:t>
        <a:bodyPr/>
        <a:lstStyle/>
        <a:p>
          <a:r>
            <a:rPr lang="uk-UA" dirty="0" err="1" smtClean="0"/>
            <a:t>Гальфрід</a:t>
          </a:r>
          <a:r>
            <a:rPr lang="uk-UA" dirty="0" smtClean="0"/>
            <a:t> </a:t>
          </a:r>
          <a:r>
            <a:rPr lang="uk-UA" dirty="0" err="1" smtClean="0"/>
            <a:t>Монмутський</a:t>
          </a:r>
          <a:r>
            <a:rPr lang="uk-UA" dirty="0" smtClean="0"/>
            <a:t> «Історія королів Британії» </a:t>
          </a:r>
          <a:endParaRPr lang="ru-RU" dirty="0"/>
        </a:p>
      </dgm:t>
    </dgm:pt>
    <dgm:pt modelId="{B76F0B0C-A1D6-487D-AF96-F415A1CBE091}" type="parTrans" cxnId="{E2114F01-3153-4C1E-93CA-05394DB1CBD0}">
      <dgm:prSet/>
      <dgm:spPr/>
      <dgm:t>
        <a:bodyPr/>
        <a:lstStyle/>
        <a:p>
          <a:endParaRPr lang="ru-RU"/>
        </a:p>
      </dgm:t>
    </dgm:pt>
    <dgm:pt modelId="{B8A3A880-8B62-4403-BF07-B4F825DBC42B}" type="sibTrans" cxnId="{E2114F01-3153-4C1E-93CA-05394DB1CBD0}">
      <dgm:prSet/>
      <dgm:spPr/>
      <dgm:t>
        <a:bodyPr/>
        <a:lstStyle/>
        <a:p>
          <a:endParaRPr lang="ru-RU"/>
        </a:p>
      </dgm:t>
    </dgm:pt>
    <dgm:pt modelId="{55C6C6B0-D205-49E2-8698-520CF98BBE17}">
      <dgm:prSet phldrT="[Текст]"/>
      <dgm:spPr/>
      <dgm:t>
        <a:bodyPr/>
        <a:lstStyle/>
        <a:p>
          <a:r>
            <a:rPr lang="uk-UA" dirty="0" smtClean="0"/>
            <a:t>Вас «Роман про Брута»</a:t>
          </a:r>
          <a:endParaRPr lang="ru-RU" dirty="0"/>
        </a:p>
      </dgm:t>
    </dgm:pt>
    <dgm:pt modelId="{57954D56-D722-4CCD-BC73-BBF42388495D}" type="parTrans" cxnId="{E0553C2E-57C1-42FE-B319-259372A44141}">
      <dgm:prSet/>
      <dgm:spPr/>
      <dgm:t>
        <a:bodyPr/>
        <a:lstStyle/>
        <a:p>
          <a:endParaRPr lang="ru-RU"/>
        </a:p>
      </dgm:t>
    </dgm:pt>
    <dgm:pt modelId="{180A352B-796F-4D21-92E1-15B0B910CDFE}" type="sibTrans" cxnId="{E0553C2E-57C1-42FE-B319-259372A44141}">
      <dgm:prSet/>
      <dgm:spPr/>
      <dgm:t>
        <a:bodyPr/>
        <a:lstStyle/>
        <a:p>
          <a:endParaRPr lang="ru-RU"/>
        </a:p>
      </dgm:t>
    </dgm:pt>
    <dgm:pt modelId="{BCC00997-B640-435F-805F-18BF7DF7263B}">
      <dgm:prSet phldrT="[Текст]"/>
      <dgm:spPr/>
      <dgm:t>
        <a:bodyPr/>
        <a:lstStyle/>
        <a:p>
          <a:r>
            <a:rPr lang="uk-UA" dirty="0" smtClean="0"/>
            <a:t>Т. Мелорі «Смерть Артура</a:t>
          </a:r>
          <a:endParaRPr lang="ru-RU" dirty="0"/>
        </a:p>
      </dgm:t>
    </dgm:pt>
    <dgm:pt modelId="{8038C340-1D9F-4ACE-B22A-33EC72EF0BB5}" type="parTrans" cxnId="{8FBCED7F-FFAA-4ABB-AF0D-1EFE84CBF221}">
      <dgm:prSet/>
      <dgm:spPr/>
      <dgm:t>
        <a:bodyPr/>
        <a:lstStyle/>
        <a:p>
          <a:endParaRPr lang="ru-RU"/>
        </a:p>
      </dgm:t>
    </dgm:pt>
    <dgm:pt modelId="{ABCAB9E0-4762-4F9B-B3E3-4C7315AA79A4}" type="sibTrans" cxnId="{8FBCED7F-FFAA-4ABB-AF0D-1EFE84CBF221}">
      <dgm:prSet/>
      <dgm:spPr/>
      <dgm:t>
        <a:bodyPr/>
        <a:lstStyle/>
        <a:p>
          <a:endParaRPr lang="ru-RU"/>
        </a:p>
      </dgm:t>
    </dgm:pt>
    <dgm:pt modelId="{A763D383-6AA7-4077-AB7D-D42197A174E7}">
      <dgm:prSet phldrT="[Текст]"/>
      <dgm:spPr/>
      <dgm:t>
        <a:bodyPr/>
        <a:lstStyle/>
        <a:p>
          <a:r>
            <a:rPr lang="uk-UA" dirty="0" smtClean="0"/>
            <a:t>Лицарські романи (Кретьєн де </a:t>
          </a:r>
          <a:r>
            <a:rPr lang="uk-UA" dirty="0" err="1" smtClean="0"/>
            <a:t>Труа</a:t>
          </a:r>
          <a:r>
            <a:rPr lang="uk-UA" dirty="0" smtClean="0"/>
            <a:t>) </a:t>
          </a:r>
          <a:endParaRPr lang="ru-RU" dirty="0"/>
        </a:p>
      </dgm:t>
    </dgm:pt>
    <dgm:pt modelId="{B57D335A-AC13-4EC0-977D-9F35C2F8CC5D}" type="parTrans" cxnId="{8FD03FBF-FE1F-4D93-9F92-AB2D2030273F}">
      <dgm:prSet/>
      <dgm:spPr/>
      <dgm:t>
        <a:bodyPr/>
        <a:lstStyle/>
        <a:p>
          <a:endParaRPr lang="ru-RU"/>
        </a:p>
      </dgm:t>
    </dgm:pt>
    <dgm:pt modelId="{F05D2D6C-DED7-403D-8743-0D524FC85C9F}" type="sibTrans" cxnId="{8FD03FBF-FE1F-4D93-9F92-AB2D2030273F}">
      <dgm:prSet/>
      <dgm:spPr/>
      <dgm:t>
        <a:bodyPr/>
        <a:lstStyle/>
        <a:p>
          <a:endParaRPr lang="ru-RU"/>
        </a:p>
      </dgm:t>
    </dgm:pt>
    <dgm:pt modelId="{8311DB8C-B242-4F6F-93CD-94DFCC2D8FB8}" type="pres">
      <dgm:prSet presAssocID="{83DAB51F-E6B7-4D68-914C-5EEFB86FD1F8}" presName="diagram" presStyleCnt="0">
        <dgm:presLayoutVars>
          <dgm:dir/>
          <dgm:resizeHandles val="exact"/>
        </dgm:presLayoutVars>
      </dgm:prSet>
      <dgm:spPr/>
    </dgm:pt>
    <dgm:pt modelId="{132384B1-93A3-4417-BC08-A47502E3F902}" type="pres">
      <dgm:prSet presAssocID="{F745079F-8350-4CF8-9E99-6EC6B199FC09}" presName="node" presStyleLbl="node1" presStyleIdx="0" presStyleCnt="5">
        <dgm:presLayoutVars>
          <dgm:bulletEnabled val="1"/>
        </dgm:presLayoutVars>
      </dgm:prSet>
      <dgm:spPr/>
    </dgm:pt>
    <dgm:pt modelId="{DDBD2FE6-2131-4326-9349-F9377FF727C3}" type="pres">
      <dgm:prSet presAssocID="{A2BC3FA0-D3A3-469E-9F6E-CEC07BBB01FB}" presName="sibTrans" presStyleLbl="sibTrans2D1" presStyleIdx="0" presStyleCnt="4"/>
      <dgm:spPr/>
    </dgm:pt>
    <dgm:pt modelId="{F23E7871-D9F5-47FC-97DF-E3574B72CED6}" type="pres">
      <dgm:prSet presAssocID="{A2BC3FA0-D3A3-469E-9F6E-CEC07BBB01FB}" presName="connectorText" presStyleLbl="sibTrans2D1" presStyleIdx="0" presStyleCnt="4"/>
      <dgm:spPr/>
    </dgm:pt>
    <dgm:pt modelId="{97A5BFA0-1D03-4987-ABF1-5F12A61F7C92}" type="pres">
      <dgm:prSet presAssocID="{BBF5C89C-6332-43AB-ADFA-994A5DF28E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F6E2E-A3F1-4839-9749-50E7F7212BE9}" type="pres">
      <dgm:prSet presAssocID="{B8A3A880-8B62-4403-BF07-B4F825DBC42B}" presName="sibTrans" presStyleLbl="sibTrans2D1" presStyleIdx="1" presStyleCnt="4"/>
      <dgm:spPr/>
    </dgm:pt>
    <dgm:pt modelId="{5E283019-1617-43A8-91C7-C429B9E630F5}" type="pres">
      <dgm:prSet presAssocID="{B8A3A880-8B62-4403-BF07-B4F825DBC42B}" presName="connectorText" presStyleLbl="sibTrans2D1" presStyleIdx="1" presStyleCnt="4"/>
      <dgm:spPr/>
    </dgm:pt>
    <dgm:pt modelId="{4AEBA8E2-2730-4C77-826A-09ADD3757DE3}" type="pres">
      <dgm:prSet presAssocID="{55C6C6B0-D205-49E2-8698-520CF98BBE17}" presName="node" presStyleLbl="node1" presStyleIdx="2" presStyleCnt="5">
        <dgm:presLayoutVars>
          <dgm:bulletEnabled val="1"/>
        </dgm:presLayoutVars>
      </dgm:prSet>
      <dgm:spPr/>
    </dgm:pt>
    <dgm:pt modelId="{1328AC30-50AA-4057-90B9-0B1811C5ADE4}" type="pres">
      <dgm:prSet presAssocID="{180A352B-796F-4D21-92E1-15B0B910CDFE}" presName="sibTrans" presStyleLbl="sibTrans2D1" presStyleIdx="2" presStyleCnt="4"/>
      <dgm:spPr/>
    </dgm:pt>
    <dgm:pt modelId="{1F50530C-819D-40C9-AEBF-8EDC64801360}" type="pres">
      <dgm:prSet presAssocID="{180A352B-796F-4D21-92E1-15B0B910CDFE}" presName="connectorText" presStyleLbl="sibTrans2D1" presStyleIdx="2" presStyleCnt="4"/>
      <dgm:spPr/>
    </dgm:pt>
    <dgm:pt modelId="{123BC02B-48E4-4C06-B3B5-6CBC89D69964}" type="pres">
      <dgm:prSet presAssocID="{BCC00997-B640-435F-805F-18BF7DF7263B}" presName="node" presStyleLbl="node1" presStyleIdx="3" presStyleCnt="5">
        <dgm:presLayoutVars>
          <dgm:bulletEnabled val="1"/>
        </dgm:presLayoutVars>
      </dgm:prSet>
      <dgm:spPr/>
    </dgm:pt>
    <dgm:pt modelId="{4877DD9D-88FF-4F78-A2E9-0D1CC9C21BB5}" type="pres">
      <dgm:prSet presAssocID="{ABCAB9E0-4762-4F9B-B3E3-4C7315AA79A4}" presName="sibTrans" presStyleLbl="sibTrans2D1" presStyleIdx="3" presStyleCnt="4"/>
      <dgm:spPr/>
    </dgm:pt>
    <dgm:pt modelId="{3611D637-D0C6-4147-BA94-5D69E81B7AC4}" type="pres">
      <dgm:prSet presAssocID="{ABCAB9E0-4762-4F9B-B3E3-4C7315AA79A4}" presName="connectorText" presStyleLbl="sibTrans2D1" presStyleIdx="3" presStyleCnt="4"/>
      <dgm:spPr/>
    </dgm:pt>
    <dgm:pt modelId="{047080DC-9687-4DF9-8BDB-9BF3A6944001}" type="pres">
      <dgm:prSet presAssocID="{A763D383-6AA7-4077-AB7D-D42197A174E7}" presName="node" presStyleLbl="node1" presStyleIdx="4" presStyleCnt="5">
        <dgm:presLayoutVars>
          <dgm:bulletEnabled val="1"/>
        </dgm:presLayoutVars>
      </dgm:prSet>
      <dgm:spPr/>
    </dgm:pt>
  </dgm:ptLst>
  <dgm:cxnLst>
    <dgm:cxn modelId="{471EA531-8EE8-4FF0-A5B2-641C2A8C3902}" type="presOf" srcId="{55C6C6B0-D205-49E2-8698-520CF98BBE17}" destId="{4AEBA8E2-2730-4C77-826A-09ADD3757DE3}" srcOrd="0" destOrd="0" presId="urn:microsoft.com/office/officeart/2005/8/layout/process5"/>
    <dgm:cxn modelId="{5426BDA9-F96D-48FA-8853-6952EE633805}" type="presOf" srcId="{180A352B-796F-4D21-92E1-15B0B910CDFE}" destId="{1328AC30-50AA-4057-90B9-0B1811C5ADE4}" srcOrd="0" destOrd="0" presId="urn:microsoft.com/office/officeart/2005/8/layout/process5"/>
    <dgm:cxn modelId="{FAD0E176-DE3C-447D-914E-127DB5A1AE6B}" type="presOf" srcId="{B8A3A880-8B62-4403-BF07-B4F825DBC42B}" destId="{283F6E2E-A3F1-4839-9749-50E7F7212BE9}" srcOrd="0" destOrd="0" presId="urn:microsoft.com/office/officeart/2005/8/layout/process5"/>
    <dgm:cxn modelId="{8FD03FBF-FE1F-4D93-9F92-AB2D2030273F}" srcId="{83DAB51F-E6B7-4D68-914C-5EEFB86FD1F8}" destId="{A763D383-6AA7-4077-AB7D-D42197A174E7}" srcOrd="4" destOrd="0" parTransId="{B57D335A-AC13-4EC0-977D-9F35C2F8CC5D}" sibTransId="{F05D2D6C-DED7-403D-8743-0D524FC85C9F}"/>
    <dgm:cxn modelId="{AB06839B-E901-4CCC-9B0F-B08DF9602FB3}" srcId="{83DAB51F-E6B7-4D68-914C-5EEFB86FD1F8}" destId="{F745079F-8350-4CF8-9E99-6EC6B199FC09}" srcOrd="0" destOrd="0" parTransId="{F15C1841-FC47-451F-9D99-80A3BFF8EA1B}" sibTransId="{A2BC3FA0-D3A3-469E-9F6E-CEC07BBB01FB}"/>
    <dgm:cxn modelId="{206CCE21-7C4E-4567-BE3A-B02396D2B847}" type="presOf" srcId="{B8A3A880-8B62-4403-BF07-B4F825DBC42B}" destId="{5E283019-1617-43A8-91C7-C429B9E630F5}" srcOrd="1" destOrd="0" presId="urn:microsoft.com/office/officeart/2005/8/layout/process5"/>
    <dgm:cxn modelId="{4FABAF35-F24B-4DE1-9D81-2893328C149F}" type="presOf" srcId="{BCC00997-B640-435F-805F-18BF7DF7263B}" destId="{123BC02B-48E4-4C06-B3B5-6CBC89D69964}" srcOrd="0" destOrd="0" presId="urn:microsoft.com/office/officeart/2005/8/layout/process5"/>
    <dgm:cxn modelId="{EF49BA9E-6364-4FA9-8B8D-A65AB85B6975}" type="presOf" srcId="{83DAB51F-E6B7-4D68-914C-5EEFB86FD1F8}" destId="{8311DB8C-B242-4F6F-93CD-94DFCC2D8FB8}" srcOrd="0" destOrd="0" presId="urn:microsoft.com/office/officeart/2005/8/layout/process5"/>
    <dgm:cxn modelId="{C3935226-D5C5-4901-9453-FC0CACC68C0A}" type="presOf" srcId="{BBF5C89C-6332-43AB-ADFA-994A5DF28E5A}" destId="{97A5BFA0-1D03-4987-ABF1-5F12A61F7C92}" srcOrd="0" destOrd="0" presId="urn:microsoft.com/office/officeart/2005/8/layout/process5"/>
    <dgm:cxn modelId="{9A783594-432E-4A0B-9914-596A1EFFDB35}" type="presOf" srcId="{F745079F-8350-4CF8-9E99-6EC6B199FC09}" destId="{132384B1-93A3-4417-BC08-A47502E3F902}" srcOrd="0" destOrd="0" presId="urn:microsoft.com/office/officeart/2005/8/layout/process5"/>
    <dgm:cxn modelId="{E0553C2E-57C1-42FE-B319-259372A44141}" srcId="{83DAB51F-E6B7-4D68-914C-5EEFB86FD1F8}" destId="{55C6C6B0-D205-49E2-8698-520CF98BBE17}" srcOrd="2" destOrd="0" parTransId="{57954D56-D722-4CCD-BC73-BBF42388495D}" sibTransId="{180A352B-796F-4D21-92E1-15B0B910CDFE}"/>
    <dgm:cxn modelId="{1E7D64DD-F618-444D-AC37-46D7A69BA755}" type="presOf" srcId="{A2BC3FA0-D3A3-469E-9F6E-CEC07BBB01FB}" destId="{DDBD2FE6-2131-4326-9349-F9377FF727C3}" srcOrd="0" destOrd="0" presId="urn:microsoft.com/office/officeart/2005/8/layout/process5"/>
    <dgm:cxn modelId="{0C8B3BA1-B4C4-4AEA-8B14-E26BC65FE660}" type="presOf" srcId="{A763D383-6AA7-4077-AB7D-D42197A174E7}" destId="{047080DC-9687-4DF9-8BDB-9BF3A6944001}" srcOrd="0" destOrd="0" presId="urn:microsoft.com/office/officeart/2005/8/layout/process5"/>
    <dgm:cxn modelId="{7F6A6E9E-58A4-46B0-BC0E-AF849061E969}" type="presOf" srcId="{180A352B-796F-4D21-92E1-15B0B910CDFE}" destId="{1F50530C-819D-40C9-AEBF-8EDC64801360}" srcOrd="1" destOrd="0" presId="urn:microsoft.com/office/officeart/2005/8/layout/process5"/>
    <dgm:cxn modelId="{AF072C76-C346-40C4-A373-27960AC8D42C}" type="presOf" srcId="{ABCAB9E0-4762-4F9B-B3E3-4C7315AA79A4}" destId="{3611D637-D0C6-4147-BA94-5D69E81B7AC4}" srcOrd="1" destOrd="0" presId="urn:microsoft.com/office/officeart/2005/8/layout/process5"/>
    <dgm:cxn modelId="{8FBCED7F-FFAA-4ABB-AF0D-1EFE84CBF221}" srcId="{83DAB51F-E6B7-4D68-914C-5EEFB86FD1F8}" destId="{BCC00997-B640-435F-805F-18BF7DF7263B}" srcOrd="3" destOrd="0" parTransId="{8038C340-1D9F-4ACE-B22A-33EC72EF0BB5}" sibTransId="{ABCAB9E0-4762-4F9B-B3E3-4C7315AA79A4}"/>
    <dgm:cxn modelId="{FF692FCB-EACB-46A4-BE4D-ADF0DC603645}" type="presOf" srcId="{ABCAB9E0-4762-4F9B-B3E3-4C7315AA79A4}" destId="{4877DD9D-88FF-4F78-A2E9-0D1CC9C21BB5}" srcOrd="0" destOrd="0" presId="urn:microsoft.com/office/officeart/2005/8/layout/process5"/>
    <dgm:cxn modelId="{E2114F01-3153-4C1E-93CA-05394DB1CBD0}" srcId="{83DAB51F-E6B7-4D68-914C-5EEFB86FD1F8}" destId="{BBF5C89C-6332-43AB-ADFA-994A5DF28E5A}" srcOrd="1" destOrd="0" parTransId="{B76F0B0C-A1D6-487D-AF96-F415A1CBE091}" sibTransId="{B8A3A880-8B62-4403-BF07-B4F825DBC42B}"/>
    <dgm:cxn modelId="{7360A1FE-ADC9-45F6-AEE0-A4FA734FB0E1}" type="presOf" srcId="{A2BC3FA0-D3A3-469E-9F6E-CEC07BBB01FB}" destId="{F23E7871-D9F5-47FC-97DF-E3574B72CED6}" srcOrd="1" destOrd="0" presId="urn:microsoft.com/office/officeart/2005/8/layout/process5"/>
    <dgm:cxn modelId="{F0AD75C8-42E6-40E7-872C-D8382BB65874}" type="presParOf" srcId="{8311DB8C-B242-4F6F-93CD-94DFCC2D8FB8}" destId="{132384B1-93A3-4417-BC08-A47502E3F902}" srcOrd="0" destOrd="0" presId="urn:microsoft.com/office/officeart/2005/8/layout/process5"/>
    <dgm:cxn modelId="{C292D512-ABDA-464F-8DAA-C20864128A05}" type="presParOf" srcId="{8311DB8C-B242-4F6F-93CD-94DFCC2D8FB8}" destId="{DDBD2FE6-2131-4326-9349-F9377FF727C3}" srcOrd="1" destOrd="0" presId="urn:microsoft.com/office/officeart/2005/8/layout/process5"/>
    <dgm:cxn modelId="{79C1A1F8-FD0A-4AD9-BD30-78BEA4EE70FD}" type="presParOf" srcId="{DDBD2FE6-2131-4326-9349-F9377FF727C3}" destId="{F23E7871-D9F5-47FC-97DF-E3574B72CED6}" srcOrd="0" destOrd="0" presId="urn:microsoft.com/office/officeart/2005/8/layout/process5"/>
    <dgm:cxn modelId="{7EB6E864-684A-4BEC-8885-FF61FD4E9B1B}" type="presParOf" srcId="{8311DB8C-B242-4F6F-93CD-94DFCC2D8FB8}" destId="{97A5BFA0-1D03-4987-ABF1-5F12A61F7C92}" srcOrd="2" destOrd="0" presId="urn:microsoft.com/office/officeart/2005/8/layout/process5"/>
    <dgm:cxn modelId="{D224D321-DBB0-4B1F-BF63-1476D49F3702}" type="presParOf" srcId="{8311DB8C-B242-4F6F-93CD-94DFCC2D8FB8}" destId="{283F6E2E-A3F1-4839-9749-50E7F7212BE9}" srcOrd="3" destOrd="0" presId="urn:microsoft.com/office/officeart/2005/8/layout/process5"/>
    <dgm:cxn modelId="{9FBCC69E-0743-48F3-B52A-89C5D7558181}" type="presParOf" srcId="{283F6E2E-A3F1-4839-9749-50E7F7212BE9}" destId="{5E283019-1617-43A8-91C7-C429B9E630F5}" srcOrd="0" destOrd="0" presId="urn:microsoft.com/office/officeart/2005/8/layout/process5"/>
    <dgm:cxn modelId="{DCBFF4F4-11D0-4869-9B30-4703C076E893}" type="presParOf" srcId="{8311DB8C-B242-4F6F-93CD-94DFCC2D8FB8}" destId="{4AEBA8E2-2730-4C77-826A-09ADD3757DE3}" srcOrd="4" destOrd="0" presId="urn:microsoft.com/office/officeart/2005/8/layout/process5"/>
    <dgm:cxn modelId="{44EAD65C-71E7-480E-A752-B4FC91D70DA7}" type="presParOf" srcId="{8311DB8C-B242-4F6F-93CD-94DFCC2D8FB8}" destId="{1328AC30-50AA-4057-90B9-0B1811C5ADE4}" srcOrd="5" destOrd="0" presId="urn:microsoft.com/office/officeart/2005/8/layout/process5"/>
    <dgm:cxn modelId="{86938282-D462-43FF-BB26-12E5A40599E4}" type="presParOf" srcId="{1328AC30-50AA-4057-90B9-0B1811C5ADE4}" destId="{1F50530C-819D-40C9-AEBF-8EDC64801360}" srcOrd="0" destOrd="0" presId="urn:microsoft.com/office/officeart/2005/8/layout/process5"/>
    <dgm:cxn modelId="{102F7A3E-6B9E-46C0-B299-7FD5A720D258}" type="presParOf" srcId="{8311DB8C-B242-4F6F-93CD-94DFCC2D8FB8}" destId="{123BC02B-48E4-4C06-B3B5-6CBC89D69964}" srcOrd="6" destOrd="0" presId="urn:microsoft.com/office/officeart/2005/8/layout/process5"/>
    <dgm:cxn modelId="{E35C9D5C-2C83-48CD-A436-A1358C03D20B}" type="presParOf" srcId="{8311DB8C-B242-4F6F-93CD-94DFCC2D8FB8}" destId="{4877DD9D-88FF-4F78-A2E9-0D1CC9C21BB5}" srcOrd="7" destOrd="0" presId="urn:microsoft.com/office/officeart/2005/8/layout/process5"/>
    <dgm:cxn modelId="{BE6800A8-1F54-44A8-9DE4-27A7E82A0592}" type="presParOf" srcId="{4877DD9D-88FF-4F78-A2E9-0D1CC9C21BB5}" destId="{3611D637-D0C6-4147-BA94-5D69E81B7AC4}" srcOrd="0" destOrd="0" presId="urn:microsoft.com/office/officeart/2005/8/layout/process5"/>
    <dgm:cxn modelId="{29633740-24EB-4824-9FFE-C89B13C8FE6E}" type="presParOf" srcId="{8311DB8C-B242-4F6F-93CD-94DFCC2D8FB8}" destId="{047080DC-9687-4DF9-8BDB-9BF3A694400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3F8D20-3AE5-46AC-84FB-DBC9AC9B1135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57C165D-1E36-476C-B3F4-3AA938AF915E}">
      <dgm:prSet phldrT="[Текст]"/>
      <dgm:spPr/>
      <dgm:t>
        <a:bodyPr/>
        <a:lstStyle/>
        <a:p>
          <a:r>
            <a:rPr lang="uk-UA" dirty="0" smtClean="0"/>
            <a:t>Психологізація</a:t>
          </a:r>
          <a:endParaRPr lang="ru-RU" dirty="0"/>
        </a:p>
      </dgm:t>
    </dgm:pt>
    <dgm:pt modelId="{4BC67599-9266-4E43-A3D9-2B26B5E9656F}" type="parTrans" cxnId="{2160A970-DC93-4E2B-B9B4-F134974DDDD4}">
      <dgm:prSet/>
      <dgm:spPr/>
      <dgm:t>
        <a:bodyPr/>
        <a:lstStyle/>
        <a:p>
          <a:endParaRPr lang="ru-RU"/>
        </a:p>
      </dgm:t>
    </dgm:pt>
    <dgm:pt modelId="{264E0990-6DF6-4FEC-9FE9-A03FD09241E7}" type="sibTrans" cxnId="{2160A970-DC93-4E2B-B9B4-F134974DDDD4}">
      <dgm:prSet/>
      <dgm:spPr/>
      <dgm:t>
        <a:bodyPr/>
        <a:lstStyle/>
        <a:p>
          <a:endParaRPr lang="ru-RU"/>
        </a:p>
      </dgm:t>
    </dgm:pt>
    <dgm:pt modelId="{013267D1-B034-4B7F-8624-9B82513C08C8}">
      <dgm:prSet phldrT="[Текст]"/>
      <dgm:spPr/>
      <dgm:t>
        <a:bodyPr/>
        <a:lstStyle/>
        <a:p>
          <a:r>
            <a:rPr lang="uk-UA" dirty="0" smtClean="0"/>
            <a:t>Інший фокус</a:t>
          </a:r>
          <a:endParaRPr lang="ru-RU" dirty="0"/>
        </a:p>
      </dgm:t>
    </dgm:pt>
    <dgm:pt modelId="{E7F03C26-976D-4021-8996-D15032804D72}" type="parTrans" cxnId="{0FB1C1B7-C83A-4540-B068-F726790151D4}">
      <dgm:prSet/>
      <dgm:spPr/>
      <dgm:t>
        <a:bodyPr/>
        <a:lstStyle/>
        <a:p>
          <a:endParaRPr lang="ru-RU"/>
        </a:p>
      </dgm:t>
    </dgm:pt>
    <dgm:pt modelId="{CF33E801-5E73-40F4-848F-3F0064B639EE}" type="sibTrans" cxnId="{0FB1C1B7-C83A-4540-B068-F726790151D4}">
      <dgm:prSet/>
      <dgm:spPr/>
      <dgm:t>
        <a:bodyPr/>
        <a:lstStyle/>
        <a:p>
          <a:endParaRPr lang="ru-RU"/>
        </a:p>
      </dgm:t>
    </dgm:pt>
    <dgm:pt modelId="{5B3A464A-D756-4EA9-AD18-E487DC592AE8}">
      <dgm:prSet phldrT="[Текст]"/>
      <dgm:spPr/>
      <dgm:t>
        <a:bodyPr/>
        <a:lstStyle/>
        <a:p>
          <a:r>
            <a:rPr lang="uk-UA" dirty="0" smtClean="0"/>
            <a:t>Поєднання з іншими </a:t>
          </a:r>
          <a:r>
            <a:rPr lang="uk-UA" dirty="0" err="1" smtClean="0"/>
            <a:t>наративами</a:t>
          </a:r>
          <a:endParaRPr lang="ru-RU" dirty="0"/>
        </a:p>
      </dgm:t>
    </dgm:pt>
    <dgm:pt modelId="{66CF1BEF-3318-4B2E-B37B-2BEB82821035}" type="parTrans" cxnId="{A3D47A7F-DC7D-4821-B171-D8BB0EDDB580}">
      <dgm:prSet/>
      <dgm:spPr/>
      <dgm:t>
        <a:bodyPr/>
        <a:lstStyle/>
        <a:p>
          <a:endParaRPr lang="ru-RU"/>
        </a:p>
      </dgm:t>
    </dgm:pt>
    <dgm:pt modelId="{4B760270-D49D-444D-A846-9B477D0390A8}" type="sibTrans" cxnId="{A3D47A7F-DC7D-4821-B171-D8BB0EDDB580}">
      <dgm:prSet/>
      <dgm:spPr/>
      <dgm:t>
        <a:bodyPr/>
        <a:lstStyle/>
        <a:p>
          <a:endParaRPr lang="ru-RU"/>
        </a:p>
      </dgm:t>
    </dgm:pt>
    <dgm:pt modelId="{F1FF2476-6A58-4B52-91D1-56E51BF11BFC}">
      <dgm:prSet phldrT="[Текст]"/>
      <dgm:spPr/>
      <dgm:t>
        <a:bodyPr/>
        <a:lstStyle/>
        <a:p>
          <a:r>
            <a:rPr lang="uk-UA" dirty="0" smtClean="0"/>
            <a:t>Деталізація </a:t>
          </a:r>
          <a:endParaRPr lang="ru-RU" dirty="0"/>
        </a:p>
      </dgm:t>
    </dgm:pt>
    <dgm:pt modelId="{3E15ABB1-3A25-4FDA-9966-06C7ECBD1DD4}" type="parTrans" cxnId="{404FB065-1A5F-472D-8304-0FB78B918FC3}">
      <dgm:prSet/>
      <dgm:spPr/>
      <dgm:t>
        <a:bodyPr/>
        <a:lstStyle/>
        <a:p>
          <a:endParaRPr lang="ru-RU"/>
        </a:p>
      </dgm:t>
    </dgm:pt>
    <dgm:pt modelId="{256262D8-20FA-4B50-917A-01CBFA3DF057}" type="sibTrans" cxnId="{404FB065-1A5F-472D-8304-0FB78B918FC3}">
      <dgm:prSet/>
      <dgm:spPr/>
      <dgm:t>
        <a:bodyPr/>
        <a:lstStyle/>
        <a:p>
          <a:endParaRPr lang="ru-RU"/>
        </a:p>
      </dgm:t>
    </dgm:pt>
    <dgm:pt modelId="{7F528680-EFC3-4472-9169-466A3B6779F8}">
      <dgm:prSet/>
      <dgm:spPr/>
      <dgm:t>
        <a:bodyPr/>
        <a:lstStyle/>
        <a:p>
          <a:r>
            <a:rPr lang="ru-RU" dirty="0" err="1" smtClean="0"/>
            <a:t>Включення</a:t>
          </a:r>
          <a:r>
            <a:rPr lang="ru-RU" dirty="0" smtClean="0"/>
            <a:t> </a:t>
          </a:r>
          <a:r>
            <a:rPr lang="ru-RU" dirty="0" err="1" smtClean="0"/>
            <a:t>окремих</a:t>
          </a:r>
          <a:r>
            <a:rPr lang="ru-RU" dirty="0" smtClean="0"/>
            <a:t> </a:t>
          </a:r>
          <a:r>
            <a:rPr lang="ru-RU" dirty="0" err="1" smtClean="0"/>
            <a:t>складових</a:t>
          </a:r>
          <a:r>
            <a:rPr lang="ru-RU" dirty="0" smtClean="0"/>
            <a:t> </a:t>
          </a:r>
          <a:r>
            <a:rPr lang="ru-RU" dirty="0" err="1" smtClean="0"/>
            <a:t>артуріани</a:t>
          </a:r>
          <a:r>
            <a:rPr lang="ru-RU" dirty="0" smtClean="0"/>
            <a:t> в не </a:t>
          </a:r>
          <a:r>
            <a:rPr lang="ru-RU" dirty="0" err="1" smtClean="0"/>
            <a:t>пов’язані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нею </a:t>
          </a:r>
          <a:r>
            <a:rPr lang="ru-RU" dirty="0" err="1" smtClean="0"/>
            <a:t>наративи</a:t>
          </a:r>
          <a:endParaRPr lang="ru-RU" dirty="0"/>
        </a:p>
      </dgm:t>
    </dgm:pt>
    <dgm:pt modelId="{BE4D86F2-2F33-4D84-954E-F5E34F392C63}" type="parTrans" cxnId="{38D1551C-B9AC-4AE3-B0B5-25379843DAD6}">
      <dgm:prSet/>
      <dgm:spPr/>
      <dgm:t>
        <a:bodyPr/>
        <a:lstStyle/>
        <a:p>
          <a:endParaRPr lang="ru-RU"/>
        </a:p>
      </dgm:t>
    </dgm:pt>
    <dgm:pt modelId="{5091C1E2-EA40-459C-A6A1-8C94EDE713FB}" type="sibTrans" cxnId="{38D1551C-B9AC-4AE3-B0B5-25379843DAD6}">
      <dgm:prSet/>
      <dgm:spPr/>
      <dgm:t>
        <a:bodyPr/>
        <a:lstStyle/>
        <a:p>
          <a:endParaRPr lang="ru-RU"/>
        </a:p>
      </dgm:t>
    </dgm:pt>
    <dgm:pt modelId="{693B3A1C-D55B-4A92-B6B4-25B7F6C6CDCA}" type="pres">
      <dgm:prSet presAssocID="{143F8D20-3AE5-46AC-84FB-DBC9AC9B1135}" presName="diagram" presStyleCnt="0">
        <dgm:presLayoutVars>
          <dgm:dir/>
          <dgm:resizeHandles val="exact"/>
        </dgm:presLayoutVars>
      </dgm:prSet>
      <dgm:spPr/>
    </dgm:pt>
    <dgm:pt modelId="{D65BED61-BB82-47EF-A358-98251959FF3C}" type="pres">
      <dgm:prSet presAssocID="{657C165D-1E36-476C-B3F4-3AA938AF91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C1631-5C6C-4F41-9E17-1CDC72DD9A85}" type="pres">
      <dgm:prSet presAssocID="{264E0990-6DF6-4FEC-9FE9-A03FD09241E7}" presName="sibTrans" presStyleCnt="0"/>
      <dgm:spPr/>
    </dgm:pt>
    <dgm:pt modelId="{8E77282A-07D8-4454-801B-8884BCC87C2F}" type="pres">
      <dgm:prSet presAssocID="{013267D1-B034-4B7F-8624-9B82513C08C8}" presName="node" presStyleLbl="node1" presStyleIdx="1" presStyleCnt="5">
        <dgm:presLayoutVars>
          <dgm:bulletEnabled val="1"/>
        </dgm:presLayoutVars>
      </dgm:prSet>
      <dgm:spPr/>
    </dgm:pt>
    <dgm:pt modelId="{7010E000-837B-4E27-BAEC-C74F4AD06793}" type="pres">
      <dgm:prSet presAssocID="{CF33E801-5E73-40F4-848F-3F0064B639EE}" presName="sibTrans" presStyleCnt="0"/>
      <dgm:spPr/>
    </dgm:pt>
    <dgm:pt modelId="{3685BACA-F8B6-4D0B-990D-B31B8A8AB302}" type="pres">
      <dgm:prSet presAssocID="{5B3A464A-D756-4EA9-AD18-E487DC592AE8}" presName="node" presStyleLbl="node1" presStyleIdx="2" presStyleCnt="5">
        <dgm:presLayoutVars>
          <dgm:bulletEnabled val="1"/>
        </dgm:presLayoutVars>
      </dgm:prSet>
      <dgm:spPr/>
    </dgm:pt>
    <dgm:pt modelId="{836885E7-BC11-4CEB-87DA-47367D830205}" type="pres">
      <dgm:prSet presAssocID="{4B760270-D49D-444D-A846-9B477D0390A8}" presName="sibTrans" presStyleCnt="0"/>
      <dgm:spPr/>
    </dgm:pt>
    <dgm:pt modelId="{26AE36B5-3EA0-474D-82A0-C6850D60E892}" type="pres">
      <dgm:prSet presAssocID="{F1FF2476-6A58-4B52-91D1-56E51BF11BFC}" presName="node" presStyleLbl="node1" presStyleIdx="3" presStyleCnt="5">
        <dgm:presLayoutVars>
          <dgm:bulletEnabled val="1"/>
        </dgm:presLayoutVars>
      </dgm:prSet>
      <dgm:spPr/>
    </dgm:pt>
    <dgm:pt modelId="{7AA33247-C307-422B-8EAB-194CBF875BCF}" type="pres">
      <dgm:prSet presAssocID="{256262D8-20FA-4B50-917A-01CBFA3DF057}" presName="sibTrans" presStyleCnt="0"/>
      <dgm:spPr/>
    </dgm:pt>
    <dgm:pt modelId="{C58334A4-0783-469B-B0D8-9D7437A5AFE0}" type="pres">
      <dgm:prSet presAssocID="{7F528680-EFC3-4472-9169-466A3B6779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B965F-0FB5-4DE9-9061-2917E07D76EC}" type="presOf" srcId="{013267D1-B034-4B7F-8624-9B82513C08C8}" destId="{8E77282A-07D8-4454-801B-8884BCC87C2F}" srcOrd="0" destOrd="0" presId="urn:microsoft.com/office/officeart/2005/8/layout/default"/>
    <dgm:cxn modelId="{3E097C1B-35AC-46BE-B9F4-0E887619E08E}" type="presOf" srcId="{7F528680-EFC3-4472-9169-466A3B6779F8}" destId="{C58334A4-0783-469B-B0D8-9D7437A5AFE0}" srcOrd="0" destOrd="0" presId="urn:microsoft.com/office/officeart/2005/8/layout/default"/>
    <dgm:cxn modelId="{90D548C4-0AEE-421C-B49F-E7CA01842252}" type="presOf" srcId="{657C165D-1E36-476C-B3F4-3AA938AF915E}" destId="{D65BED61-BB82-47EF-A358-98251959FF3C}" srcOrd="0" destOrd="0" presId="urn:microsoft.com/office/officeart/2005/8/layout/default"/>
    <dgm:cxn modelId="{2C192888-ED09-420B-B5BC-7FFB3AA5C02E}" type="presOf" srcId="{F1FF2476-6A58-4B52-91D1-56E51BF11BFC}" destId="{26AE36B5-3EA0-474D-82A0-C6850D60E892}" srcOrd="0" destOrd="0" presId="urn:microsoft.com/office/officeart/2005/8/layout/default"/>
    <dgm:cxn modelId="{2160A970-DC93-4E2B-B9B4-F134974DDDD4}" srcId="{143F8D20-3AE5-46AC-84FB-DBC9AC9B1135}" destId="{657C165D-1E36-476C-B3F4-3AA938AF915E}" srcOrd="0" destOrd="0" parTransId="{4BC67599-9266-4E43-A3D9-2B26B5E9656F}" sibTransId="{264E0990-6DF6-4FEC-9FE9-A03FD09241E7}"/>
    <dgm:cxn modelId="{404FB065-1A5F-472D-8304-0FB78B918FC3}" srcId="{143F8D20-3AE5-46AC-84FB-DBC9AC9B1135}" destId="{F1FF2476-6A58-4B52-91D1-56E51BF11BFC}" srcOrd="3" destOrd="0" parTransId="{3E15ABB1-3A25-4FDA-9966-06C7ECBD1DD4}" sibTransId="{256262D8-20FA-4B50-917A-01CBFA3DF057}"/>
    <dgm:cxn modelId="{A3D47A7F-DC7D-4821-B171-D8BB0EDDB580}" srcId="{143F8D20-3AE5-46AC-84FB-DBC9AC9B1135}" destId="{5B3A464A-D756-4EA9-AD18-E487DC592AE8}" srcOrd="2" destOrd="0" parTransId="{66CF1BEF-3318-4B2E-B37B-2BEB82821035}" sibTransId="{4B760270-D49D-444D-A846-9B477D0390A8}"/>
    <dgm:cxn modelId="{38D1551C-B9AC-4AE3-B0B5-25379843DAD6}" srcId="{143F8D20-3AE5-46AC-84FB-DBC9AC9B1135}" destId="{7F528680-EFC3-4472-9169-466A3B6779F8}" srcOrd="4" destOrd="0" parTransId="{BE4D86F2-2F33-4D84-954E-F5E34F392C63}" sibTransId="{5091C1E2-EA40-459C-A6A1-8C94EDE713FB}"/>
    <dgm:cxn modelId="{304135B1-5803-4234-961F-C08E00BC7DE1}" type="presOf" srcId="{5B3A464A-D756-4EA9-AD18-E487DC592AE8}" destId="{3685BACA-F8B6-4D0B-990D-B31B8A8AB302}" srcOrd="0" destOrd="0" presId="urn:microsoft.com/office/officeart/2005/8/layout/default"/>
    <dgm:cxn modelId="{22901115-3983-48A2-8A35-4636CE642B1A}" type="presOf" srcId="{143F8D20-3AE5-46AC-84FB-DBC9AC9B1135}" destId="{693B3A1C-D55B-4A92-B6B4-25B7F6C6CDCA}" srcOrd="0" destOrd="0" presId="urn:microsoft.com/office/officeart/2005/8/layout/default"/>
    <dgm:cxn modelId="{0FB1C1B7-C83A-4540-B068-F726790151D4}" srcId="{143F8D20-3AE5-46AC-84FB-DBC9AC9B1135}" destId="{013267D1-B034-4B7F-8624-9B82513C08C8}" srcOrd="1" destOrd="0" parTransId="{E7F03C26-976D-4021-8996-D15032804D72}" sibTransId="{CF33E801-5E73-40F4-848F-3F0064B639EE}"/>
    <dgm:cxn modelId="{0D5B9227-A06E-4B61-96FD-3FDEF67BC04C}" type="presParOf" srcId="{693B3A1C-D55B-4A92-B6B4-25B7F6C6CDCA}" destId="{D65BED61-BB82-47EF-A358-98251959FF3C}" srcOrd="0" destOrd="0" presId="urn:microsoft.com/office/officeart/2005/8/layout/default"/>
    <dgm:cxn modelId="{AC9D7470-776F-406F-8DF1-ED0BFED3E9A7}" type="presParOf" srcId="{693B3A1C-D55B-4A92-B6B4-25B7F6C6CDCA}" destId="{C05C1631-5C6C-4F41-9E17-1CDC72DD9A85}" srcOrd="1" destOrd="0" presId="urn:microsoft.com/office/officeart/2005/8/layout/default"/>
    <dgm:cxn modelId="{BB431498-6635-4A50-83CA-E42D97B50F97}" type="presParOf" srcId="{693B3A1C-D55B-4A92-B6B4-25B7F6C6CDCA}" destId="{8E77282A-07D8-4454-801B-8884BCC87C2F}" srcOrd="2" destOrd="0" presId="urn:microsoft.com/office/officeart/2005/8/layout/default"/>
    <dgm:cxn modelId="{404C7FA5-2DBC-4E1E-A5E3-2A49844F77DA}" type="presParOf" srcId="{693B3A1C-D55B-4A92-B6B4-25B7F6C6CDCA}" destId="{7010E000-837B-4E27-BAEC-C74F4AD06793}" srcOrd="3" destOrd="0" presId="urn:microsoft.com/office/officeart/2005/8/layout/default"/>
    <dgm:cxn modelId="{9F3B0695-B36C-47C3-BD19-C4CE08782F8B}" type="presParOf" srcId="{693B3A1C-D55B-4A92-B6B4-25B7F6C6CDCA}" destId="{3685BACA-F8B6-4D0B-990D-B31B8A8AB302}" srcOrd="4" destOrd="0" presId="urn:microsoft.com/office/officeart/2005/8/layout/default"/>
    <dgm:cxn modelId="{1078FB9A-34A2-413D-96EA-F661199FD0B4}" type="presParOf" srcId="{693B3A1C-D55B-4A92-B6B4-25B7F6C6CDCA}" destId="{836885E7-BC11-4CEB-87DA-47367D830205}" srcOrd="5" destOrd="0" presId="urn:microsoft.com/office/officeart/2005/8/layout/default"/>
    <dgm:cxn modelId="{DCDF9FC0-AF68-4C53-A2AA-4D2883A3A390}" type="presParOf" srcId="{693B3A1C-D55B-4A92-B6B4-25B7F6C6CDCA}" destId="{26AE36B5-3EA0-474D-82A0-C6850D60E892}" srcOrd="6" destOrd="0" presId="urn:microsoft.com/office/officeart/2005/8/layout/default"/>
    <dgm:cxn modelId="{7F7C8712-41A1-418B-8863-AA13DA470D55}" type="presParOf" srcId="{693B3A1C-D55B-4A92-B6B4-25B7F6C6CDCA}" destId="{7AA33247-C307-422B-8EAB-194CBF875BCF}" srcOrd="7" destOrd="0" presId="urn:microsoft.com/office/officeart/2005/8/layout/default"/>
    <dgm:cxn modelId="{E2E6C087-E5BE-47C0-B614-CA0461BDF41D}" type="presParOf" srcId="{693B3A1C-D55B-4A92-B6B4-25B7F6C6CDCA}" destId="{C58334A4-0783-469B-B0D8-9D7437A5AF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2AFBE4-329B-4D42-B15A-98F221D6BF9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9364884-E942-4F09-A707-D36EDE64154C}">
      <dgm:prSet phldrT="[Текст]"/>
      <dgm:spPr/>
      <dgm:t>
        <a:bodyPr/>
        <a:lstStyle/>
        <a:p>
          <a:r>
            <a:rPr lang="uk-UA" dirty="0" smtClean="0"/>
            <a:t>Король + маг</a:t>
          </a:r>
          <a:endParaRPr lang="ru-RU" dirty="0"/>
        </a:p>
      </dgm:t>
    </dgm:pt>
    <dgm:pt modelId="{1C21E290-5489-4D46-9613-B31C3E258B7B}" type="parTrans" cxnId="{05240852-F9E5-4485-B387-A00E1BADD55A}">
      <dgm:prSet/>
      <dgm:spPr/>
      <dgm:t>
        <a:bodyPr/>
        <a:lstStyle/>
        <a:p>
          <a:endParaRPr lang="ru-RU"/>
        </a:p>
      </dgm:t>
    </dgm:pt>
    <dgm:pt modelId="{7F3012E8-0EB6-416B-98E6-2F90F140ECD3}" type="sibTrans" cxnId="{05240852-F9E5-4485-B387-A00E1BADD55A}">
      <dgm:prSet/>
      <dgm:spPr/>
      <dgm:t>
        <a:bodyPr/>
        <a:lstStyle/>
        <a:p>
          <a:endParaRPr lang="ru-RU"/>
        </a:p>
      </dgm:t>
    </dgm:pt>
    <dgm:pt modelId="{8C4DCD45-B0CA-40E9-A4ED-F96BBAE0E404}">
      <dgm:prSet phldrT="[Текст]"/>
      <dgm:spPr/>
      <dgm:t>
        <a:bodyPr/>
        <a:lstStyle/>
        <a:p>
          <a:r>
            <a:rPr lang="uk-UA" dirty="0" smtClean="0"/>
            <a:t>Несвідомий інцест</a:t>
          </a:r>
          <a:endParaRPr lang="ru-RU" dirty="0"/>
        </a:p>
      </dgm:t>
    </dgm:pt>
    <dgm:pt modelId="{FB3320BF-0418-437D-9881-281F9AB3B59F}" type="parTrans" cxnId="{E2B21781-7E1E-48FB-B723-F6AF5DB19BFB}">
      <dgm:prSet/>
      <dgm:spPr/>
      <dgm:t>
        <a:bodyPr/>
        <a:lstStyle/>
        <a:p>
          <a:endParaRPr lang="ru-RU"/>
        </a:p>
      </dgm:t>
    </dgm:pt>
    <dgm:pt modelId="{E54D4DDF-CE45-4FA7-83D6-CC073415638B}" type="sibTrans" cxnId="{E2B21781-7E1E-48FB-B723-F6AF5DB19BFB}">
      <dgm:prSet/>
      <dgm:spPr/>
      <dgm:t>
        <a:bodyPr/>
        <a:lstStyle/>
        <a:p>
          <a:endParaRPr lang="ru-RU"/>
        </a:p>
      </dgm:t>
    </dgm:pt>
    <dgm:pt modelId="{7F36C7B9-2E3F-4868-970B-4422D7DBDEAB}">
      <dgm:prSet phldrT="[Текст]"/>
      <dgm:spPr/>
      <dgm:t>
        <a:bodyPr/>
        <a:lstStyle/>
        <a:p>
          <a:r>
            <a:rPr lang="uk-UA" dirty="0" smtClean="0"/>
            <a:t>Переслідування бастарда</a:t>
          </a:r>
          <a:endParaRPr lang="ru-RU" dirty="0"/>
        </a:p>
      </dgm:t>
    </dgm:pt>
    <dgm:pt modelId="{586B46C2-5A39-470E-9A2D-22B2D0670404}" type="parTrans" cxnId="{06FEC52A-240C-4F7F-B2C9-FEB09C121610}">
      <dgm:prSet/>
      <dgm:spPr/>
      <dgm:t>
        <a:bodyPr/>
        <a:lstStyle/>
        <a:p>
          <a:endParaRPr lang="ru-RU"/>
        </a:p>
      </dgm:t>
    </dgm:pt>
    <dgm:pt modelId="{417E24A8-3BAF-47D5-A503-154E87F01CD7}" type="sibTrans" cxnId="{06FEC52A-240C-4F7F-B2C9-FEB09C121610}">
      <dgm:prSet/>
      <dgm:spPr/>
      <dgm:t>
        <a:bodyPr/>
        <a:lstStyle/>
        <a:p>
          <a:endParaRPr lang="ru-RU"/>
        </a:p>
      </dgm:t>
    </dgm:pt>
    <dgm:pt modelId="{97D1A1DB-6474-4E46-8500-0BE8DD868FFB}">
      <dgm:prSet phldrT="[Текст]"/>
      <dgm:spPr/>
      <dgm:t>
        <a:bodyPr/>
        <a:lstStyle/>
        <a:p>
          <a:r>
            <a:rPr lang="uk-UA" dirty="0" smtClean="0"/>
            <a:t>Священний </a:t>
          </a:r>
          <a:r>
            <a:rPr lang="uk-UA" dirty="0" err="1" smtClean="0"/>
            <a:t>Грааль</a:t>
          </a:r>
          <a:endParaRPr lang="ru-RU" dirty="0"/>
        </a:p>
      </dgm:t>
    </dgm:pt>
    <dgm:pt modelId="{272BA2AF-630B-4136-933B-86B8DBFA825E}" type="parTrans" cxnId="{E0F2E795-EAF5-43E3-8274-246CC5F521D0}">
      <dgm:prSet/>
      <dgm:spPr/>
      <dgm:t>
        <a:bodyPr/>
        <a:lstStyle/>
        <a:p>
          <a:endParaRPr lang="ru-RU"/>
        </a:p>
      </dgm:t>
    </dgm:pt>
    <dgm:pt modelId="{F95DE317-CB08-4BDA-92D5-890C1A66737B}" type="sibTrans" cxnId="{E0F2E795-EAF5-43E3-8274-246CC5F521D0}">
      <dgm:prSet/>
      <dgm:spPr/>
      <dgm:t>
        <a:bodyPr/>
        <a:lstStyle/>
        <a:p>
          <a:endParaRPr lang="ru-RU"/>
        </a:p>
      </dgm:t>
    </dgm:pt>
    <dgm:pt modelId="{94D7B8A9-A152-49E8-BE1F-E520EB3A6BB6}">
      <dgm:prSet/>
      <dgm:spPr/>
      <dgm:t>
        <a:bodyPr/>
        <a:lstStyle/>
        <a:p>
          <a:r>
            <a:rPr lang="ru-RU" dirty="0" err="1" smtClean="0"/>
            <a:t>Любовний</a:t>
          </a:r>
          <a:r>
            <a:rPr lang="ru-RU" dirty="0" smtClean="0"/>
            <a:t> </a:t>
          </a:r>
          <a:r>
            <a:rPr lang="ru-RU" dirty="0" err="1" smtClean="0"/>
            <a:t>трикутник</a:t>
          </a:r>
          <a:r>
            <a:rPr lang="ru-RU" dirty="0" smtClean="0"/>
            <a:t> «сюзерен – </a:t>
          </a:r>
          <a:r>
            <a:rPr lang="ru-RU" dirty="0" err="1" smtClean="0"/>
            <a:t>васал</a:t>
          </a:r>
          <a:r>
            <a:rPr lang="ru-RU" dirty="0" smtClean="0"/>
            <a:t> – дружина сюзерена» </a:t>
          </a:r>
          <a:endParaRPr lang="ru-RU" dirty="0"/>
        </a:p>
      </dgm:t>
    </dgm:pt>
    <dgm:pt modelId="{CAF4E43D-6092-40F7-9F87-5BCEA86FABE5}" type="parTrans" cxnId="{62D0A0C5-584F-47FC-8275-2876B4C6F7EA}">
      <dgm:prSet/>
      <dgm:spPr/>
      <dgm:t>
        <a:bodyPr/>
        <a:lstStyle/>
        <a:p>
          <a:endParaRPr lang="ru-RU"/>
        </a:p>
      </dgm:t>
    </dgm:pt>
    <dgm:pt modelId="{C75BDFF8-931F-4AAB-B3A9-CE82C263FE47}" type="sibTrans" cxnId="{62D0A0C5-584F-47FC-8275-2876B4C6F7EA}">
      <dgm:prSet/>
      <dgm:spPr/>
      <dgm:t>
        <a:bodyPr/>
        <a:lstStyle/>
        <a:p>
          <a:endParaRPr lang="ru-RU"/>
        </a:p>
      </dgm:t>
    </dgm:pt>
    <dgm:pt modelId="{55C11F6F-4A34-4651-8E67-2FF3F6B569F6}" type="pres">
      <dgm:prSet presAssocID="{4A2AFBE4-329B-4D42-B15A-98F221D6BF9D}" presName="diagram" presStyleCnt="0">
        <dgm:presLayoutVars>
          <dgm:dir/>
          <dgm:resizeHandles val="exact"/>
        </dgm:presLayoutVars>
      </dgm:prSet>
      <dgm:spPr/>
    </dgm:pt>
    <dgm:pt modelId="{D6D00333-7F7A-4DF6-B914-34233ADC02C3}" type="pres">
      <dgm:prSet presAssocID="{69364884-E942-4F09-A707-D36EDE64154C}" presName="node" presStyleLbl="node1" presStyleIdx="0" presStyleCnt="5">
        <dgm:presLayoutVars>
          <dgm:bulletEnabled val="1"/>
        </dgm:presLayoutVars>
      </dgm:prSet>
      <dgm:spPr/>
    </dgm:pt>
    <dgm:pt modelId="{A4B1CDFB-2B98-4898-A120-F067FE87A0EE}" type="pres">
      <dgm:prSet presAssocID="{7F3012E8-0EB6-416B-98E6-2F90F140ECD3}" presName="sibTrans" presStyleCnt="0"/>
      <dgm:spPr/>
    </dgm:pt>
    <dgm:pt modelId="{C99F1402-E8B1-465F-A259-EB81F076A648}" type="pres">
      <dgm:prSet presAssocID="{8C4DCD45-B0CA-40E9-A4ED-F96BBAE0E404}" presName="node" presStyleLbl="node1" presStyleIdx="1" presStyleCnt="5">
        <dgm:presLayoutVars>
          <dgm:bulletEnabled val="1"/>
        </dgm:presLayoutVars>
      </dgm:prSet>
      <dgm:spPr/>
    </dgm:pt>
    <dgm:pt modelId="{8FD164B9-4E8C-431F-84F2-C0FE636DB33D}" type="pres">
      <dgm:prSet presAssocID="{E54D4DDF-CE45-4FA7-83D6-CC073415638B}" presName="sibTrans" presStyleCnt="0"/>
      <dgm:spPr/>
    </dgm:pt>
    <dgm:pt modelId="{F7A8A14C-5388-48B8-A873-5940805792F8}" type="pres">
      <dgm:prSet presAssocID="{7F36C7B9-2E3F-4868-970B-4422D7DBDE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AE0CF-9AAE-4A8A-B17D-3ED134DAD209}" type="pres">
      <dgm:prSet presAssocID="{417E24A8-3BAF-47D5-A503-154E87F01CD7}" presName="sibTrans" presStyleCnt="0"/>
      <dgm:spPr/>
    </dgm:pt>
    <dgm:pt modelId="{02DC6241-893E-4CF4-A804-B098EF382778}" type="pres">
      <dgm:prSet presAssocID="{97D1A1DB-6474-4E46-8500-0BE8DD868FF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D70C3-A112-4835-A6C5-AEC36EBFF978}" type="pres">
      <dgm:prSet presAssocID="{F95DE317-CB08-4BDA-92D5-890C1A66737B}" presName="sibTrans" presStyleCnt="0"/>
      <dgm:spPr/>
    </dgm:pt>
    <dgm:pt modelId="{42910A77-9E23-4B46-8D6D-37BBA9E7F1DA}" type="pres">
      <dgm:prSet presAssocID="{94D7B8A9-A152-49E8-BE1F-E520EB3A6B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0A0C5-584F-47FC-8275-2876B4C6F7EA}" srcId="{4A2AFBE4-329B-4D42-B15A-98F221D6BF9D}" destId="{94D7B8A9-A152-49E8-BE1F-E520EB3A6BB6}" srcOrd="4" destOrd="0" parTransId="{CAF4E43D-6092-40F7-9F87-5BCEA86FABE5}" sibTransId="{C75BDFF8-931F-4AAB-B3A9-CE82C263FE47}"/>
    <dgm:cxn modelId="{8D9F4E3A-EC23-4609-81FF-D11B98573E68}" type="presOf" srcId="{94D7B8A9-A152-49E8-BE1F-E520EB3A6BB6}" destId="{42910A77-9E23-4B46-8D6D-37BBA9E7F1DA}" srcOrd="0" destOrd="0" presId="urn:microsoft.com/office/officeart/2005/8/layout/default"/>
    <dgm:cxn modelId="{424F04BF-221E-4196-8BB0-A04912428301}" type="presOf" srcId="{69364884-E942-4F09-A707-D36EDE64154C}" destId="{D6D00333-7F7A-4DF6-B914-34233ADC02C3}" srcOrd="0" destOrd="0" presId="urn:microsoft.com/office/officeart/2005/8/layout/default"/>
    <dgm:cxn modelId="{06FEC52A-240C-4F7F-B2C9-FEB09C121610}" srcId="{4A2AFBE4-329B-4D42-B15A-98F221D6BF9D}" destId="{7F36C7B9-2E3F-4868-970B-4422D7DBDEAB}" srcOrd="2" destOrd="0" parTransId="{586B46C2-5A39-470E-9A2D-22B2D0670404}" sibTransId="{417E24A8-3BAF-47D5-A503-154E87F01CD7}"/>
    <dgm:cxn modelId="{E2B21781-7E1E-48FB-B723-F6AF5DB19BFB}" srcId="{4A2AFBE4-329B-4D42-B15A-98F221D6BF9D}" destId="{8C4DCD45-B0CA-40E9-A4ED-F96BBAE0E404}" srcOrd="1" destOrd="0" parTransId="{FB3320BF-0418-437D-9881-281F9AB3B59F}" sibTransId="{E54D4DDF-CE45-4FA7-83D6-CC073415638B}"/>
    <dgm:cxn modelId="{41DD7819-9EE3-4E4B-B1C1-18182C81692F}" type="presOf" srcId="{7F36C7B9-2E3F-4868-970B-4422D7DBDEAB}" destId="{F7A8A14C-5388-48B8-A873-5940805792F8}" srcOrd="0" destOrd="0" presId="urn:microsoft.com/office/officeart/2005/8/layout/default"/>
    <dgm:cxn modelId="{BD1C4A97-1428-4612-A601-58719B20FBAF}" type="presOf" srcId="{8C4DCD45-B0CA-40E9-A4ED-F96BBAE0E404}" destId="{C99F1402-E8B1-465F-A259-EB81F076A648}" srcOrd="0" destOrd="0" presId="urn:microsoft.com/office/officeart/2005/8/layout/default"/>
    <dgm:cxn modelId="{E0F2E795-EAF5-43E3-8274-246CC5F521D0}" srcId="{4A2AFBE4-329B-4D42-B15A-98F221D6BF9D}" destId="{97D1A1DB-6474-4E46-8500-0BE8DD868FFB}" srcOrd="3" destOrd="0" parTransId="{272BA2AF-630B-4136-933B-86B8DBFA825E}" sibTransId="{F95DE317-CB08-4BDA-92D5-890C1A66737B}"/>
    <dgm:cxn modelId="{4F978D22-5D9E-45AE-A92B-F2DDD4E55E53}" type="presOf" srcId="{97D1A1DB-6474-4E46-8500-0BE8DD868FFB}" destId="{02DC6241-893E-4CF4-A804-B098EF382778}" srcOrd="0" destOrd="0" presId="urn:microsoft.com/office/officeart/2005/8/layout/default"/>
    <dgm:cxn modelId="{18B45819-D08C-439E-ABF1-0AA59815F6A7}" type="presOf" srcId="{4A2AFBE4-329B-4D42-B15A-98F221D6BF9D}" destId="{55C11F6F-4A34-4651-8E67-2FF3F6B569F6}" srcOrd="0" destOrd="0" presId="urn:microsoft.com/office/officeart/2005/8/layout/default"/>
    <dgm:cxn modelId="{05240852-F9E5-4485-B387-A00E1BADD55A}" srcId="{4A2AFBE4-329B-4D42-B15A-98F221D6BF9D}" destId="{69364884-E942-4F09-A707-D36EDE64154C}" srcOrd="0" destOrd="0" parTransId="{1C21E290-5489-4D46-9613-B31C3E258B7B}" sibTransId="{7F3012E8-0EB6-416B-98E6-2F90F140ECD3}"/>
    <dgm:cxn modelId="{88CF5FFF-E788-4EAA-8A77-15DF7794BBAE}" type="presParOf" srcId="{55C11F6F-4A34-4651-8E67-2FF3F6B569F6}" destId="{D6D00333-7F7A-4DF6-B914-34233ADC02C3}" srcOrd="0" destOrd="0" presId="urn:microsoft.com/office/officeart/2005/8/layout/default"/>
    <dgm:cxn modelId="{4D4882AA-4C58-48C8-BADF-CFCC784219E4}" type="presParOf" srcId="{55C11F6F-4A34-4651-8E67-2FF3F6B569F6}" destId="{A4B1CDFB-2B98-4898-A120-F067FE87A0EE}" srcOrd="1" destOrd="0" presId="urn:microsoft.com/office/officeart/2005/8/layout/default"/>
    <dgm:cxn modelId="{71370345-DC73-4BFD-9DA9-C4D921DC5F73}" type="presParOf" srcId="{55C11F6F-4A34-4651-8E67-2FF3F6B569F6}" destId="{C99F1402-E8B1-465F-A259-EB81F076A648}" srcOrd="2" destOrd="0" presId="urn:microsoft.com/office/officeart/2005/8/layout/default"/>
    <dgm:cxn modelId="{8650F623-783B-43CB-8942-748F7716EF20}" type="presParOf" srcId="{55C11F6F-4A34-4651-8E67-2FF3F6B569F6}" destId="{8FD164B9-4E8C-431F-84F2-C0FE636DB33D}" srcOrd="3" destOrd="0" presId="urn:microsoft.com/office/officeart/2005/8/layout/default"/>
    <dgm:cxn modelId="{9E3CFBB9-0336-4D8F-837D-5939EF76F7A0}" type="presParOf" srcId="{55C11F6F-4A34-4651-8E67-2FF3F6B569F6}" destId="{F7A8A14C-5388-48B8-A873-5940805792F8}" srcOrd="4" destOrd="0" presId="urn:microsoft.com/office/officeart/2005/8/layout/default"/>
    <dgm:cxn modelId="{3D532933-62FE-456E-9FD6-6D6CF02A2C9B}" type="presParOf" srcId="{55C11F6F-4A34-4651-8E67-2FF3F6B569F6}" destId="{F6BAE0CF-9AAE-4A8A-B17D-3ED134DAD209}" srcOrd="5" destOrd="0" presId="urn:microsoft.com/office/officeart/2005/8/layout/default"/>
    <dgm:cxn modelId="{425E72FB-C9EB-4E6F-B235-8801D7D8F2EE}" type="presParOf" srcId="{55C11F6F-4A34-4651-8E67-2FF3F6B569F6}" destId="{02DC6241-893E-4CF4-A804-B098EF382778}" srcOrd="6" destOrd="0" presId="urn:microsoft.com/office/officeart/2005/8/layout/default"/>
    <dgm:cxn modelId="{A762D5C0-2D4A-4533-8E41-2CF2AEFDD77A}" type="presParOf" srcId="{55C11F6F-4A34-4651-8E67-2FF3F6B569F6}" destId="{590D70C3-A112-4835-A6C5-AEC36EBFF978}" srcOrd="7" destOrd="0" presId="urn:microsoft.com/office/officeart/2005/8/layout/default"/>
    <dgm:cxn modelId="{B5032354-58ED-47B3-84C4-1CFEAD230810}" type="presParOf" srcId="{55C11F6F-4A34-4651-8E67-2FF3F6B569F6}" destId="{42910A77-9E23-4B46-8D6D-37BBA9E7F1D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BA208D-604A-4291-8DA1-84388D9E334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B66628A-1BB6-49CD-B4BB-7DA0A2EE47E4}">
      <dgm:prSet phldrT="[Текст]"/>
      <dgm:spPr/>
      <dgm:t>
        <a:bodyPr/>
        <a:lstStyle/>
        <a:p>
          <a:r>
            <a:rPr lang="uk-UA" dirty="0" err="1" smtClean="0"/>
            <a:t>У.Еко</a:t>
          </a:r>
          <a:r>
            <a:rPr lang="uk-UA" dirty="0" smtClean="0"/>
            <a:t> «Ім'я </a:t>
          </a:r>
          <a:r>
            <a:rPr lang="uk-UA" dirty="0" err="1" smtClean="0"/>
            <a:t>Троянди</a:t>
          </a:r>
          <a:r>
            <a:rPr lang="uk-UA" dirty="0" smtClean="0"/>
            <a:t> (Рози)»</a:t>
          </a:r>
          <a:endParaRPr lang="ru-RU" dirty="0"/>
        </a:p>
      </dgm:t>
    </dgm:pt>
    <dgm:pt modelId="{E035C23C-B87D-4ECB-829E-B9EBA50AB55B}" type="parTrans" cxnId="{BE0CB655-B61C-465B-BCD4-2C18DCE6BF80}">
      <dgm:prSet/>
      <dgm:spPr/>
      <dgm:t>
        <a:bodyPr/>
        <a:lstStyle/>
        <a:p>
          <a:endParaRPr lang="ru-RU"/>
        </a:p>
      </dgm:t>
    </dgm:pt>
    <dgm:pt modelId="{F17006C9-3130-475B-9F74-15CAF2DC0900}" type="sibTrans" cxnId="{BE0CB655-B61C-465B-BCD4-2C18DCE6BF80}">
      <dgm:prSet/>
      <dgm:spPr/>
      <dgm:t>
        <a:bodyPr/>
        <a:lstStyle/>
        <a:p>
          <a:endParaRPr lang="ru-RU"/>
        </a:p>
      </dgm:t>
    </dgm:pt>
    <dgm:pt modelId="{80121894-BD52-4C14-A0D9-627149F155C6}">
      <dgm:prSet phldrT="[Текст]"/>
      <dgm:spPr/>
      <dgm:t>
        <a:bodyPr/>
        <a:lstStyle/>
        <a:p>
          <a:r>
            <a:rPr lang="uk-UA" dirty="0" smtClean="0"/>
            <a:t>Таємниці минулого</a:t>
          </a:r>
          <a:endParaRPr lang="ru-RU" dirty="0"/>
        </a:p>
      </dgm:t>
    </dgm:pt>
    <dgm:pt modelId="{05AFAF1D-8740-4AE3-B2B1-7963D5CEBE36}" type="parTrans" cxnId="{666F3DF6-DA49-4EE6-A38E-E4169113CF5B}">
      <dgm:prSet/>
      <dgm:spPr/>
      <dgm:t>
        <a:bodyPr/>
        <a:lstStyle/>
        <a:p>
          <a:endParaRPr lang="ru-RU"/>
        </a:p>
      </dgm:t>
    </dgm:pt>
    <dgm:pt modelId="{C58A323B-F2E9-4254-B255-7E1509103DA3}" type="sibTrans" cxnId="{666F3DF6-DA49-4EE6-A38E-E4169113CF5B}">
      <dgm:prSet/>
      <dgm:spPr/>
      <dgm:t>
        <a:bodyPr/>
        <a:lstStyle/>
        <a:p>
          <a:endParaRPr lang="ru-RU"/>
        </a:p>
      </dgm:t>
    </dgm:pt>
    <dgm:pt modelId="{763A9440-384D-4D54-838A-083214065F3D}">
      <dgm:prSet/>
      <dgm:spPr/>
      <dgm:t>
        <a:bodyPr/>
        <a:lstStyle/>
        <a:p>
          <a:r>
            <a:rPr lang="ru-RU" smtClean="0"/>
            <a:t>Герой-детектив + таємна організація/секта</a:t>
          </a:r>
          <a:endParaRPr lang="ru-RU"/>
        </a:p>
      </dgm:t>
    </dgm:pt>
    <dgm:pt modelId="{469913F9-8581-4EA0-BA49-B016C1A7274D}" type="parTrans" cxnId="{B8DF6639-5823-4085-B53E-09E13CA51EE2}">
      <dgm:prSet/>
      <dgm:spPr/>
      <dgm:t>
        <a:bodyPr/>
        <a:lstStyle/>
        <a:p>
          <a:endParaRPr lang="ru-RU"/>
        </a:p>
      </dgm:t>
    </dgm:pt>
    <dgm:pt modelId="{DB762BC5-A8FB-4090-BF2E-9870741E43FC}" type="sibTrans" cxnId="{B8DF6639-5823-4085-B53E-09E13CA51EE2}">
      <dgm:prSet/>
      <dgm:spPr/>
      <dgm:t>
        <a:bodyPr/>
        <a:lstStyle/>
        <a:p>
          <a:endParaRPr lang="ru-RU"/>
        </a:p>
      </dgm:t>
    </dgm:pt>
    <dgm:pt modelId="{D6FED11C-7524-43FE-8C5B-2D1B4E31D974}">
      <dgm:prSet/>
      <dgm:spPr/>
      <dgm:t>
        <a:bodyPr/>
        <a:lstStyle/>
        <a:p>
          <a:r>
            <a:rPr lang="ru-RU" smtClean="0"/>
            <a:t>Герой-детектив + схиблений злочинець</a:t>
          </a:r>
          <a:endParaRPr lang="ru-RU"/>
        </a:p>
      </dgm:t>
    </dgm:pt>
    <dgm:pt modelId="{D44AF6BA-95B1-4A9B-88C8-FD2D6F9E4358}" type="parTrans" cxnId="{A74400D7-C327-4AD3-9648-7D65E98298EB}">
      <dgm:prSet/>
      <dgm:spPr/>
      <dgm:t>
        <a:bodyPr/>
        <a:lstStyle/>
        <a:p>
          <a:endParaRPr lang="ru-RU"/>
        </a:p>
      </dgm:t>
    </dgm:pt>
    <dgm:pt modelId="{5EA0BF1F-7B37-4B2A-AA07-88287FB0E7E5}" type="sibTrans" cxnId="{A74400D7-C327-4AD3-9648-7D65E98298EB}">
      <dgm:prSet/>
      <dgm:spPr/>
      <dgm:t>
        <a:bodyPr/>
        <a:lstStyle/>
        <a:p>
          <a:endParaRPr lang="ru-RU"/>
        </a:p>
      </dgm:t>
    </dgm:pt>
    <dgm:pt modelId="{151A5B6A-CBC6-455D-AC23-86358ADE8111}" type="pres">
      <dgm:prSet presAssocID="{86BA208D-604A-4291-8DA1-84388D9E3341}" presName="diagram" presStyleCnt="0">
        <dgm:presLayoutVars>
          <dgm:dir/>
          <dgm:resizeHandles val="exact"/>
        </dgm:presLayoutVars>
      </dgm:prSet>
      <dgm:spPr/>
    </dgm:pt>
    <dgm:pt modelId="{C19BDFBE-EBA0-4AD6-B75E-3D61902BB439}" type="pres">
      <dgm:prSet presAssocID="{8B66628A-1BB6-49CD-B4BB-7DA0A2EE47E4}" presName="node" presStyleLbl="node1" presStyleIdx="0" presStyleCnt="4">
        <dgm:presLayoutVars>
          <dgm:bulletEnabled val="1"/>
        </dgm:presLayoutVars>
      </dgm:prSet>
      <dgm:spPr/>
    </dgm:pt>
    <dgm:pt modelId="{ACE4B68C-EDAC-49F9-9377-60B7D0CB93A2}" type="pres">
      <dgm:prSet presAssocID="{F17006C9-3130-475B-9F74-15CAF2DC0900}" presName="sibTrans" presStyleCnt="0"/>
      <dgm:spPr/>
    </dgm:pt>
    <dgm:pt modelId="{A9C9C4DE-3AB2-4E66-8234-D2204FE248D1}" type="pres">
      <dgm:prSet presAssocID="{763A9440-384D-4D54-838A-083214065F3D}" presName="node" presStyleLbl="node1" presStyleIdx="1" presStyleCnt="4">
        <dgm:presLayoutVars>
          <dgm:bulletEnabled val="1"/>
        </dgm:presLayoutVars>
      </dgm:prSet>
      <dgm:spPr/>
    </dgm:pt>
    <dgm:pt modelId="{5942AAF8-EFB0-4D1E-BAD2-DAE59ACEF826}" type="pres">
      <dgm:prSet presAssocID="{DB762BC5-A8FB-4090-BF2E-9870741E43FC}" presName="sibTrans" presStyleCnt="0"/>
      <dgm:spPr/>
    </dgm:pt>
    <dgm:pt modelId="{55990EF7-6021-4EEB-8BB5-ED781CE54090}" type="pres">
      <dgm:prSet presAssocID="{D6FED11C-7524-43FE-8C5B-2D1B4E31D974}" presName="node" presStyleLbl="node1" presStyleIdx="2" presStyleCnt="4">
        <dgm:presLayoutVars>
          <dgm:bulletEnabled val="1"/>
        </dgm:presLayoutVars>
      </dgm:prSet>
      <dgm:spPr/>
    </dgm:pt>
    <dgm:pt modelId="{9E0BB6E5-21D7-47C0-887E-2E002F0DD068}" type="pres">
      <dgm:prSet presAssocID="{5EA0BF1F-7B37-4B2A-AA07-88287FB0E7E5}" presName="sibTrans" presStyleCnt="0"/>
      <dgm:spPr/>
    </dgm:pt>
    <dgm:pt modelId="{685137B2-4A83-4F46-91E8-0E4969146484}" type="pres">
      <dgm:prSet presAssocID="{80121894-BD52-4C14-A0D9-627149F155C6}" presName="node" presStyleLbl="node1" presStyleIdx="3" presStyleCnt="4">
        <dgm:presLayoutVars>
          <dgm:bulletEnabled val="1"/>
        </dgm:presLayoutVars>
      </dgm:prSet>
      <dgm:spPr/>
    </dgm:pt>
  </dgm:ptLst>
  <dgm:cxnLst>
    <dgm:cxn modelId="{A74400D7-C327-4AD3-9648-7D65E98298EB}" srcId="{86BA208D-604A-4291-8DA1-84388D9E3341}" destId="{D6FED11C-7524-43FE-8C5B-2D1B4E31D974}" srcOrd="2" destOrd="0" parTransId="{D44AF6BA-95B1-4A9B-88C8-FD2D6F9E4358}" sibTransId="{5EA0BF1F-7B37-4B2A-AA07-88287FB0E7E5}"/>
    <dgm:cxn modelId="{B8DF6639-5823-4085-B53E-09E13CA51EE2}" srcId="{86BA208D-604A-4291-8DA1-84388D9E3341}" destId="{763A9440-384D-4D54-838A-083214065F3D}" srcOrd="1" destOrd="0" parTransId="{469913F9-8581-4EA0-BA49-B016C1A7274D}" sibTransId="{DB762BC5-A8FB-4090-BF2E-9870741E43FC}"/>
    <dgm:cxn modelId="{262C07D8-F38B-4AE4-B668-93CEFD5B3125}" type="presOf" srcId="{80121894-BD52-4C14-A0D9-627149F155C6}" destId="{685137B2-4A83-4F46-91E8-0E4969146484}" srcOrd="0" destOrd="0" presId="urn:microsoft.com/office/officeart/2005/8/layout/default"/>
    <dgm:cxn modelId="{BE0CB655-B61C-465B-BCD4-2C18DCE6BF80}" srcId="{86BA208D-604A-4291-8DA1-84388D9E3341}" destId="{8B66628A-1BB6-49CD-B4BB-7DA0A2EE47E4}" srcOrd="0" destOrd="0" parTransId="{E035C23C-B87D-4ECB-829E-B9EBA50AB55B}" sibTransId="{F17006C9-3130-475B-9F74-15CAF2DC0900}"/>
    <dgm:cxn modelId="{DBE2F3FF-051C-4573-93B9-ABE7504008BA}" type="presOf" srcId="{8B66628A-1BB6-49CD-B4BB-7DA0A2EE47E4}" destId="{C19BDFBE-EBA0-4AD6-B75E-3D61902BB439}" srcOrd="0" destOrd="0" presId="urn:microsoft.com/office/officeart/2005/8/layout/default"/>
    <dgm:cxn modelId="{D277C4DF-4532-498A-B90F-F6B089D79DD6}" type="presOf" srcId="{D6FED11C-7524-43FE-8C5B-2D1B4E31D974}" destId="{55990EF7-6021-4EEB-8BB5-ED781CE54090}" srcOrd="0" destOrd="0" presId="urn:microsoft.com/office/officeart/2005/8/layout/default"/>
    <dgm:cxn modelId="{B519D77E-8DE0-459D-8231-90127BE51F4D}" type="presOf" srcId="{86BA208D-604A-4291-8DA1-84388D9E3341}" destId="{151A5B6A-CBC6-455D-AC23-86358ADE8111}" srcOrd="0" destOrd="0" presId="urn:microsoft.com/office/officeart/2005/8/layout/default"/>
    <dgm:cxn modelId="{666F3DF6-DA49-4EE6-A38E-E4169113CF5B}" srcId="{86BA208D-604A-4291-8DA1-84388D9E3341}" destId="{80121894-BD52-4C14-A0D9-627149F155C6}" srcOrd="3" destOrd="0" parTransId="{05AFAF1D-8740-4AE3-B2B1-7963D5CEBE36}" sibTransId="{C58A323B-F2E9-4254-B255-7E1509103DA3}"/>
    <dgm:cxn modelId="{7EB27759-C676-4300-80D5-08EE2DA846D2}" type="presOf" srcId="{763A9440-384D-4D54-838A-083214065F3D}" destId="{A9C9C4DE-3AB2-4E66-8234-D2204FE248D1}" srcOrd="0" destOrd="0" presId="urn:microsoft.com/office/officeart/2005/8/layout/default"/>
    <dgm:cxn modelId="{689645BA-07F6-441F-A04C-EF34EA4AFF2A}" type="presParOf" srcId="{151A5B6A-CBC6-455D-AC23-86358ADE8111}" destId="{C19BDFBE-EBA0-4AD6-B75E-3D61902BB439}" srcOrd="0" destOrd="0" presId="urn:microsoft.com/office/officeart/2005/8/layout/default"/>
    <dgm:cxn modelId="{FF5DBA58-50F2-468F-8848-7E607730D73A}" type="presParOf" srcId="{151A5B6A-CBC6-455D-AC23-86358ADE8111}" destId="{ACE4B68C-EDAC-49F9-9377-60B7D0CB93A2}" srcOrd="1" destOrd="0" presId="urn:microsoft.com/office/officeart/2005/8/layout/default"/>
    <dgm:cxn modelId="{5766F637-D994-4AFE-8493-D807F75CBE2F}" type="presParOf" srcId="{151A5B6A-CBC6-455D-AC23-86358ADE8111}" destId="{A9C9C4DE-3AB2-4E66-8234-D2204FE248D1}" srcOrd="2" destOrd="0" presId="urn:microsoft.com/office/officeart/2005/8/layout/default"/>
    <dgm:cxn modelId="{5E2A676F-52B6-4983-8040-1645AAB3F510}" type="presParOf" srcId="{151A5B6A-CBC6-455D-AC23-86358ADE8111}" destId="{5942AAF8-EFB0-4D1E-BAD2-DAE59ACEF826}" srcOrd="3" destOrd="0" presId="urn:microsoft.com/office/officeart/2005/8/layout/default"/>
    <dgm:cxn modelId="{6DA5D1FC-2812-49D0-8197-997D14EFE1B0}" type="presParOf" srcId="{151A5B6A-CBC6-455D-AC23-86358ADE8111}" destId="{55990EF7-6021-4EEB-8BB5-ED781CE54090}" srcOrd="4" destOrd="0" presId="urn:microsoft.com/office/officeart/2005/8/layout/default"/>
    <dgm:cxn modelId="{F2D985A1-7B95-4FF6-AE9D-D96C5EE0E283}" type="presParOf" srcId="{151A5B6A-CBC6-455D-AC23-86358ADE8111}" destId="{9E0BB6E5-21D7-47C0-887E-2E002F0DD068}" srcOrd="5" destOrd="0" presId="urn:microsoft.com/office/officeart/2005/8/layout/default"/>
    <dgm:cxn modelId="{2E12DD0A-CD7D-475A-AF4B-C29BE33FDC74}" type="presParOf" srcId="{151A5B6A-CBC6-455D-AC23-86358ADE8111}" destId="{685137B2-4A83-4F46-91E8-0E49691464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A6AD3-7D96-4AFB-9447-74217052D202}">
      <dsp:nvSpPr>
        <dsp:cNvPr id="0" name=""/>
        <dsp:cNvSpPr/>
      </dsp:nvSpPr>
      <dsp:spPr>
        <a:xfrm>
          <a:off x="0" y="913516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яка тварина може </a:t>
          </a:r>
          <a:r>
            <a:rPr lang="ru-RU" sz="2100" kern="1200" dirty="0" err="1" smtClean="0"/>
            <a:t>знищити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василіска</a:t>
          </a:r>
          <a:endParaRPr lang="ru-RU" sz="2100" kern="1200" dirty="0" smtClean="0"/>
        </a:p>
      </dsp:txBody>
      <dsp:txXfrm>
        <a:off x="0" y="913516"/>
        <a:ext cx="2775015" cy="1665009"/>
      </dsp:txXfrm>
    </dsp:sp>
    <dsp:sp modelId="{21C24A24-879B-4095-AC98-0D4622FF423C}">
      <dsp:nvSpPr>
        <dsp:cNvPr id="0" name=""/>
        <dsp:cNvSpPr/>
      </dsp:nvSpPr>
      <dsp:spPr>
        <a:xfrm>
          <a:off x="3052517" y="913516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 мешкають фенікси та єдинороги</a:t>
          </a:r>
          <a:endParaRPr lang="ru-RU" sz="2100" kern="1200" dirty="0" smtClean="0"/>
        </a:p>
      </dsp:txBody>
      <dsp:txXfrm>
        <a:off x="3052517" y="913516"/>
        <a:ext cx="2775015" cy="1665009"/>
      </dsp:txXfrm>
    </dsp:sp>
    <dsp:sp modelId="{B53D3438-3945-4C33-9A74-0A74F0831134}">
      <dsp:nvSpPr>
        <dsp:cNvPr id="0" name=""/>
        <dsp:cNvSpPr/>
      </dsp:nvSpPr>
      <dsp:spPr>
        <a:xfrm>
          <a:off x="6105034" y="913516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коли король Артур повернеться у Британію </a:t>
          </a:r>
          <a:endParaRPr lang="ru-RU" sz="2100" kern="1200" dirty="0" smtClean="0"/>
        </a:p>
      </dsp:txBody>
      <dsp:txXfrm>
        <a:off x="6105034" y="913516"/>
        <a:ext cx="2775015" cy="1665009"/>
      </dsp:txXfrm>
    </dsp:sp>
    <dsp:sp modelId="{6F025503-24DA-43A9-8914-FA55AD083027}">
      <dsp:nvSpPr>
        <dsp:cNvPr id="0" name=""/>
        <dsp:cNvSpPr/>
      </dsp:nvSpPr>
      <dsp:spPr>
        <a:xfrm>
          <a:off x="1526258" y="2856027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що спільного між Джофрі Баратеоном та королем Артуром</a:t>
          </a:r>
          <a:endParaRPr lang="ru-RU" sz="2100" kern="1200" dirty="0" smtClean="0"/>
        </a:p>
      </dsp:txBody>
      <dsp:txXfrm>
        <a:off x="1526258" y="2856027"/>
        <a:ext cx="2775015" cy="1665009"/>
      </dsp:txXfrm>
    </dsp:sp>
    <dsp:sp modelId="{9BB92F06-0BDE-4868-AF7A-16D1FB2E8304}">
      <dsp:nvSpPr>
        <dsp:cNvPr id="0" name=""/>
        <dsp:cNvSpPr/>
      </dsp:nvSpPr>
      <dsp:spPr>
        <a:xfrm>
          <a:off x="4578775" y="2856027"/>
          <a:ext cx="2775015" cy="1665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/>
            <a:t>як воно – вести розслідування вбивств у середньовічному монастирі.</a:t>
          </a:r>
          <a:endParaRPr lang="ru-RU" sz="2100" kern="1200" noProof="0" dirty="0"/>
        </a:p>
      </dsp:txBody>
      <dsp:txXfrm>
        <a:off x="4578775" y="2856027"/>
        <a:ext cx="2775015" cy="1665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9A152-7FFE-4911-94F8-AA3EAB402CA5}">
      <dsp:nvSpPr>
        <dsp:cNvPr id="0" name=""/>
        <dsp:cNvSpPr/>
      </dsp:nvSpPr>
      <dsp:spPr>
        <a:xfrm>
          <a:off x="0" y="0"/>
          <a:ext cx="1671784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Людина +фенікс</a:t>
          </a:r>
          <a:endParaRPr lang="ru-RU" sz="2100" kern="1200" dirty="0"/>
        </a:p>
      </dsp:txBody>
      <dsp:txXfrm>
        <a:off x="0" y="2137266"/>
        <a:ext cx="1671784" cy="2137266"/>
      </dsp:txXfrm>
    </dsp:sp>
    <dsp:sp modelId="{AE4CB0B4-06B2-4B6C-8654-15C3D2850F85}">
      <dsp:nvSpPr>
        <dsp:cNvPr id="0" name=""/>
        <dsp:cNvSpPr/>
      </dsp:nvSpPr>
      <dsp:spPr>
        <a:xfrm>
          <a:off x="50153" y="320589"/>
          <a:ext cx="1571477" cy="17792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E5181-41C8-4DAB-BD3C-21B546AFAABD}">
      <dsp:nvSpPr>
        <dsp:cNvPr id="0" name=""/>
        <dsp:cNvSpPr/>
      </dsp:nvSpPr>
      <dsp:spPr>
        <a:xfrm>
          <a:off x="1721938" y="0"/>
          <a:ext cx="1671784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Людина + єдиноріг</a:t>
          </a:r>
          <a:endParaRPr lang="ru-RU" sz="2100" kern="1200" dirty="0"/>
        </a:p>
      </dsp:txBody>
      <dsp:txXfrm>
        <a:off x="1721938" y="2137266"/>
        <a:ext cx="1671784" cy="2137266"/>
      </dsp:txXfrm>
    </dsp:sp>
    <dsp:sp modelId="{F9F50FC8-9007-4944-833A-E698F4495466}">
      <dsp:nvSpPr>
        <dsp:cNvPr id="0" name=""/>
        <dsp:cNvSpPr/>
      </dsp:nvSpPr>
      <dsp:spPr>
        <a:xfrm>
          <a:off x="1772091" y="320589"/>
          <a:ext cx="1571477" cy="17792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CE0BC-BFF4-483C-806D-A1DCBF9209DB}">
      <dsp:nvSpPr>
        <dsp:cNvPr id="0" name=""/>
        <dsp:cNvSpPr/>
      </dsp:nvSpPr>
      <dsp:spPr>
        <a:xfrm>
          <a:off x="3443876" y="0"/>
          <a:ext cx="1671784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Людина + василіск</a:t>
          </a:r>
          <a:endParaRPr lang="ru-RU" sz="2100" kern="1200" dirty="0"/>
        </a:p>
      </dsp:txBody>
      <dsp:txXfrm>
        <a:off x="3443876" y="2137266"/>
        <a:ext cx="1671784" cy="2137266"/>
      </dsp:txXfrm>
    </dsp:sp>
    <dsp:sp modelId="{DBF610D8-31D1-4C8D-9A23-55AF430397E7}">
      <dsp:nvSpPr>
        <dsp:cNvPr id="0" name=""/>
        <dsp:cNvSpPr/>
      </dsp:nvSpPr>
      <dsp:spPr>
        <a:xfrm>
          <a:off x="3494030" y="320589"/>
          <a:ext cx="1571477" cy="17792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6594A-B184-4068-A704-8879AA09C079}">
      <dsp:nvSpPr>
        <dsp:cNvPr id="0" name=""/>
        <dsp:cNvSpPr/>
      </dsp:nvSpPr>
      <dsp:spPr>
        <a:xfrm>
          <a:off x="5165814" y="0"/>
          <a:ext cx="1671784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Людина+ </a:t>
          </a:r>
          <a:r>
            <a:rPr lang="uk-UA" sz="2100" kern="1200" dirty="0" err="1" smtClean="0"/>
            <a:t>мандрагора</a:t>
          </a:r>
          <a:endParaRPr lang="ru-RU" sz="2100" kern="1200" dirty="0"/>
        </a:p>
      </dsp:txBody>
      <dsp:txXfrm>
        <a:off x="5165814" y="2137266"/>
        <a:ext cx="1671784" cy="2137266"/>
      </dsp:txXfrm>
    </dsp:sp>
    <dsp:sp modelId="{9716C874-152D-4C4C-9D22-426D645F7289}">
      <dsp:nvSpPr>
        <dsp:cNvPr id="0" name=""/>
        <dsp:cNvSpPr/>
      </dsp:nvSpPr>
      <dsp:spPr>
        <a:xfrm>
          <a:off x="5215968" y="320589"/>
          <a:ext cx="1571477" cy="177927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A1E72-462E-4BE8-BCEC-BBE099D1DB83}">
      <dsp:nvSpPr>
        <dsp:cNvPr id="0" name=""/>
        <dsp:cNvSpPr/>
      </dsp:nvSpPr>
      <dsp:spPr>
        <a:xfrm>
          <a:off x="6887753" y="0"/>
          <a:ext cx="1671784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Людина + Дракон</a:t>
          </a:r>
          <a:endParaRPr lang="ru-RU" sz="2100" kern="1200" dirty="0"/>
        </a:p>
      </dsp:txBody>
      <dsp:txXfrm>
        <a:off x="6887753" y="2137266"/>
        <a:ext cx="1671784" cy="2137266"/>
      </dsp:txXfrm>
    </dsp:sp>
    <dsp:sp modelId="{67B6620B-D527-44F6-9C71-BA3789664940}">
      <dsp:nvSpPr>
        <dsp:cNvPr id="0" name=""/>
        <dsp:cNvSpPr/>
      </dsp:nvSpPr>
      <dsp:spPr>
        <a:xfrm>
          <a:off x="6937906" y="320589"/>
          <a:ext cx="1571477" cy="177927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6DE0-8517-426B-ABED-FD68C3C16A0A}">
      <dsp:nvSpPr>
        <dsp:cNvPr id="0" name=""/>
        <dsp:cNvSpPr/>
      </dsp:nvSpPr>
      <dsp:spPr>
        <a:xfrm>
          <a:off x="342381" y="4274532"/>
          <a:ext cx="7874774" cy="801474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55040-585C-4758-B014-77F5BB40A68D}">
      <dsp:nvSpPr>
        <dsp:cNvPr id="0" name=""/>
        <dsp:cNvSpPr/>
      </dsp:nvSpPr>
      <dsp:spPr>
        <a:xfrm>
          <a:off x="652" y="377027"/>
          <a:ext cx="2546111" cy="1527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Герой приборкує/приручає тварину</a:t>
          </a:r>
          <a:endParaRPr lang="ru-RU" sz="2100" kern="1200" dirty="0"/>
        </a:p>
      </dsp:txBody>
      <dsp:txXfrm>
        <a:off x="652" y="377027"/>
        <a:ext cx="2546111" cy="1527666"/>
      </dsp:txXfrm>
    </dsp:sp>
    <dsp:sp modelId="{0E0B9B4D-FD75-4167-9936-D721ACF523D5}">
      <dsp:nvSpPr>
        <dsp:cNvPr id="0" name=""/>
        <dsp:cNvSpPr/>
      </dsp:nvSpPr>
      <dsp:spPr>
        <a:xfrm>
          <a:off x="2801375" y="377027"/>
          <a:ext cx="2546111" cy="1527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Герой вступає у двобій із твариною </a:t>
          </a:r>
          <a:endParaRPr lang="ru-RU" sz="2100" kern="1200" dirty="0"/>
        </a:p>
      </dsp:txBody>
      <dsp:txXfrm>
        <a:off x="2801375" y="377027"/>
        <a:ext cx="2546111" cy="1527666"/>
      </dsp:txXfrm>
    </dsp:sp>
    <dsp:sp modelId="{58FA6C5B-E985-4D26-9E1D-FAEDF0909991}">
      <dsp:nvSpPr>
        <dsp:cNvPr id="0" name=""/>
        <dsp:cNvSpPr/>
      </dsp:nvSpPr>
      <dsp:spPr>
        <a:xfrm>
          <a:off x="1401013" y="2159305"/>
          <a:ext cx="2546111" cy="1527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Герой захищає тварину</a:t>
          </a:r>
          <a:endParaRPr lang="ru-RU" sz="2100" kern="1200" dirty="0"/>
        </a:p>
      </dsp:txBody>
      <dsp:txXfrm>
        <a:off x="1401013" y="2159305"/>
        <a:ext cx="2546111" cy="1527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A30CE-59A1-4919-9CB9-81FE830399DE}">
      <dsp:nvSpPr>
        <dsp:cNvPr id="0" name=""/>
        <dsp:cNvSpPr/>
      </dsp:nvSpPr>
      <dsp:spPr>
        <a:xfrm>
          <a:off x="616530" y="1007"/>
          <a:ext cx="1989488" cy="1193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Герой у Середньовічному світі (на рівні локацій)</a:t>
          </a:r>
          <a:endParaRPr lang="ru-RU" sz="1300" kern="1200" dirty="0"/>
        </a:p>
      </dsp:txBody>
      <dsp:txXfrm>
        <a:off x="616530" y="1007"/>
        <a:ext cx="1989488" cy="1193693"/>
      </dsp:txXfrm>
    </dsp:sp>
    <dsp:sp modelId="{C0F45752-8B0E-458E-90C7-426EF3964013}">
      <dsp:nvSpPr>
        <dsp:cNvPr id="0" name=""/>
        <dsp:cNvSpPr/>
      </dsp:nvSpPr>
      <dsp:spPr>
        <a:xfrm>
          <a:off x="2804967" y="1007"/>
          <a:ext cx="1989488" cy="1193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Герой у Середньовічній державі (на рівні державного устрою)</a:t>
          </a:r>
          <a:endParaRPr lang="ru-RU" sz="1300" kern="1200" dirty="0"/>
        </a:p>
      </dsp:txBody>
      <dsp:txXfrm>
        <a:off x="2804967" y="1007"/>
        <a:ext cx="1989488" cy="1193693"/>
      </dsp:txXfrm>
    </dsp:sp>
    <dsp:sp modelId="{C113139B-09E5-4F01-901B-8538198AE270}">
      <dsp:nvSpPr>
        <dsp:cNvPr id="0" name=""/>
        <dsp:cNvSpPr/>
      </dsp:nvSpPr>
      <dsp:spPr>
        <a:xfrm>
          <a:off x="616530" y="1393649"/>
          <a:ext cx="1989488" cy="1193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Герой + середньовічні реалії (на рівні побуту) </a:t>
          </a:r>
          <a:endParaRPr lang="ru-RU" sz="1300" kern="1200" dirty="0"/>
        </a:p>
      </dsp:txBody>
      <dsp:txXfrm>
        <a:off x="616530" y="1393649"/>
        <a:ext cx="1989488" cy="1193693"/>
      </dsp:txXfrm>
    </dsp:sp>
    <dsp:sp modelId="{F3068184-76C2-497A-86AD-E96FEAB9325C}">
      <dsp:nvSpPr>
        <dsp:cNvPr id="0" name=""/>
        <dsp:cNvSpPr/>
      </dsp:nvSpPr>
      <dsp:spPr>
        <a:xfrm>
          <a:off x="2804967" y="1393649"/>
          <a:ext cx="1989488" cy="1193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Герой + середньовічні цінності (на рівні ментальності) </a:t>
          </a:r>
          <a:endParaRPr lang="ru-RU" sz="1300" kern="1200" dirty="0"/>
        </a:p>
      </dsp:txBody>
      <dsp:txXfrm>
        <a:off x="2804967" y="1393649"/>
        <a:ext cx="1989488" cy="1193693"/>
      </dsp:txXfrm>
    </dsp:sp>
    <dsp:sp modelId="{D9E1DF6C-FDDE-45A3-BAF3-7F238305DC64}">
      <dsp:nvSpPr>
        <dsp:cNvPr id="0" name=""/>
        <dsp:cNvSpPr/>
      </dsp:nvSpPr>
      <dsp:spPr>
        <a:xfrm>
          <a:off x="1710748" y="2786291"/>
          <a:ext cx="1989488" cy="1193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 </a:t>
          </a:r>
          <a:r>
            <a:rPr lang="ru-RU" sz="1300" kern="1200" dirty="0" err="1" smtClean="0"/>
            <a:t>рівні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конкретних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фактів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історії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літератури</a:t>
          </a:r>
          <a:r>
            <a:rPr lang="ru-RU" sz="1300" kern="1200" dirty="0" smtClean="0"/>
            <a:t>, на </a:t>
          </a:r>
          <a:r>
            <a:rPr lang="ru-RU" sz="1300" kern="1200" dirty="0" err="1" smtClean="0"/>
            <a:t>які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натякає</a:t>
          </a:r>
          <a:r>
            <a:rPr lang="ru-RU" sz="1300" kern="1200" dirty="0" smtClean="0"/>
            <a:t> автор і </a:t>
          </a:r>
          <a:r>
            <a:rPr lang="ru-RU" sz="1300" kern="1200" dirty="0" err="1" smtClean="0"/>
            <a:t>які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відриваються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лише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обізнаним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реципієнтам</a:t>
          </a:r>
          <a:endParaRPr lang="ru-RU" sz="1300" kern="1200" dirty="0"/>
        </a:p>
      </dsp:txBody>
      <dsp:txXfrm>
        <a:off x="1710748" y="2786291"/>
        <a:ext cx="1989488" cy="1193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84B1-93A3-4417-BC08-A47502E3F902}">
      <dsp:nvSpPr>
        <dsp:cNvPr id="0" name=""/>
        <dsp:cNvSpPr/>
      </dsp:nvSpPr>
      <dsp:spPr>
        <a:xfrm>
          <a:off x="5357" y="750887"/>
          <a:ext cx="1601390" cy="960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Перекази </a:t>
          </a:r>
          <a:r>
            <a:rPr lang="uk-UA" sz="1400" kern="1200" dirty="0" err="1" smtClean="0"/>
            <a:t>валійців</a:t>
          </a:r>
          <a:endParaRPr lang="ru-RU" sz="1400" kern="1200" dirty="0"/>
        </a:p>
      </dsp:txBody>
      <dsp:txXfrm>
        <a:off x="33499" y="779029"/>
        <a:ext cx="1545106" cy="904550"/>
      </dsp:txXfrm>
    </dsp:sp>
    <dsp:sp modelId="{DDBD2FE6-2131-4326-9349-F9377FF727C3}">
      <dsp:nvSpPr>
        <dsp:cNvPr id="0" name=""/>
        <dsp:cNvSpPr/>
      </dsp:nvSpPr>
      <dsp:spPr>
        <a:xfrm>
          <a:off x="1747670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47670" y="1112161"/>
        <a:ext cx="237646" cy="238286"/>
      </dsp:txXfrm>
    </dsp:sp>
    <dsp:sp modelId="{97A5BFA0-1D03-4987-ABF1-5F12A61F7C92}">
      <dsp:nvSpPr>
        <dsp:cNvPr id="0" name=""/>
        <dsp:cNvSpPr/>
      </dsp:nvSpPr>
      <dsp:spPr>
        <a:xfrm>
          <a:off x="2247304" y="750887"/>
          <a:ext cx="1601390" cy="960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Гальфрід</a:t>
          </a:r>
          <a:r>
            <a:rPr lang="uk-UA" sz="1400" kern="1200" dirty="0" smtClean="0"/>
            <a:t> </a:t>
          </a:r>
          <a:r>
            <a:rPr lang="uk-UA" sz="1400" kern="1200" dirty="0" err="1" smtClean="0"/>
            <a:t>Монмутський</a:t>
          </a:r>
          <a:r>
            <a:rPr lang="uk-UA" sz="1400" kern="1200" dirty="0" smtClean="0"/>
            <a:t> «Історія королів Британії» </a:t>
          </a:r>
          <a:endParaRPr lang="ru-RU" sz="1400" kern="1200" dirty="0"/>
        </a:p>
      </dsp:txBody>
      <dsp:txXfrm>
        <a:off x="2275446" y="779029"/>
        <a:ext cx="1545106" cy="904550"/>
      </dsp:txXfrm>
    </dsp:sp>
    <dsp:sp modelId="{283F6E2E-A3F1-4839-9749-50E7F7212BE9}">
      <dsp:nvSpPr>
        <dsp:cNvPr id="0" name=""/>
        <dsp:cNvSpPr/>
      </dsp:nvSpPr>
      <dsp:spPr>
        <a:xfrm>
          <a:off x="3989617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89617" y="1112161"/>
        <a:ext cx="237646" cy="238286"/>
      </dsp:txXfrm>
    </dsp:sp>
    <dsp:sp modelId="{4AEBA8E2-2730-4C77-826A-09ADD3757DE3}">
      <dsp:nvSpPr>
        <dsp:cNvPr id="0" name=""/>
        <dsp:cNvSpPr/>
      </dsp:nvSpPr>
      <dsp:spPr>
        <a:xfrm>
          <a:off x="4489251" y="750887"/>
          <a:ext cx="1601390" cy="960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Вас «Роман про Брута»</a:t>
          </a:r>
          <a:endParaRPr lang="ru-RU" sz="1400" kern="1200" dirty="0"/>
        </a:p>
      </dsp:txBody>
      <dsp:txXfrm>
        <a:off x="4517393" y="779029"/>
        <a:ext cx="1545106" cy="904550"/>
      </dsp:txXfrm>
    </dsp:sp>
    <dsp:sp modelId="{1328AC30-50AA-4057-90B9-0B1811C5ADE4}">
      <dsp:nvSpPr>
        <dsp:cNvPr id="0" name=""/>
        <dsp:cNvSpPr/>
      </dsp:nvSpPr>
      <dsp:spPr>
        <a:xfrm rot="5400000">
          <a:off x="5120199" y="18238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5170803" y="1852644"/>
        <a:ext cx="238286" cy="237646"/>
      </dsp:txXfrm>
    </dsp:sp>
    <dsp:sp modelId="{123BC02B-48E4-4C06-B3B5-6CBC89D69964}">
      <dsp:nvSpPr>
        <dsp:cNvPr id="0" name=""/>
        <dsp:cNvSpPr/>
      </dsp:nvSpPr>
      <dsp:spPr>
        <a:xfrm>
          <a:off x="4489251" y="2352278"/>
          <a:ext cx="1601390" cy="960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Т. Мелорі «Смерть Артура</a:t>
          </a:r>
          <a:endParaRPr lang="ru-RU" sz="1400" kern="1200" dirty="0"/>
        </a:p>
      </dsp:txBody>
      <dsp:txXfrm>
        <a:off x="4517393" y="2380420"/>
        <a:ext cx="1545106" cy="904550"/>
      </dsp:txXfrm>
    </dsp:sp>
    <dsp:sp modelId="{4877DD9D-88FF-4F78-A2E9-0D1CC9C21BB5}">
      <dsp:nvSpPr>
        <dsp:cNvPr id="0" name=""/>
        <dsp:cNvSpPr/>
      </dsp:nvSpPr>
      <dsp:spPr>
        <a:xfrm rot="10800000">
          <a:off x="4008834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110682" y="2713551"/>
        <a:ext cx="237646" cy="238286"/>
      </dsp:txXfrm>
    </dsp:sp>
    <dsp:sp modelId="{047080DC-9687-4DF9-8BDB-9BF3A6944001}">
      <dsp:nvSpPr>
        <dsp:cNvPr id="0" name=""/>
        <dsp:cNvSpPr/>
      </dsp:nvSpPr>
      <dsp:spPr>
        <a:xfrm>
          <a:off x="2247304" y="2352278"/>
          <a:ext cx="1601390" cy="960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Лицарські романи (Кретьєн де </a:t>
          </a:r>
          <a:r>
            <a:rPr lang="uk-UA" sz="1400" kern="1200" dirty="0" err="1" smtClean="0"/>
            <a:t>Труа</a:t>
          </a:r>
          <a:r>
            <a:rPr lang="uk-UA" sz="1400" kern="1200" dirty="0" smtClean="0"/>
            <a:t>) </a:t>
          </a:r>
          <a:endParaRPr lang="ru-RU" sz="1400" kern="1200" dirty="0"/>
        </a:p>
      </dsp:txBody>
      <dsp:txXfrm>
        <a:off x="2275446" y="2380420"/>
        <a:ext cx="1545106" cy="904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BED61-BB82-47EF-A358-98251959FF3C}">
      <dsp:nvSpPr>
        <dsp:cNvPr id="0" name=""/>
        <dsp:cNvSpPr/>
      </dsp:nvSpPr>
      <dsp:spPr>
        <a:xfrm>
          <a:off x="476662" y="2076"/>
          <a:ext cx="2029923" cy="121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Психологізація</a:t>
          </a:r>
          <a:endParaRPr lang="ru-RU" sz="1700" kern="1200" dirty="0"/>
        </a:p>
      </dsp:txBody>
      <dsp:txXfrm>
        <a:off x="476662" y="2076"/>
        <a:ext cx="2029923" cy="1217954"/>
      </dsp:txXfrm>
    </dsp:sp>
    <dsp:sp modelId="{8E77282A-07D8-4454-801B-8884BCC87C2F}">
      <dsp:nvSpPr>
        <dsp:cNvPr id="0" name=""/>
        <dsp:cNvSpPr/>
      </dsp:nvSpPr>
      <dsp:spPr>
        <a:xfrm>
          <a:off x="2709578" y="2076"/>
          <a:ext cx="2029923" cy="121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Інший фокус</a:t>
          </a:r>
          <a:endParaRPr lang="ru-RU" sz="1700" kern="1200" dirty="0"/>
        </a:p>
      </dsp:txBody>
      <dsp:txXfrm>
        <a:off x="2709578" y="2076"/>
        <a:ext cx="2029923" cy="1217954"/>
      </dsp:txXfrm>
    </dsp:sp>
    <dsp:sp modelId="{3685BACA-F8B6-4D0B-990D-B31B8A8AB302}">
      <dsp:nvSpPr>
        <dsp:cNvPr id="0" name=""/>
        <dsp:cNvSpPr/>
      </dsp:nvSpPr>
      <dsp:spPr>
        <a:xfrm>
          <a:off x="476662" y="1423022"/>
          <a:ext cx="2029923" cy="121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Поєднання з іншими </a:t>
          </a:r>
          <a:r>
            <a:rPr lang="uk-UA" sz="1700" kern="1200" dirty="0" err="1" smtClean="0"/>
            <a:t>наративами</a:t>
          </a:r>
          <a:endParaRPr lang="ru-RU" sz="1700" kern="1200" dirty="0"/>
        </a:p>
      </dsp:txBody>
      <dsp:txXfrm>
        <a:off x="476662" y="1423022"/>
        <a:ext cx="2029923" cy="1217954"/>
      </dsp:txXfrm>
    </dsp:sp>
    <dsp:sp modelId="{26AE36B5-3EA0-474D-82A0-C6850D60E892}">
      <dsp:nvSpPr>
        <dsp:cNvPr id="0" name=""/>
        <dsp:cNvSpPr/>
      </dsp:nvSpPr>
      <dsp:spPr>
        <a:xfrm>
          <a:off x="2709578" y="1423022"/>
          <a:ext cx="2029923" cy="121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Деталізація </a:t>
          </a:r>
          <a:endParaRPr lang="ru-RU" sz="1700" kern="1200" dirty="0"/>
        </a:p>
      </dsp:txBody>
      <dsp:txXfrm>
        <a:off x="2709578" y="1423022"/>
        <a:ext cx="2029923" cy="1217954"/>
      </dsp:txXfrm>
    </dsp:sp>
    <dsp:sp modelId="{C58334A4-0783-469B-B0D8-9D7437A5AFE0}">
      <dsp:nvSpPr>
        <dsp:cNvPr id="0" name=""/>
        <dsp:cNvSpPr/>
      </dsp:nvSpPr>
      <dsp:spPr>
        <a:xfrm>
          <a:off x="1593120" y="2843969"/>
          <a:ext cx="2029923" cy="121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Включення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окремих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складових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артуріани</a:t>
          </a:r>
          <a:r>
            <a:rPr lang="ru-RU" sz="1700" kern="1200" dirty="0" smtClean="0"/>
            <a:t> в не </a:t>
          </a:r>
          <a:r>
            <a:rPr lang="ru-RU" sz="1700" kern="1200" dirty="0" err="1" smtClean="0"/>
            <a:t>пов’язані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із</a:t>
          </a:r>
          <a:r>
            <a:rPr lang="ru-RU" sz="1700" kern="1200" dirty="0" smtClean="0"/>
            <a:t> нею </a:t>
          </a:r>
          <a:r>
            <a:rPr lang="ru-RU" sz="1700" kern="1200" dirty="0" err="1" smtClean="0"/>
            <a:t>наративи</a:t>
          </a:r>
          <a:endParaRPr lang="ru-RU" sz="1700" kern="1200" dirty="0"/>
        </a:p>
      </dsp:txBody>
      <dsp:txXfrm>
        <a:off x="1593120" y="2843969"/>
        <a:ext cx="2029923" cy="12179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00333-7F7A-4DF6-B914-34233ADC02C3}">
      <dsp:nvSpPr>
        <dsp:cNvPr id="0" name=""/>
        <dsp:cNvSpPr/>
      </dsp:nvSpPr>
      <dsp:spPr>
        <a:xfrm>
          <a:off x="391299" y="1579"/>
          <a:ext cx="2030420" cy="1218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Король + маг</a:t>
          </a:r>
          <a:endParaRPr lang="ru-RU" sz="1700" kern="1200" dirty="0"/>
        </a:p>
      </dsp:txBody>
      <dsp:txXfrm>
        <a:off x="391299" y="1579"/>
        <a:ext cx="2030420" cy="1218252"/>
      </dsp:txXfrm>
    </dsp:sp>
    <dsp:sp modelId="{C99F1402-E8B1-465F-A259-EB81F076A648}">
      <dsp:nvSpPr>
        <dsp:cNvPr id="0" name=""/>
        <dsp:cNvSpPr/>
      </dsp:nvSpPr>
      <dsp:spPr>
        <a:xfrm>
          <a:off x="2624762" y="1579"/>
          <a:ext cx="2030420" cy="1218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Несвідомий інцест</a:t>
          </a:r>
          <a:endParaRPr lang="ru-RU" sz="1700" kern="1200" dirty="0"/>
        </a:p>
      </dsp:txBody>
      <dsp:txXfrm>
        <a:off x="2624762" y="1579"/>
        <a:ext cx="2030420" cy="1218252"/>
      </dsp:txXfrm>
    </dsp:sp>
    <dsp:sp modelId="{F7A8A14C-5388-48B8-A873-5940805792F8}">
      <dsp:nvSpPr>
        <dsp:cNvPr id="0" name=""/>
        <dsp:cNvSpPr/>
      </dsp:nvSpPr>
      <dsp:spPr>
        <a:xfrm>
          <a:off x="391299" y="1422873"/>
          <a:ext cx="2030420" cy="1218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Переслідування бастарда</a:t>
          </a:r>
          <a:endParaRPr lang="ru-RU" sz="1700" kern="1200" dirty="0"/>
        </a:p>
      </dsp:txBody>
      <dsp:txXfrm>
        <a:off x="391299" y="1422873"/>
        <a:ext cx="2030420" cy="1218252"/>
      </dsp:txXfrm>
    </dsp:sp>
    <dsp:sp modelId="{02DC6241-893E-4CF4-A804-B098EF382778}">
      <dsp:nvSpPr>
        <dsp:cNvPr id="0" name=""/>
        <dsp:cNvSpPr/>
      </dsp:nvSpPr>
      <dsp:spPr>
        <a:xfrm>
          <a:off x="2624762" y="1422873"/>
          <a:ext cx="2030420" cy="1218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Священний </a:t>
          </a:r>
          <a:r>
            <a:rPr lang="uk-UA" sz="1700" kern="1200" dirty="0" err="1" smtClean="0"/>
            <a:t>Грааль</a:t>
          </a:r>
          <a:endParaRPr lang="ru-RU" sz="1700" kern="1200" dirty="0"/>
        </a:p>
      </dsp:txBody>
      <dsp:txXfrm>
        <a:off x="2624762" y="1422873"/>
        <a:ext cx="2030420" cy="1218252"/>
      </dsp:txXfrm>
    </dsp:sp>
    <dsp:sp modelId="{42910A77-9E23-4B46-8D6D-37BBA9E7F1DA}">
      <dsp:nvSpPr>
        <dsp:cNvPr id="0" name=""/>
        <dsp:cNvSpPr/>
      </dsp:nvSpPr>
      <dsp:spPr>
        <a:xfrm>
          <a:off x="1508031" y="2844168"/>
          <a:ext cx="2030420" cy="1218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Любовний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трикутник</a:t>
          </a:r>
          <a:r>
            <a:rPr lang="ru-RU" sz="1700" kern="1200" dirty="0" smtClean="0"/>
            <a:t> «сюзерен – </a:t>
          </a:r>
          <a:r>
            <a:rPr lang="ru-RU" sz="1700" kern="1200" dirty="0" err="1" smtClean="0"/>
            <a:t>васал</a:t>
          </a:r>
          <a:r>
            <a:rPr lang="ru-RU" sz="1700" kern="1200" dirty="0" smtClean="0"/>
            <a:t> – дружина сюзерена» </a:t>
          </a:r>
          <a:endParaRPr lang="ru-RU" sz="1700" kern="1200" dirty="0"/>
        </a:p>
      </dsp:txBody>
      <dsp:txXfrm>
        <a:off x="1508031" y="2844168"/>
        <a:ext cx="2030420" cy="12182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BDFBE-EBA0-4AD6-B75E-3D61902BB439}">
      <dsp:nvSpPr>
        <dsp:cNvPr id="0" name=""/>
        <dsp:cNvSpPr/>
      </dsp:nvSpPr>
      <dsp:spPr>
        <a:xfrm>
          <a:off x="604" y="499545"/>
          <a:ext cx="2357621" cy="14145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У.Еко</a:t>
          </a:r>
          <a:r>
            <a:rPr lang="uk-UA" sz="2300" kern="1200" dirty="0" smtClean="0"/>
            <a:t> «Ім'я </a:t>
          </a:r>
          <a:r>
            <a:rPr lang="uk-UA" sz="2300" kern="1200" dirty="0" err="1" smtClean="0"/>
            <a:t>Троянди</a:t>
          </a:r>
          <a:r>
            <a:rPr lang="uk-UA" sz="2300" kern="1200" dirty="0" smtClean="0"/>
            <a:t> (Рози)»</a:t>
          </a:r>
          <a:endParaRPr lang="ru-RU" sz="2300" kern="1200" dirty="0"/>
        </a:p>
      </dsp:txBody>
      <dsp:txXfrm>
        <a:off x="604" y="499545"/>
        <a:ext cx="2357621" cy="1414573"/>
      </dsp:txXfrm>
    </dsp:sp>
    <dsp:sp modelId="{A9C9C4DE-3AB2-4E66-8234-D2204FE248D1}">
      <dsp:nvSpPr>
        <dsp:cNvPr id="0" name=""/>
        <dsp:cNvSpPr/>
      </dsp:nvSpPr>
      <dsp:spPr>
        <a:xfrm>
          <a:off x="2593988" y="499545"/>
          <a:ext cx="2357621" cy="14145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Герой-детектив + таємна організація/секта</a:t>
          </a:r>
          <a:endParaRPr lang="ru-RU" sz="2300" kern="1200"/>
        </a:p>
      </dsp:txBody>
      <dsp:txXfrm>
        <a:off x="2593988" y="499545"/>
        <a:ext cx="2357621" cy="1414573"/>
      </dsp:txXfrm>
    </dsp:sp>
    <dsp:sp modelId="{55990EF7-6021-4EEB-8BB5-ED781CE54090}">
      <dsp:nvSpPr>
        <dsp:cNvPr id="0" name=""/>
        <dsp:cNvSpPr/>
      </dsp:nvSpPr>
      <dsp:spPr>
        <a:xfrm>
          <a:off x="604" y="2149881"/>
          <a:ext cx="2357621" cy="14145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Герой-детектив + схиблений злочинець</a:t>
          </a:r>
          <a:endParaRPr lang="ru-RU" sz="2300" kern="1200"/>
        </a:p>
      </dsp:txBody>
      <dsp:txXfrm>
        <a:off x="604" y="2149881"/>
        <a:ext cx="2357621" cy="1414573"/>
      </dsp:txXfrm>
    </dsp:sp>
    <dsp:sp modelId="{685137B2-4A83-4F46-91E8-0E4969146484}">
      <dsp:nvSpPr>
        <dsp:cNvPr id="0" name=""/>
        <dsp:cNvSpPr/>
      </dsp:nvSpPr>
      <dsp:spPr>
        <a:xfrm>
          <a:off x="2593988" y="2149881"/>
          <a:ext cx="2357621" cy="14145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Таємниці минулого</a:t>
          </a:r>
          <a:endParaRPr lang="ru-RU" sz="2300" kern="1200" dirty="0"/>
        </a:p>
      </dsp:txBody>
      <dsp:txXfrm>
        <a:off x="2593988" y="2149881"/>
        <a:ext cx="2357621" cy="1414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9876" y="1"/>
            <a:ext cx="9945278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643" y="0"/>
            <a:ext cx="8286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/>
              <a:t>Середньовічні</a:t>
            </a:r>
            <a:r>
              <a:rPr lang="ru-RU" sz="2800" b="1" i="1" dirty="0"/>
              <a:t> </a:t>
            </a:r>
            <a:r>
              <a:rPr lang="ru-RU" sz="2800" b="1" i="1" dirty="0" err="1"/>
              <a:t>першоджерела</a:t>
            </a:r>
            <a:r>
              <a:rPr lang="ru-RU" sz="2800" b="1" i="1" dirty="0"/>
              <a:t> </a:t>
            </a:r>
            <a:r>
              <a:rPr lang="ru-RU" sz="2800" b="1" i="1" dirty="0" err="1"/>
              <a:t>фантастичних</a:t>
            </a:r>
            <a:r>
              <a:rPr lang="ru-RU" sz="2800" b="1" i="1" dirty="0"/>
              <a:t> та </a:t>
            </a:r>
            <a:r>
              <a:rPr lang="ru-RU" sz="2800" b="1" i="1" dirty="0" err="1"/>
              <a:t>детективних</a:t>
            </a:r>
            <a:r>
              <a:rPr lang="ru-RU" sz="2800" b="1" i="1" dirty="0"/>
              <a:t> </a:t>
            </a:r>
            <a:r>
              <a:rPr lang="ru-RU" sz="2800" b="1" i="1" dirty="0" err="1"/>
              <a:t>наративів</a:t>
            </a:r>
            <a:r>
              <a:rPr lang="ru-RU" sz="2800" b="1" i="1" dirty="0"/>
              <a:t> </a:t>
            </a:r>
            <a:r>
              <a:rPr lang="ru-RU" sz="2800" b="1" i="1" dirty="0" err="1"/>
              <a:t>сучасної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культури</a:t>
            </a:r>
            <a:endParaRPr lang="ru-RU" sz="3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7643" y="1928590"/>
            <a:ext cx="8578394" cy="44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Бестіарії як джерело ФН. 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Середньовічні історія та культура як джерело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наративних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формул епічного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фентазі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 err="1">
                <a:latin typeface="Times New Roman"/>
                <a:ea typeface="Calibri"/>
                <a:cs typeface="Times New Roman"/>
              </a:rPr>
              <a:t>Артуріанівський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наратив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та сучасна масова культура.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ДН, пов’язані із Середньовіччям.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Оповідні</a:t>
            </a:r>
            <a:r>
              <a:rPr lang="ru-RU" b="1" i="1" dirty="0" smtClean="0"/>
              <a:t> </a:t>
            </a:r>
            <a:r>
              <a:rPr lang="ru-RU" b="1" i="1" dirty="0" err="1"/>
              <a:t>формули</a:t>
            </a:r>
            <a:r>
              <a:rPr lang="ru-RU" b="1" i="1" dirty="0"/>
              <a:t>, </a:t>
            </a:r>
            <a:r>
              <a:rPr lang="ru-RU" b="1" i="1" dirty="0" err="1"/>
              <a:t>генетично</a:t>
            </a:r>
            <a:r>
              <a:rPr lang="ru-RU" b="1" i="1" dirty="0"/>
              <a:t> </a:t>
            </a:r>
            <a:r>
              <a:rPr lang="ru-RU" b="1" i="1" dirty="0" err="1"/>
              <a:t>пов’язані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артуріаною</a:t>
            </a:r>
            <a:r>
              <a:rPr lang="ru-RU" b="1" i="1" dirty="0"/>
              <a:t>,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є </a:t>
            </a:r>
            <a:r>
              <a:rPr lang="ru-RU" b="1" i="1" dirty="0" err="1"/>
              <a:t>найбільш</a:t>
            </a:r>
            <a:r>
              <a:rPr lang="ru-RU" b="1" i="1" dirty="0"/>
              <a:t> </a:t>
            </a:r>
            <a:r>
              <a:rPr lang="ru-RU" b="1" i="1" dirty="0" err="1"/>
              <a:t>популярними</a:t>
            </a:r>
            <a:r>
              <a:rPr lang="ru-RU" b="1" i="1" dirty="0"/>
              <a:t> у </a:t>
            </a:r>
            <a:r>
              <a:rPr lang="ru-RU" b="1" i="1" dirty="0" err="1" smtClean="0"/>
              <a:t>сучасній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фантастиці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8046915"/>
              </p:ext>
            </p:extLst>
          </p:nvPr>
        </p:nvGraphicFramePr>
        <p:xfrm>
          <a:off x="449344" y="1604390"/>
          <a:ext cx="50464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72" y="1582737"/>
            <a:ext cx="2911458" cy="258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72" y="4581738"/>
            <a:ext cx="2911458" cy="20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640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Детективні </a:t>
            </a:r>
            <a:r>
              <a:rPr lang="uk-UA" b="1" i="1" dirty="0" err="1" smtClean="0"/>
              <a:t>наративи</a:t>
            </a:r>
            <a:r>
              <a:rPr lang="uk-UA" b="1" i="1" dirty="0" smtClean="0"/>
              <a:t>, пов'язані із Середньовіччям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1223582"/>
              </p:ext>
            </p:extLst>
          </p:nvPr>
        </p:nvGraphicFramePr>
        <p:xfrm>
          <a:off x="355076" y="1811780"/>
          <a:ext cx="49522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17" y="1687267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04" y="4713811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483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3788648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7427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1" dirty="0"/>
              <a:t>Бестіа́рій</a:t>
            </a:r>
            <a:r>
              <a:rPr lang="vi-VN" sz="2800" dirty="0"/>
              <a:t> (лат. </a:t>
            </a:r>
            <a:r>
              <a:rPr lang="de-DE" sz="2800" dirty="0" err="1"/>
              <a:t>bestiarium</a:t>
            </a:r>
            <a:r>
              <a:rPr lang="de-DE" sz="2800" dirty="0"/>
              <a:t>, </a:t>
            </a:r>
            <a:r>
              <a:rPr lang="vi-VN" sz="2800" dirty="0"/>
              <a:t>від </a:t>
            </a:r>
            <a:r>
              <a:rPr lang="de-DE" sz="2800" dirty="0" err="1"/>
              <a:t>bestia</a:t>
            </a:r>
            <a:r>
              <a:rPr lang="de-DE" sz="2800" dirty="0"/>
              <a:t> — «</a:t>
            </a:r>
            <a:r>
              <a:rPr lang="vi-VN" sz="2800" dirty="0"/>
              <a:t>звір», «тварина») — збірник </a:t>
            </a:r>
            <a:r>
              <a:rPr lang="vi-VN" sz="2800" dirty="0" smtClean="0"/>
              <a:t>з </a:t>
            </a:r>
            <a:r>
              <a:rPr lang="vi-VN" sz="2800" dirty="0"/>
              <a:t>ілюстраціями, у </a:t>
            </a:r>
            <a:r>
              <a:rPr lang="vi-VN" sz="2800" dirty="0" smtClean="0"/>
              <a:t>як</a:t>
            </a:r>
            <a:r>
              <a:rPr lang="ru-RU" sz="2800" dirty="0" smtClean="0"/>
              <a:t>ому</a:t>
            </a:r>
            <a:r>
              <a:rPr lang="vi-VN" sz="2800" dirty="0" smtClean="0"/>
              <a:t> поданий </a:t>
            </a:r>
            <a:r>
              <a:rPr lang="vi-VN" sz="2800" dirty="0"/>
              <a:t>детальний опис різноманітних реальних та вигаданих </a:t>
            </a:r>
            <a:r>
              <a:rPr lang="vi-VN" sz="2800" dirty="0" smtClean="0"/>
              <a:t>тварин</a:t>
            </a:r>
            <a:r>
              <a:rPr lang="uk-UA" sz="2800" dirty="0" smtClean="0"/>
              <a:t>,а також – інших живих істот.</a:t>
            </a:r>
            <a:r>
              <a:rPr lang="vi-VN" sz="2800" dirty="0" smtClean="0"/>
              <a:t>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52" y="3616401"/>
            <a:ext cx="3572316" cy="262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05231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i="1" dirty="0" smtClean="0"/>
              <a:t>Фантастичні образи та формули з бестіарій, які є популярними у сучасній масовій культурі</a:t>
            </a:r>
            <a:endParaRPr lang="ru-RU" sz="3200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8206805"/>
              </p:ext>
            </p:extLst>
          </p:nvPr>
        </p:nvGraphicFramePr>
        <p:xfrm>
          <a:off x="282804" y="1396999"/>
          <a:ext cx="8559538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0984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82" y="1414022"/>
            <a:ext cx="8898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«Книга </a:t>
            </a:r>
            <a:r>
              <a:rPr lang="ru-RU" sz="2000" dirty="0" err="1"/>
              <a:t>вигаданих</a:t>
            </a:r>
            <a:r>
              <a:rPr lang="ru-RU" sz="2000" dirty="0"/>
              <a:t> </a:t>
            </a:r>
            <a:r>
              <a:rPr lang="ru-RU" sz="2000" dirty="0" err="1"/>
              <a:t>істот</a:t>
            </a:r>
            <a:r>
              <a:rPr lang="ru-RU" sz="2000" dirty="0"/>
              <a:t>» Хорхе Борхеса, «</a:t>
            </a:r>
            <a:r>
              <a:rPr lang="ru-RU" sz="2000" dirty="0" err="1"/>
              <a:t>Паралельна</a:t>
            </a:r>
            <a:r>
              <a:rPr lang="ru-RU" sz="2000" dirty="0"/>
              <a:t> </a:t>
            </a:r>
            <a:r>
              <a:rPr lang="ru-RU" sz="2000" dirty="0" err="1"/>
              <a:t>ботаніка</a:t>
            </a:r>
            <a:r>
              <a:rPr lang="ru-RU" sz="2000" dirty="0"/>
              <a:t>» Лео </a:t>
            </a:r>
            <a:r>
              <a:rPr lang="ru-RU" sz="2000" dirty="0" err="1"/>
              <a:t>Ліоні</a:t>
            </a:r>
            <a:r>
              <a:rPr lang="ru-RU" sz="2000" dirty="0"/>
              <a:t>, «Кодекс </a:t>
            </a:r>
            <a:r>
              <a:rPr lang="ru-RU" sz="2000" dirty="0" err="1"/>
              <a:t>Серафіні</a:t>
            </a:r>
            <a:r>
              <a:rPr lang="ru-RU" sz="2000" dirty="0"/>
              <a:t>» </a:t>
            </a:r>
            <a:r>
              <a:rPr lang="ru-RU" sz="2000" dirty="0" err="1"/>
              <a:t>Луїджі</a:t>
            </a:r>
            <a:r>
              <a:rPr lang="ru-RU" sz="2000" dirty="0"/>
              <a:t> </a:t>
            </a:r>
            <a:r>
              <a:rPr lang="ru-RU" sz="2000" dirty="0" err="1"/>
              <a:t>Серафіні</a:t>
            </a:r>
            <a:r>
              <a:rPr lang="ru-RU" sz="2000" dirty="0"/>
              <a:t>, «</a:t>
            </a:r>
            <a:r>
              <a:rPr lang="ru-RU" sz="2000" dirty="0" err="1"/>
              <a:t>Фантастичні</a:t>
            </a:r>
            <a:r>
              <a:rPr lang="ru-RU" sz="2000" dirty="0"/>
              <a:t> </a:t>
            </a:r>
            <a:r>
              <a:rPr lang="ru-RU" sz="2000" dirty="0" err="1"/>
              <a:t>звіри</a:t>
            </a:r>
            <a:r>
              <a:rPr lang="ru-RU" sz="2000" dirty="0"/>
              <a:t>» Дж. </a:t>
            </a:r>
            <a:r>
              <a:rPr lang="ru-RU" sz="2000" dirty="0" err="1"/>
              <a:t>Роулінг</a:t>
            </a:r>
            <a:r>
              <a:rPr lang="ru-RU" sz="20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1" y="2304428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9" y="2304428"/>
            <a:ext cx="1697316" cy="210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17" y="2342527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1" y="4511576"/>
            <a:ext cx="25908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39" y="4511576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08" y="4211538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2423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err="1" smtClean="0"/>
              <a:t>наративні</a:t>
            </a:r>
            <a:r>
              <a:rPr lang="uk-UA" b="1" i="1" dirty="0" smtClean="0"/>
              <a:t> схеми із фантастичними тваринами у сучасній фантастиці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4224991"/>
              </p:ext>
            </p:extLst>
          </p:nvPr>
        </p:nvGraphicFramePr>
        <p:xfrm>
          <a:off x="223102" y="1774072"/>
          <a:ext cx="534813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58" y="1565258"/>
            <a:ext cx="3196227" cy="253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57" y="4279768"/>
            <a:ext cx="3196227" cy="223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257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Зв'язки епічного </a:t>
            </a:r>
            <a:r>
              <a:rPr lang="uk-UA" b="1" i="1" dirty="0" err="1" smtClean="0"/>
              <a:t>фентазі</a:t>
            </a:r>
            <a:r>
              <a:rPr lang="uk-UA" b="1" i="1" dirty="0" smtClean="0"/>
              <a:t> із Середньовіччям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9983107"/>
              </p:ext>
            </p:extLst>
          </p:nvPr>
        </p:nvGraphicFramePr>
        <p:xfrm>
          <a:off x="424206" y="1480008"/>
          <a:ext cx="5410986" cy="398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57" y="1570414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99" y="3430588"/>
            <a:ext cx="311290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4520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Формування </a:t>
            </a:r>
            <a:r>
              <a:rPr lang="uk-UA" b="1" i="1" dirty="0" err="1" smtClean="0"/>
              <a:t>Артуріани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167021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2" y="3327662"/>
            <a:ext cx="1955030" cy="310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4362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тенденції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артуріани</a:t>
            </a:r>
            <a:r>
              <a:rPr lang="ru-RU" b="1" dirty="0"/>
              <a:t> в </a:t>
            </a:r>
            <a:r>
              <a:rPr lang="ru-RU" b="1" dirty="0" err="1" smtClean="0"/>
              <a:t>сучасній</a:t>
            </a:r>
            <a:r>
              <a:rPr lang="ru-RU" b="1" dirty="0" smtClean="0"/>
              <a:t> </a:t>
            </a:r>
            <a:r>
              <a:rPr lang="ru-RU" b="1" dirty="0" err="1" smtClean="0"/>
              <a:t>фантастиці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0737566"/>
              </p:ext>
            </p:extLst>
          </p:nvPr>
        </p:nvGraphicFramePr>
        <p:xfrm>
          <a:off x="128833" y="1811780"/>
          <a:ext cx="521616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53" y="143274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48" y="3938539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6129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362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   </vt:lpstr>
      <vt:lpstr>АНОНС</vt:lpstr>
      <vt:lpstr>Презентация PowerPoint</vt:lpstr>
      <vt:lpstr>Фантастичні образи та формули з бестіарій, які є популярними у сучасній масовій культурі</vt:lpstr>
      <vt:lpstr>Презентация PowerPoint</vt:lpstr>
      <vt:lpstr>наративні схеми із фантастичними тваринами у сучасній фантастиці </vt:lpstr>
      <vt:lpstr>Зв'язки епічного фентазі із Середньовіччям </vt:lpstr>
      <vt:lpstr>Формування Артуріани</vt:lpstr>
      <vt:lpstr>Основні тенденції використання артуріани в сучасній фантастиці</vt:lpstr>
      <vt:lpstr>Оповідні формули, генетично пов’язані із артуріаною, які є найбільш популярними у сучасній фантастиці </vt:lpstr>
      <vt:lpstr>Детективні наративи, пов'язані із Середньовіччям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158</cp:revision>
  <dcterms:created xsi:type="dcterms:W3CDTF">2016-11-18T14:12:19Z</dcterms:created>
  <dcterms:modified xsi:type="dcterms:W3CDTF">2025-07-11T12:22:04Z</dcterms:modified>
</cp:coreProperties>
</file>