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20"/>
  </p:notesMasterIdLst>
  <p:sldIdLst>
    <p:sldId id="256" r:id="rId2"/>
    <p:sldId id="299" r:id="rId3"/>
    <p:sldId id="257" r:id="rId4"/>
    <p:sldId id="288" r:id="rId5"/>
    <p:sldId id="289" r:id="rId6"/>
    <p:sldId id="263" r:id="rId7"/>
    <p:sldId id="292" r:id="rId8"/>
    <p:sldId id="293" r:id="rId9"/>
    <p:sldId id="258" r:id="rId10"/>
    <p:sldId id="291" r:id="rId11"/>
    <p:sldId id="295" r:id="rId12"/>
    <p:sldId id="290" r:id="rId13"/>
    <p:sldId id="296" r:id="rId14"/>
    <p:sldId id="259" r:id="rId15"/>
    <p:sldId id="298" r:id="rId16"/>
    <p:sldId id="300" r:id="rId17"/>
    <p:sldId id="301" r:id="rId18"/>
    <p:sldId id="267"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FF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01646B-EDCE-4CC9-AA70-45821D7D5311}">
  <a:tblStyle styleId="{5C01646B-EDCE-4CC9-AA70-45821D7D53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584"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dcdb0d21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dcdb0d21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5701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1828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5147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dd00a1cf24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dd00a1cf24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92275" y="1397743"/>
            <a:ext cx="4038300" cy="15201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7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928000" y="3204818"/>
            <a:ext cx="3902700" cy="4758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7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txBox="1">
            <a:spLocks noGrp="1"/>
          </p:cNvSpPr>
          <p:nvPr>
            <p:ph type="title" hasCustomPrompt="1"/>
          </p:nvPr>
        </p:nvSpPr>
        <p:spPr>
          <a:xfrm>
            <a:off x="1284000" y="1449582"/>
            <a:ext cx="6576000" cy="1775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5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7" name="Google Shape;57;p11"/>
          <p:cNvSpPr txBox="1">
            <a:spLocks noGrp="1"/>
          </p:cNvSpPr>
          <p:nvPr>
            <p:ph type="subTitle" idx="1"/>
          </p:nvPr>
        </p:nvSpPr>
        <p:spPr>
          <a:xfrm>
            <a:off x="1284000" y="3196818"/>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58" name="Google Shape;58;p11"/>
          <p:cNvSpPr/>
          <p:nvPr/>
        </p:nvSpPr>
        <p:spPr>
          <a:xfrm>
            <a:off x="8355459" y="662830"/>
            <a:ext cx="137100" cy="137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p:nvPr/>
        </p:nvSpPr>
        <p:spPr>
          <a:xfrm>
            <a:off x="453025" y="4423938"/>
            <a:ext cx="179100" cy="179100"/>
          </a:xfrm>
          <a:prstGeom prst="star4">
            <a:avLst>
              <a:gd name="adj" fmla="val 125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BLANK_1_1_1_1_1_1">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2069613" y="1474788"/>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 name="Google Shape;63;p13"/>
          <p:cNvSpPr txBox="1">
            <a:spLocks noGrp="1"/>
          </p:cNvSpPr>
          <p:nvPr>
            <p:ph type="subTitle" idx="1"/>
          </p:nvPr>
        </p:nvSpPr>
        <p:spPr>
          <a:xfrm>
            <a:off x="2069613" y="2002488"/>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4" name="Google Shape;64;p13"/>
          <p:cNvSpPr txBox="1">
            <a:spLocks noGrp="1"/>
          </p:cNvSpPr>
          <p:nvPr>
            <p:ph type="title" idx="2"/>
          </p:nvPr>
        </p:nvSpPr>
        <p:spPr>
          <a:xfrm>
            <a:off x="5922982" y="1474788"/>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5" name="Google Shape;65;p13"/>
          <p:cNvSpPr txBox="1">
            <a:spLocks noGrp="1"/>
          </p:cNvSpPr>
          <p:nvPr>
            <p:ph type="subTitle" idx="3"/>
          </p:nvPr>
        </p:nvSpPr>
        <p:spPr>
          <a:xfrm>
            <a:off x="5922983" y="2002488"/>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6" name="Google Shape;66;p13"/>
          <p:cNvSpPr txBox="1">
            <a:spLocks noGrp="1"/>
          </p:cNvSpPr>
          <p:nvPr>
            <p:ph type="title" idx="4"/>
          </p:nvPr>
        </p:nvSpPr>
        <p:spPr>
          <a:xfrm>
            <a:off x="2069613" y="2985451"/>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7" name="Google Shape;67;p13"/>
          <p:cNvSpPr txBox="1">
            <a:spLocks noGrp="1"/>
          </p:cNvSpPr>
          <p:nvPr>
            <p:ph type="subTitle" idx="5"/>
          </p:nvPr>
        </p:nvSpPr>
        <p:spPr>
          <a:xfrm>
            <a:off x="2069613" y="3513162"/>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8" name="Google Shape;68;p13"/>
          <p:cNvSpPr txBox="1">
            <a:spLocks noGrp="1"/>
          </p:cNvSpPr>
          <p:nvPr>
            <p:ph type="title" idx="6"/>
          </p:nvPr>
        </p:nvSpPr>
        <p:spPr>
          <a:xfrm>
            <a:off x="5922982" y="2985451"/>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9" name="Google Shape;69;p13"/>
          <p:cNvSpPr txBox="1">
            <a:spLocks noGrp="1"/>
          </p:cNvSpPr>
          <p:nvPr>
            <p:ph type="subTitle" idx="7"/>
          </p:nvPr>
        </p:nvSpPr>
        <p:spPr>
          <a:xfrm>
            <a:off x="5922983" y="3513162"/>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0" name="Google Shape;70;p13"/>
          <p:cNvSpPr txBox="1">
            <a:spLocks noGrp="1"/>
          </p:cNvSpPr>
          <p:nvPr>
            <p:ph type="title" idx="8" hasCustomPrompt="1"/>
          </p:nvPr>
        </p:nvSpPr>
        <p:spPr>
          <a:xfrm>
            <a:off x="874125" y="1521275"/>
            <a:ext cx="1048200" cy="104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47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1" name="Google Shape;71;p13"/>
          <p:cNvSpPr txBox="1">
            <a:spLocks noGrp="1"/>
          </p:cNvSpPr>
          <p:nvPr>
            <p:ph type="title" idx="9" hasCustomPrompt="1"/>
          </p:nvPr>
        </p:nvSpPr>
        <p:spPr>
          <a:xfrm>
            <a:off x="874125" y="3000775"/>
            <a:ext cx="1048200" cy="104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47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2" name="Google Shape;72;p13"/>
          <p:cNvSpPr txBox="1">
            <a:spLocks noGrp="1"/>
          </p:cNvSpPr>
          <p:nvPr>
            <p:ph type="title" idx="13" hasCustomPrompt="1"/>
          </p:nvPr>
        </p:nvSpPr>
        <p:spPr>
          <a:xfrm>
            <a:off x="4724300" y="1521275"/>
            <a:ext cx="1048200" cy="104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47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3" name="Google Shape;73;p13"/>
          <p:cNvSpPr txBox="1">
            <a:spLocks noGrp="1"/>
          </p:cNvSpPr>
          <p:nvPr>
            <p:ph type="title" idx="14" hasCustomPrompt="1"/>
          </p:nvPr>
        </p:nvSpPr>
        <p:spPr>
          <a:xfrm>
            <a:off x="4724300" y="3000775"/>
            <a:ext cx="1048200" cy="104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47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 name="Google Shape;74;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5" name="Google Shape;75;p13"/>
          <p:cNvSpPr/>
          <p:nvPr/>
        </p:nvSpPr>
        <p:spPr>
          <a:xfrm>
            <a:off x="8523659" y="4632155"/>
            <a:ext cx="137100" cy="137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 name="Google Shape;76;p13"/>
          <p:cNvCxnSpPr/>
          <p:nvPr/>
        </p:nvCxnSpPr>
        <p:spPr>
          <a:xfrm rot="10800000">
            <a:off x="585475" y="796959"/>
            <a:ext cx="909000" cy="0"/>
          </a:xfrm>
          <a:prstGeom prst="straightConnector1">
            <a:avLst/>
          </a:prstGeom>
          <a:noFill/>
          <a:ln w="9525" cap="flat" cmpd="sng">
            <a:solidFill>
              <a:schemeClr val="dk1"/>
            </a:solidFill>
            <a:prstDash val="solid"/>
            <a:round/>
            <a:headEnd type="none" w="med" len="med"/>
            <a:tailEnd type="none" w="med" len="med"/>
          </a:ln>
        </p:spPr>
      </p:cxnSp>
      <p:sp>
        <p:nvSpPr>
          <p:cNvPr id="77" name="Google Shape;77;p13"/>
          <p:cNvSpPr/>
          <p:nvPr/>
        </p:nvSpPr>
        <p:spPr>
          <a:xfrm>
            <a:off x="453025" y="4423938"/>
            <a:ext cx="179100" cy="179100"/>
          </a:xfrm>
          <a:prstGeom prst="star4">
            <a:avLst>
              <a:gd name="adj" fmla="val 125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8334450" y="641813"/>
            <a:ext cx="179100" cy="179100"/>
          </a:xfrm>
          <a:prstGeom prst="star4">
            <a:avLst>
              <a:gd name="adj" fmla="val 125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
  <p:cSld name="CUSTOM_8">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3696925" y="711413"/>
            <a:ext cx="3482100" cy="1327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1" name="Google Shape;81;p14"/>
          <p:cNvSpPr txBox="1">
            <a:spLocks noGrp="1"/>
          </p:cNvSpPr>
          <p:nvPr>
            <p:ph type="body" idx="1"/>
          </p:nvPr>
        </p:nvSpPr>
        <p:spPr>
          <a:xfrm>
            <a:off x="3696925" y="1870688"/>
            <a:ext cx="4517400" cy="2561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6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82" name="Google Shape;82;p14"/>
          <p:cNvSpPr/>
          <p:nvPr/>
        </p:nvSpPr>
        <p:spPr>
          <a:xfrm>
            <a:off x="3182409" y="4648355"/>
            <a:ext cx="137100" cy="137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8286909" y="812530"/>
            <a:ext cx="137100" cy="137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6" name="Google Shape;86;p15"/>
          <p:cNvSpPr txBox="1">
            <a:spLocks noGrp="1"/>
          </p:cNvSpPr>
          <p:nvPr>
            <p:ph type="title" idx="2"/>
          </p:nvPr>
        </p:nvSpPr>
        <p:spPr>
          <a:xfrm>
            <a:off x="1264300" y="3068225"/>
            <a:ext cx="21087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000"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7" name="Google Shape;87;p15"/>
          <p:cNvSpPr txBox="1">
            <a:spLocks noGrp="1"/>
          </p:cNvSpPr>
          <p:nvPr>
            <p:ph type="title" idx="3"/>
          </p:nvPr>
        </p:nvSpPr>
        <p:spPr>
          <a:xfrm>
            <a:off x="3517713" y="3068225"/>
            <a:ext cx="21087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000"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8" name="Google Shape;88;p15"/>
          <p:cNvSpPr txBox="1">
            <a:spLocks noGrp="1"/>
          </p:cNvSpPr>
          <p:nvPr>
            <p:ph type="subTitle" idx="1"/>
          </p:nvPr>
        </p:nvSpPr>
        <p:spPr>
          <a:xfrm>
            <a:off x="3517717" y="3632050"/>
            <a:ext cx="21087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 name="Google Shape;89;p15"/>
          <p:cNvSpPr txBox="1">
            <a:spLocks noGrp="1"/>
          </p:cNvSpPr>
          <p:nvPr>
            <p:ph type="subTitle" idx="4"/>
          </p:nvPr>
        </p:nvSpPr>
        <p:spPr>
          <a:xfrm>
            <a:off x="1264442" y="3632050"/>
            <a:ext cx="21087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0" name="Google Shape;90;p15"/>
          <p:cNvSpPr txBox="1">
            <a:spLocks noGrp="1"/>
          </p:cNvSpPr>
          <p:nvPr>
            <p:ph type="title" idx="5"/>
          </p:nvPr>
        </p:nvSpPr>
        <p:spPr>
          <a:xfrm>
            <a:off x="5770988" y="3068225"/>
            <a:ext cx="21087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000"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1" name="Google Shape;91;p15"/>
          <p:cNvSpPr txBox="1">
            <a:spLocks noGrp="1"/>
          </p:cNvSpPr>
          <p:nvPr>
            <p:ph type="subTitle" idx="6"/>
          </p:nvPr>
        </p:nvSpPr>
        <p:spPr>
          <a:xfrm>
            <a:off x="5770992" y="3632050"/>
            <a:ext cx="21087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4" name="Google Shape;94;p16"/>
          <p:cNvSpPr txBox="1">
            <a:spLocks noGrp="1"/>
          </p:cNvSpPr>
          <p:nvPr>
            <p:ph type="title" idx="2"/>
          </p:nvPr>
        </p:nvSpPr>
        <p:spPr>
          <a:xfrm>
            <a:off x="1101175" y="1846688"/>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5" name="Google Shape;95;p16"/>
          <p:cNvSpPr txBox="1">
            <a:spLocks noGrp="1"/>
          </p:cNvSpPr>
          <p:nvPr>
            <p:ph type="subTitle" idx="1"/>
          </p:nvPr>
        </p:nvSpPr>
        <p:spPr>
          <a:xfrm>
            <a:off x="1101175" y="228081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6" name="Google Shape;96;p16"/>
          <p:cNvSpPr txBox="1">
            <a:spLocks noGrp="1"/>
          </p:cNvSpPr>
          <p:nvPr>
            <p:ph type="title" idx="3"/>
          </p:nvPr>
        </p:nvSpPr>
        <p:spPr>
          <a:xfrm>
            <a:off x="3578948" y="1846688"/>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7" name="Google Shape;97;p16"/>
          <p:cNvSpPr txBox="1">
            <a:spLocks noGrp="1"/>
          </p:cNvSpPr>
          <p:nvPr>
            <p:ph type="subTitle" idx="4"/>
          </p:nvPr>
        </p:nvSpPr>
        <p:spPr>
          <a:xfrm>
            <a:off x="3539848" y="228081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8" name="Google Shape;98;p16"/>
          <p:cNvSpPr txBox="1">
            <a:spLocks noGrp="1"/>
          </p:cNvSpPr>
          <p:nvPr>
            <p:ph type="title" idx="5"/>
          </p:nvPr>
        </p:nvSpPr>
        <p:spPr>
          <a:xfrm>
            <a:off x="1101175" y="3594575"/>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9" name="Google Shape;99;p16"/>
          <p:cNvSpPr txBox="1">
            <a:spLocks noGrp="1"/>
          </p:cNvSpPr>
          <p:nvPr>
            <p:ph type="subTitle" idx="6"/>
          </p:nvPr>
        </p:nvSpPr>
        <p:spPr>
          <a:xfrm>
            <a:off x="1101175" y="40287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0" name="Google Shape;100;p16"/>
          <p:cNvSpPr txBox="1">
            <a:spLocks noGrp="1"/>
          </p:cNvSpPr>
          <p:nvPr>
            <p:ph type="title" idx="7"/>
          </p:nvPr>
        </p:nvSpPr>
        <p:spPr>
          <a:xfrm>
            <a:off x="3578948" y="3594575"/>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1" name="Google Shape;101;p16"/>
          <p:cNvSpPr txBox="1">
            <a:spLocks noGrp="1"/>
          </p:cNvSpPr>
          <p:nvPr>
            <p:ph type="subTitle" idx="8"/>
          </p:nvPr>
        </p:nvSpPr>
        <p:spPr>
          <a:xfrm>
            <a:off x="3578948" y="40287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2" name="Google Shape;102;p16"/>
          <p:cNvSpPr txBox="1">
            <a:spLocks noGrp="1"/>
          </p:cNvSpPr>
          <p:nvPr>
            <p:ph type="title" idx="9"/>
          </p:nvPr>
        </p:nvSpPr>
        <p:spPr>
          <a:xfrm>
            <a:off x="6056727" y="1846688"/>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3" name="Google Shape;103;p16"/>
          <p:cNvSpPr txBox="1">
            <a:spLocks noGrp="1"/>
          </p:cNvSpPr>
          <p:nvPr>
            <p:ph type="subTitle" idx="13"/>
          </p:nvPr>
        </p:nvSpPr>
        <p:spPr>
          <a:xfrm>
            <a:off x="6056727" y="228081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4" name="Google Shape;104;p16"/>
          <p:cNvSpPr txBox="1">
            <a:spLocks noGrp="1"/>
          </p:cNvSpPr>
          <p:nvPr>
            <p:ph type="title" idx="14"/>
          </p:nvPr>
        </p:nvSpPr>
        <p:spPr>
          <a:xfrm>
            <a:off x="6056727" y="3594575"/>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5" name="Google Shape;105;p16"/>
          <p:cNvSpPr txBox="1">
            <a:spLocks noGrp="1"/>
          </p:cNvSpPr>
          <p:nvPr>
            <p:ph type="subTitle" idx="15"/>
          </p:nvPr>
        </p:nvSpPr>
        <p:spPr>
          <a:xfrm>
            <a:off x="6056727" y="40287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106" name="Google Shape;106;p16"/>
          <p:cNvCxnSpPr/>
          <p:nvPr/>
        </p:nvCxnSpPr>
        <p:spPr>
          <a:xfrm rot="10800000">
            <a:off x="453025" y="440375"/>
            <a:ext cx="0" cy="582000"/>
          </a:xfrm>
          <a:prstGeom prst="straightConnector1">
            <a:avLst/>
          </a:prstGeom>
          <a:noFill/>
          <a:ln w="9525" cap="flat" cmpd="sng">
            <a:solidFill>
              <a:schemeClr val="dk1"/>
            </a:solidFill>
            <a:prstDash val="solid"/>
            <a:round/>
            <a:headEnd type="none" w="med" len="med"/>
            <a:tailEnd type="none" w="med" len="med"/>
          </a:ln>
        </p:spPr>
      </p:cxnSp>
      <p:sp>
        <p:nvSpPr>
          <p:cNvPr id="107" name="Google Shape;107;p16"/>
          <p:cNvSpPr/>
          <p:nvPr/>
        </p:nvSpPr>
        <p:spPr>
          <a:xfrm>
            <a:off x="453025" y="4423938"/>
            <a:ext cx="179100" cy="179100"/>
          </a:xfrm>
          <a:prstGeom prst="star4">
            <a:avLst>
              <a:gd name="adj" fmla="val 125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8" name="Google Shape;108;p16"/>
          <p:cNvCxnSpPr/>
          <p:nvPr/>
        </p:nvCxnSpPr>
        <p:spPr>
          <a:xfrm rot="10800000">
            <a:off x="8600050" y="3676959"/>
            <a:ext cx="0" cy="1003500"/>
          </a:xfrm>
          <a:prstGeom prst="straightConnector1">
            <a:avLst/>
          </a:prstGeom>
          <a:noFill/>
          <a:ln w="9525" cap="flat" cmpd="sng">
            <a:solidFill>
              <a:schemeClr val="dk1"/>
            </a:solidFill>
            <a:prstDash val="solid"/>
            <a:round/>
            <a:headEnd type="none" w="med" len="med"/>
            <a:tailEnd type="none" w="med" len="med"/>
          </a:ln>
        </p:spPr>
      </p:cxnSp>
      <p:sp>
        <p:nvSpPr>
          <p:cNvPr id="109" name="Google Shape;109;p16"/>
          <p:cNvSpPr/>
          <p:nvPr/>
        </p:nvSpPr>
        <p:spPr>
          <a:xfrm>
            <a:off x="8355459" y="662830"/>
            <a:ext cx="137100" cy="137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CUSTOM_4">
    <p:bg>
      <p:bgPr>
        <a:blipFill>
          <a:blip r:embed="rId2">
            <a:alphaModFix/>
          </a:blip>
          <a:stretch>
            <a:fillRect/>
          </a:stretch>
        </a:blipFill>
        <a:effectLst/>
      </p:bgPr>
    </p:bg>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731350" y="1845825"/>
            <a:ext cx="3033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2" name="Google Shape;112;p17"/>
          <p:cNvSpPr txBox="1">
            <a:spLocks noGrp="1"/>
          </p:cNvSpPr>
          <p:nvPr>
            <p:ph type="subTitle" idx="1"/>
          </p:nvPr>
        </p:nvSpPr>
        <p:spPr>
          <a:xfrm>
            <a:off x="731350" y="2609025"/>
            <a:ext cx="2718300" cy="108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113" name="Google Shape;113;p17"/>
          <p:cNvCxnSpPr/>
          <p:nvPr/>
        </p:nvCxnSpPr>
        <p:spPr>
          <a:xfrm>
            <a:off x="807550" y="1509550"/>
            <a:ext cx="1464900" cy="0"/>
          </a:xfrm>
          <a:prstGeom prst="straightConnector1">
            <a:avLst/>
          </a:prstGeom>
          <a:noFill/>
          <a:ln w="9525" cap="flat" cmpd="sng">
            <a:solidFill>
              <a:schemeClr val="dk1"/>
            </a:solidFill>
            <a:prstDash val="solid"/>
            <a:round/>
            <a:headEnd type="none" w="med" len="med"/>
            <a:tailEnd type="none" w="med" len="med"/>
          </a:ln>
        </p:spPr>
      </p:cxnSp>
      <p:sp>
        <p:nvSpPr>
          <p:cNvPr id="114" name="Google Shape;114;p17"/>
          <p:cNvSpPr/>
          <p:nvPr/>
        </p:nvSpPr>
        <p:spPr>
          <a:xfrm>
            <a:off x="453025" y="4423938"/>
            <a:ext cx="179100" cy="179100"/>
          </a:xfrm>
          <a:prstGeom prst="star4">
            <a:avLst>
              <a:gd name="adj" fmla="val 125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5" name="Google Shape;115;p17"/>
          <p:cNvCxnSpPr/>
          <p:nvPr/>
        </p:nvCxnSpPr>
        <p:spPr>
          <a:xfrm rot="10800000">
            <a:off x="7298050" y="4680459"/>
            <a:ext cx="1302000" cy="0"/>
          </a:xfrm>
          <a:prstGeom prst="straightConnector1">
            <a:avLst/>
          </a:prstGeom>
          <a:noFill/>
          <a:ln w="9525" cap="flat" cmpd="sng">
            <a:solidFill>
              <a:schemeClr val="dk1"/>
            </a:solidFill>
            <a:prstDash val="solid"/>
            <a:round/>
            <a:headEnd type="none" w="med" len="med"/>
            <a:tailEnd type="none" w="med" len="med"/>
          </a:ln>
        </p:spPr>
      </p:cxnSp>
      <p:sp>
        <p:nvSpPr>
          <p:cNvPr id="116" name="Google Shape;116;p17"/>
          <p:cNvSpPr/>
          <p:nvPr/>
        </p:nvSpPr>
        <p:spPr>
          <a:xfrm>
            <a:off x="8355459" y="662830"/>
            <a:ext cx="137100" cy="137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4">
  <p:cSld name="TITLE_ONLY_1">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9" name="Google Shape;119;p18"/>
          <p:cNvSpPr/>
          <p:nvPr/>
        </p:nvSpPr>
        <p:spPr>
          <a:xfrm>
            <a:off x="8592084" y="4513505"/>
            <a:ext cx="137100" cy="137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p:nvPr/>
        </p:nvSpPr>
        <p:spPr>
          <a:xfrm>
            <a:off x="535125" y="641813"/>
            <a:ext cx="179100" cy="179100"/>
          </a:xfrm>
          <a:prstGeom prst="star4">
            <a:avLst>
              <a:gd name="adj" fmla="val 125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TITLE_ONLY_2">
    <p:bg>
      <p:bgPr>
        <a:blipFill>
          <a:blip r:embed="rId2">
            <a:alphaModFix/>
          </a:blip>
          <a:stretch>
            <a:fillRect/>
          </a:stretch>
        </a:blipFill>
        <a:effectLst/>
      </p:bgPr>
    </p:bg>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3" name="Google Shape;123;p19"/>
          <p:cNvSpPr/>
          <p:nvPr/>
        </p:nvSpPr>
        <p:spPr>
          <a:xfrm flipH="1">
            <a:off x="560516" y="662830"/>
            <a:ext cx="137100" cy="137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 name="Google Shape;124;p19"/>
          <p:cNvCxnSpPr/>
          <p:nvPr/>
        </p:nvCxnSpPr>
        <p:spPr>
          <a:xfrm rot="10800000">
            <a:off x="8600050" y="440375"/>
            <a:ext cx="0" cy="582000"/>
          </a:xfrm>
          <a:prstGeom prst="straightConnector1">
            <a:avLst/>
          </a:prstGeom>
          <a:noFill/>
          <a:ln w="9525" cap="flat" cmpd="sng">
            <a:solidFill>
              <a:schemeClr val="dk1"/>
            </a:solidFill>
            <a:prstDash val="solid"/>
            <a:round/>
            <a:headEnd type="none" w="med" len="med"/>
            <a:tailEnd type="none" w="med" len="med"/>
          </a:ln>
        </p:spPr>
      </p:cxnSp>
      <p:sp>
        <p:nvSpPr>
          <p:cNvPr id="125" name="Google Shape;125;p19"/>
          <p:cNvSpPr/>
          <p:nvPr/>
        </p:nvSpPr>
        <p:spPr>
          <a:xfrm flipH="1">
            <a:off x="8420950" y="4423938"/>
            <a:ext cx="179100" cy="179100"/>
          </a:xfrm>
          <a:prstGeom prst="star4">
            <a:avLst>
              <a:gd name="adj" fmla="val 125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6" name="Google Shape;126;p19"/>
          <p:cNvCxnSpPr/>
          <p:nvPr/>
        </p:nvCxnSpPr>
        <p:spPr>
          <a:xfrm rot="10800000">
            <a:off x="453025" y="3676959"/>
            <a:ext cx="0" cy="10035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CUSTOM_17_2_1">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2274325" y="927950"/>
            <a:ext cx="4595400" cy="59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6900"/>
            </a:lvl1pPr>
            <a:lvl2pPr lvl="1" algn="ctr" rtl="0">
              <a:spcBef>
                <a:spcPts val="0"/>
              </a:spcBef>
              <a:spcAft>
                <a:spcPts val="0"/>
              </a:spcAft>
              <a:buSzPts val="3200"/>
              <a:buNone/>
              <a:defRPr>
                <a:latin typeface="Nunito"/>
                <a:ea typeface="Nunito"/>
                <a:cs typeface="Nunito"/>
                <a:sym typeface="Nunito"/>
              </a:defRPr>
            </a:lvl2pPr>
            <a:lvl3pPr lvl="2" algn="ctr" rtl="0">
              <a:spcBef>
                <a:spcPts val="0"/>
              </a:spcBef>
              <a:spcAft>
                <a:spcPts val="0"/>
              </a:spcAft>
              <a:buSzPts val="3200"/>
              <a:buNone/>
              <a:defRPr>
                <a:latin typeface="Nunito"/>
                <a:ea typeface="Nunito"/>
                <a:cs typeface="Nunito"/>
                <a:sym typeface="Nunito"/>
              </a:defRPr>
            </a:lvl3pPr>
            <a:lvl4pPr lvl="3" algn="ctr" rtl="0">
              <a:spcBef>
                <a:spcPts val="0"/>
              </a:spcBef>
              <a:spcAft>
                <a:spcPts val="0"/>
              </a:spcAft>
              <a:buSzPts val="3200"/>
              <a:buNone/>
              <a:defRPr>
                <a:latin typeface="Nunito"/>
                <a:ea typeface="Nunito"/>
                <a:cs typeface="Nunito"/>
                <a:sym typeface="Nunito"/>
              </a:defRPr>
            </a:lvl4pPr>
            <a:lvl5pPr lvl="4" algn="ctr" rtl="0">
              <a:spcBef>
                <a:spcPts val="0"/>
              </a:spcBef>
              <a:spcAft>
                <a:spcPts val="0"/>
              </a:spcAft>
              <a:buSzPts val="3200"/>
              <a:buNone/>
              <a:defRPr>
                <a:latin typeface="Nunito"/>
                <a:ea typeface="Nunito"/>
                <a:cs typeface="Nunito"/>
                <a:sym typeface="Nunito"/>
              </a:defRPr>
            </a:lvl5pPr>
            <a:lvl6pPr lvl="5" algn="ctr" rtl="0">
              <a:spcBef>
                <a:spcPts val="0"/>
              </a:spcBef>
              <a:spcAft>
                <a:spcPts val="0"/>
              </a:spcAft>
              <a:buSzPts val="3200"/>
              <a:buNone/>
              <a:defRPr>
                <a:latin typeface="Nunito"/>
                <a:ea typeface="Nunito"/>
                <a:cs typeface="Nunito"/>
                <a:sym typeface="Nunito"/>
              </a:defRPr>
            </a:lvl6pPr>
            <a:lvl7pPr lvl="6" algn="ctr" rtl="0">
              <a:spcBef>
                <a:spcPts val="0"/>
              </a:spcBef>
              <a:spcAft>
                <a:spcPts val="0"/>
              </a:spcAft>
              <a:buSzPts val="3200"/>
              <a:buNone/>
              <a:defRPr>
                <a:latin typeface="Nunito"/>
                <a:ea typeface="Nunito"/>
                <a:cs typeface="Nunito"/>
                <a:sym typeface="Nunito"/>
              </a:defRPr>
            </a:lvl7pPr>
            <a:lvl8pPr lvl="7" algn="ctr" rtl="0">
              <a:spcBef>
                <a:spcPts val="0"/>
              </a:spcBef>
              <a:spcAft>
                <a:spcPts val="0"/>
              </a:spcAft>
              <a:buSzPts val="3200"/>
              <a:buNone/>
              <a:defRPr>
                <a:latin typeface="Nunito"/>
                <a:ea typeface="Nunito"/>
                <a:cs typeface="Nunito"/>
                <a:sym typeface="Nunito"/>
              </a:defRPr>
            </a:lvl8pPr>
            <a:lvl9pPr lvl="8" algn="ctr" rtl="0">
              <a:spcBef>
                <a:spcPts val="0"/>
              </a:spcBef>
              <a:spcAft>
                <a:spcPts val="0"/>
              </a:spcAft>
              <a:buSzPts val="3200"/>
              <a:buNone/>
              <a:defRPr>
                <a:latin typeface="Nunito"/>
                <a:ea typeface="Nunito"/>
                <a:cs typeface="Nunito"/>
                <a:sym typeface="Nunito"/>
              </a:defRPr>
            </a:lvl9pPr>
          </a:lstStyle>
          <a:p>
            <a:endParaRPr/>
          </a:p>
        </p:txBody>
      </p:sp>
      <p:sp>
        <p:nvSpPr>
          <p:cNvPr id="129" name="Google Shape;129;p20"/>
          <p:cNvSpPr txBox="1">
            <a:spLocks noGrp="1"/>
          </p:cNvSpPr>
          <p:nvPr>
            <p:ph type="subTitle" idx="1"/>
          </p:nvPr>
        </p:nvSpPr>
        <p:spPr>
          <a:xfrm>
            <a:off x="1556850" y="1843425"/>
            <a:ext cx="6030300" cy="59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30" name="Google Shape;130;p20"/>
          <p:cNvSpPr txBox="1"/>
          <p:nvPr/>
        </p:nvSpPr>
        <p:spPr>
          <a:xfrm>
            <a:off x="1684975" y="3584975"/>
            <a:ext cx="5774100" cy="49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latin typeface="Source Sans Pro"/>
                <a:ea typeface="Source Sans Pro"/>
                <a:cs typeface="Source Sans Pro"/>
                <a:sym typeface="Source Sans Pro"/>
              </a:rPr>
              <a:t>CREDITS: This presentation template was created by </a:t>
            </a:r>
            <a:r>
              <a:rPr lang="en" sz="1200" b="1">
                <a:solidFill>
                  <a:schemeClr val="dk1"/>
                </a:solidFill>
                <a:uFill>
                  <a:noFill/>
                </a:uFill>
                <a:latin typeface="Source Sans Pro"/>
                <a:ea typeface="Source Sans Pro"/>
                <a:cs typeface="Source Sans Pro"/>
                <a:sym typeface="Source Sans Pr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a:solidFill>
                  <a:schemeClr val="dk1"/>
                </a:solidFill>
                <a:latin typeface="Source Sans Pro"/>
                <a:ea typeface="Source Sans Pro"/>
                <a:cs typeface="Source Sans Pro"/>
                <a:sym typeface="Source Sans Pro"/>
              </a:rPr>
              <a:t>, including icons by </a:t>
            </a:r>
            <a:r>
              <a:rPr lang="en" sz="1200" b="1">
                <a:solidFill>
                  <a:schemeClr val="dk1"/>
                </a:solidFill>
                <a:uFill>
                  <a:noFill/>
                </a:uFill>
                <a:latin typeface="Source Sans Pro"/>
                <a:ea typeface="Source Sans Pro"/>
                <a:cs typeface="Source Sans Pro"/>
                <a:sym typeface="Source Sans Pr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chemeClr val="dk1"/>
                </a:solidFill>
                <a:latin typeface="Source Sans Pro"/>
                <a:ea typeface="Source Sans Pro"/>
                <a:cs typeface="Source Sans Pro"/>
                <a:sym typeface="Source Sans Pro"/>
              </a:rPr>
              <a:t>, and infographics &amp; images by </a:t>
            </a:r>
            <a:r>
              <a:rPr lang="en" sz="1200" b="1">
                <a:solidFill>
                  <a:schemeClr val="dk1"/>
                </a:solidFill>
                <a:uFill>
                  <a:noFill/>
                </a:uFill>
                <a:latin typeface="Source Sans Pro"/>
                <a:ea typeface="Source Sans Pro"/>
                <a:cs typeface="Source Sans Pro"/>
                <a:sym typeface="Source Sans Pro"/>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200">
                <a:solidFill>
                  <a:schemeClr val="dk1"/>
                </a:solidFill>
                <a:uFill>
                  <a:noFill/>
                </a:uFill>
                <a:latin typeface="Source Sans Pro"/>
                <a:ea typeface="Source Sans Pro"/>
                <a:cs typeface="Source Sans Pro"/>
                <a:sym typeface="Source Sans Pro"/>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endParaRPr sz="1200">
              <a:solidFill>
                <a:schemeClr val="dk1"/>
              </a:solidFill>
              <a:latin typeface="Source Sans Pro"/>
              <a:ea typeface="Source Sans Pro"/>
              <a:cs typeface="Source Sans Pro"/>
              <a:sym typeface="Source Sans Pro"/>
            </a:endParaRPr>
          </a:p>
        </p:txBody>
      </p:sp>
      <p:cxnSp>
        <p:nvCxnSpPr>
          <p:cNvPr id="131" name="Google Shape;131;p20"/>
          <p:cNvCxnSpPr/>
          <p:nvPr/>
        </p:nvCxnSpPr>
        <p:spPr>
          <a:xfrm rot="10800000">
            <a:off x="453025" y="440375"/>
            <a:ext cx="0" cy="582000"/>
          </a:xfrm>
          <a:prstGeom prst="straightConnector1">
            <a:avLst/>
          </a:prstGeom>
          <a:noFill/>
          <a:ln w="9525" cap="flat" cmpd="sng">
            <a:solidFill>
              <a:schemeClr val="dk1"/>
            </a:solidFill>
            <a:prstDash val="solid"/>
            <a:round/>
            <a:headEnd type="none" w="med" len="med"/>
            <a:tailEnd type="none" w="med" len="med"/>
          </a:ln>
        </p:spPr>
      </p:cxnSp>
      <p:sp>
        <p:nvSpPr>
          <p:cNvPr id="132" name="Google Shape;132;p20"/>
          <p:cNvSpPr/>
          <p:nvPr/>
        </p:nvSpPr>
        <p:spPr>
          <a:xfrm>
            <a:off x="453025" y="4423938"/>
            <a:ext cx="179100" cy="179100"/>
          </a:xfrm>
          <a:prstGeom prst="star4">
            <a:avLst>
              <a:gd name="adj" fmla="val 125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 name="Google Shape;133;p20"/>
          <p:cNvCxnSpPr/>
          <p:nvPr/>
        </p:nvCxnSpPr>
        <p:spPr>
          <a:xfrm rot="10800000">
            <a:off x="8600050" y="3676959"/>
            <a:ext cx="0" cy="1003500"/>
          </a:xfrm>
          <a:prstGeom prst="straightConnector1">
            <a:avLst/>
          </a:prstGeom>
          <a:noFill/>
          <a:ln w="9525" cap="flat" cmpd="sng">
            <a:solidFill>
              <a:schemeClr val="dk1"/>
            </a:solidFill>
            <a:prstDash val="solid"/>
            <a:round/>
            <a:headEnd type="none" w="med" len="med"/>
            <a:tailEnd type="none" w="med" len="med"/>
          </a:ln>
        </p:spPr>
      </p:cxnSp>
      <p:sp>
        <p:nvSpPr>
          <p:cNvPr id="134" name="Google Shape;134;p20"/>
          <p:cNvSpPr/>
          <p:nvPr/>
        </p:nvSpPr>
        <p:spPr>
          <a:xfrm>
            <a:off x="8355459" y="662830"/>
            <a:ext cx="137100" cy="137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20000" y="1839825"/>
            <a:ext cx="3942000" cy="1915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720000" y="674750"/>
            <a:ext cx="1056900" cy="106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20000" y="3755325"/>
            <a:ext cx="23880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 name="Google Shape;15;p3"/>
          <p:cNvSpPr/>
          <p:nvPr/>
        </p:nvSpPr>
        <p:spPr>
          <a:xfrm>
            <a:off x="3898134" y="945005"/>
            <a:ext cx="137100" cy="137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4314850" y="4022463"/>
            <a:ext cx="179100" cy="179100"/>
          </a:xfrm>
          <a:prstGeom prst="star4">
            <a:avLst>
              <a:gd name="adj" fmla="val 125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8523659" y="4632155"/>
            <a:ext cx="137100" cy="137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8_1">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1"/>
          <p:cNvSpPr/>
          <p:nvPr/>
        </p:nvSpPr>
        <p:spPr>
          <a:xfrm>
            <a:off x="3182409" y="4648355"/>
            <a:ext cx="137100" cy="137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1"/>
          <p:cNvSpPr/>
          <p:nvPr/>
        </p:nvSpPr>
        <p:spPr>
          <a:xfrm>
            <a:off x="8286909" y="812530"/>
            <a:ext cx="137100" cy="137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CUSTOM_4_1">
    <p:bg>
      <p:bgPr>
        <a:blipFill>
          <a:blip r:embed="rId2">
            <a:alphaModFix/>
          </a:blip>
          <a:stretch>
            <a:fillRect/>
          </a:stretch>
        </a:blipFill>
        <a:effectLst/>
      </p:bgPr>
    </p:bg>
    <p:spTree>
      <p:nvGrpSpPr>
        <p:cNvPr id="1" name="Shape 138"/>
        <p:cNvGrpSpPr/>
        <p:nvPr/>
      </p:nvGrpSpPr>
      <p:grpSpPr>
        <a:xfrm>
          <a:off x="0" y="0"/>
          <a:ext cx="0" cy="0"/>
          <a:chOff x="0" y="0"/>
          <a:chExt cx="0" cy="0"/>
        </a:xfrm>
      </p:grpSpPr>
      <p:cxnSp>
        <p:nvCxnSpPr>
          <p:cNvPr id="139" name="Google Shape;139;p22"/>
          <p:cNvCxnSpPr/>
          <p:nvPr/>
        </p:nvCxnSpPr>
        <p:spPr>
          <a:xfrm>
            <a:off x="807550" y="1509550"/>
            <a:ext cx="1464900" cy="0"/>
          </a:xfrm>
          <a:prstGeom prst="straightConnector1">
            <a:avLst/>
          </a:prstGeom>
          <a:noFill/>
          <a:ln w="9525" cap="flat" cmpd="sng">
            <a:solidFill>
              <a:schemeClr val="dk1"/>
            </a:solidFill>
            <a:prstDash val="solid"/>
            <a:round/>
            <a:headEnd type="none" w="med" len="med"/>
            <a:tailEnd type="none" w="med" len="med"/>
          </a:ln>
        </p:spPr>
      </p:cxnSp>
      <p:sp>
        <p:nvSpPr>
          <p:cNvPr id="140" name="Google Shape;140;p22"/>
          <p:cNvSpPr/>
          <p:nvPr/>
        </p:nvSpPr>
        <p:spPr>
          <a:xfrm>
            <a:off x="453025" y="4423938"/>
            <a:ext cx="179100" cy="179100"/>
          </a:xfrm>
          <a:prstGeom prst="star4">
            <a:avLst>
              <a:gd name="adj" fmla="val 125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1" name="Google Shape;141;p22"/>
          <p:cNvCxnSpPr/>
          <p:nvPr/>
        </p:nvCxnSpPr>
        <p:spPr>
          <a:xfrm rot="10800000">
            <a:off x="7298050" y="4680459"/>
            <a:ext cx="1302000" cy="0"/>
          </a:xfrm>
          <a:prstGeom prst="straightConnector1">
            <a:avLst/>
          </a:prstGeom>
          <a:noFill/>
          <a:ln w="9525" cap="flat" cmpd="sng">
            <a:solidFill>
              <a:schemeClr val="dk1"/>
            </a:solidFill>
            <a:prstDash val="solid"/>
            <a:round/>
            <a:headEnd type="none" w="med" len="med"/>
            <a:tailEnd type="none" w="med" len="med"/>
          </a:ln>
        </p:spPr>
      </p:cxnSp>
      <p:sp>
        <p:nvSpPr>
          <p:cNvPr id="142" name="Google Shape;142;p22"/>
          <p:cNvSpPr/>
          <p:nvPr/>
        </p:nvSpPr>
        <p:spPr>
          <a:xfrm>
            <a:off x="8355459" y="662830"/>
            <a:ext cx="137100" cy="137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0" name="Google Shape;20;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20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cxnSp>
        <p:nvCxnSpPr>
          <p:cNvPr id="21" name="Google Shape;21;p4"/>
          <p:cNvCxnSpPr/>
          <p:nvPr/>
        </p:nvCxnSpPr>
        <p:spPr>
          <a:xfrm rot="10800000">
            <a:off x="585475" y="796959"/>
            <a:ext cx="909000" cy="0"/>
          </a:xfrm>
          <a:prstGeom prst="straightConnector1">
            <a:avLst/>
          </a:prstGeom>
          <a:noFill/>
          <a:ln w="9525" cap="flat" cmpd="sng">
            <a:solidFill>
              <a:schemeClr val="dk1"/>
            </a:solidFill>
            <a:prstDash val="solid"/>
            <a:round/>
            <a:headEnd type="none" w="med" len="med"/>
            <a:tailEnd type="none" w="med" len="med"/>
          </a:ln>
        </p:spPr>
      </p:cxnSp>
      <p:sp>
        <p:nvSpPr>
          <p:cNvPr id="22" name="Google Shape;22;p4"/>
          <p:cNvSpPr/>
          <p:nvPr/>
        </p:nvSpPr>
        <p:spPr>
          <a:xfrm>
            <a:off x="277925" y="3694488"/>
            <a:ext cx="179100" cy="179100"/>
          </a:xfrm>
          <a:prstGeom prst="star4">
            <a:avLst>
              <a:gd name="adj" fmla="val 125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8701759" y="4632155"/>
            <a:ext cx="137100" cy="137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6" name="Google Shape;26;p5"/>
          <p:cNvSpPr txBox="1">
            <a:spLocks noGrp="1"/>
          </p:cNvSpPr>
          <p:nvPr>
            <p:ph type="title" idx="2"/>
          </p:nvPr>
        </p:nvSpPr>
        <p:spPr>
          <a:xfrm>
            <a:off x="1625675" y="3068225"/>
            <a:ext cx="24561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000"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7" name="Google Shape;27;p5"/>
          <p:cNvSpPr txBox="1">
            <a:spLocks noGrp="1"/>
          </p:cNvSpPr>
          <p:nvPr>
            <p:ph type="title" idx="3"/>
          </p:nvPr>
        </p:nvSpPr>
        <p:spPr>
          <a:xfrm>
            <a:off x="5062301" y="3068225"/>
            <a:ext cx="24561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000"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 name="Google Shape;28;p5"/>
          <p:cNvSpPr txBox="1">
            <a:spLocks noGrp="1"/>
          </p:cNvSpPr>
          <p:nvPr>
            <p:ph type="subTitle" idx="1"/>
          </p:nvPr>
        </p:nvSpPr>
        <p:spPr>
          <a:xfrm>
            <a:off x="4883049" y="3632050"/>
            <a:ext cx="28146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9" name="Google Shape;29;p5"/>
          <p:cNvSpPr txBox="1">
            <a:spLocks noGrp="1"/>
          </p:cNvSpPr>
          <p:nvPr>
            <p:ph type="subTitle" idx="4"/>
          </p:nvPr>
        </p:nvSpPr>
        <p:spPr>
          <a:xfrm>
            <a:off x="1446426" y="3632050"/>
            <a:ext cx="28146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0" name="Google Shape;30;p5"/>
          <p:cNvSpPr/>
          <p:nvPr/>
        </p:nvSpPr>
        <p:spPr>
          <a:xfrm>
            <a:off x="8355459" y="662830"/>
            <a:ext cx="137100" cy="137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 name="Google Shape;31;p5"/>
          <p:cNvCxnSpPr/>
          <p:nvPr/>
        </p:nvCxnSpPr>
        <p:spPr>
          <a:xfrm rot="10800000">
            <a:off x="585475" y="796959"/>
            <a:ext cx="909000" cy="0"/>
          </a:xfrm>
          <a:prstGeom prst="straightConnector1">
            <a:avLst/>
          </a:prstGeom>
          <a:noFill/>
          <a:ln w="9525" cap="flat" cmpd="sng">
            <a:solidFill>
              <a:schemeClr val="dk1"/>
            </a:solidFill>
            <a:prstDash val="solid"/>
            <a:round/>
            <a:headEnd type="none" w="med" len="med"/>
            <a:tailEnd type="none" w="med" len="med"/>
          </a:ln>
        </p:spPr>
      </p:cxnSp>
      <p:sp>
        <p:nvSpPr>
          <p:cNvPr id="32" name="Google Shape;32;p5"/>
          <p:cNvSpPr/>
          <p:nvPr/>
        </p:nvSpPr>
        <p:spPr>
          <a:xfrm>
            <a:off x="453025" y="4423938"/>
            <a:ext cx="179100" cy="179100"/>
          </a:xfrm>
          <a:prstGeom prst="star4">
            <a:avLst>
              <a:gd name="adj" fmla="val 125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 name="Google Shape;33;p5"/>
          <p:cNvCxnSpPr/>
          <p:nvPr/>
        </p:nvCxnSpPr>
        <p:spPr>
          <a:xfrm rot="10800000">
            <a:off x="7920875" y="4647634"/>
            <a:ext cx="9090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cxnSp>
        <p:nvCxnSpPr>
          <p:cNvPr id="36" name="Google Shape;36;p6"/>
          <p:cNvCxnSpPr/>
          <p:nvPr/>
        </p:nvCxnSpPr>
        <p:spPr>
          <a:xfrm rot="10800000">
            <a:off x="453025" y="440375"/>
            <a:ext cx="0" cy="582000"/>
          </a:xfrm>
          <a:prstGeom prst="straightConnector1">
            <a:avLst/>
          </a:prstGeom>
          <a:noFill/>
          <a:ln w="9525" cap="flat" cmpd="sng">
            <a:solidFill>
              <a:schemeClr val="dk1"/>
            </a:solidFill>
            <a:prstDash val="solid"/>
            <a:round/>
            <a:headEnd type="none" w="med" len="med"/>
            <a:tailEnd type="none" w="med" len="med"/>
          </a:ln>
        </p:spPr>
      </p:cxnSp>
      <p:sp>
        <p:nvSpPr>
          <p:cNvPr id="37" name="Google Shape;37;p6"/>
          <p:cNvSpPr/>
          <p:nvPr/>
        </p:nvSpPr>
        <p:spPr>
          <a:xfrm>
            <a:off x="453025" y="4423938"/>
            <a:ext cx="179100" cy="179100"/>
          </a:xfrm>
          <a:prstGeom prst="star4">
            <a:avLst>
              <a:gd name="adj" fmla="val 125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6"/>
          <p:cNvCxnSpPr/>
          <p:nvPr/>
        </p:nvCxnSpPr>
        <p:spPr>
          <a:xfrm rot="10800000">
            <a:off x="8600050" y="3676959"/>
            <a:ext cx="0" cy="1003500"/>
          </a:xfrm>
          <a:prstGeom prst="straightConnector1">
            <a:avLst/>
          </a:prstGeom>
          <a:noFill/>
          <a:ln w="9525" cap="flat" cmpd="sng">
            <a:solidFill>
              <a:schemeClr val="dk1"/>
            </a:solidFill>
            <a:prstDash val="solid"/>
            <a:round/>
            <a:headEnd type="none" w="med" len="med"/>
            <a:tailEnd type="none" w="med" len="med"/>
          </a:ln>
        </p:spPr>
      </p:cxnSp>
      <p:sp>
        <p:nvSpPr>
          <p:cNvPr id="39" name="Google Shape;39;p6"/>
          <p:cNvSpPr/>
          <p:nvPr/>
        </p:nvSpPr>
        <p:spPr>
          <a:xfrm>
            <a:off x="8355459" y="662830"/>
            <a:ext cx="137100" cy="137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1991650" y="1375650"/>
            <a:ext cx="5183700" cy="17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10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2" name="Google Shape;42;p7"/>
          <p:cNvSpPr txBox="1">
            <a:spLocks noGrp="1"/>
          </p:cNvSpPr>
          <p:nvPr>
            <p:ph type="subTitle" idx="1"/>
          </p:nvPr>
        </p:nvSpPr>
        <p:spPr>
          <a:xfrm>
            <a:off x="2118150" y="3187900"/>
            <a:ext cx="4930800" cy="6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1483475" y="1307100"/>
            <a:ext cx="6177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 name="Google Shape;45;p8"/>
          <p:cNvSpPr/>
          <p:nvPr/>
        </p:nvSpPr>
        <p:spPr>
          <a:xfrm flipH="1">
            <a:off x="8420950" y="4423938"/>
            <a:ext cx="179100" cy="179100"/>
          </a:xfrm>
          <a:prstGeom prst="star4">
            <a:avLst>
              <a:gd name="adj" fmla="val 125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p:nvPr/>
        </p:nvSpPr>
        <p:spPr>
          <a:xfrm flipH="1">
            <a:off x="560516" y="662830"/>
            <a:ext cx="137100" cy="137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3734675" y="1141500"/>
            <a:ext cx="4713000" cy="1794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 name="Google Shape;49;p9"/>
          <p:cNvSpPr txBox="1">
            <a:spLocks noGrp="1"/>
          </p:cNvSpPr>
          <p:nvPr>
            <p:ph type="subTitle" idx="1"/>
          </p:nvPr>
        </p:nvSpPr>
        <p:spPr>
          <a:xfrm>
            <a:off x="3734675" y="3012600"/>
            <a:ext cx="4158300" cy="98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 name="Google Shape;50;p9"/>
          <p:cNvSpPr/>
          <p:nvPr/>
        </p:nvSpPr>
        <p:spPr>
          <a:xfrm>
            <a:off x="8355459" y="662830"/>
            <a:ext cx="137100" cy="137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 name="Google Shape;51;p9"/>
          <p:cNvCxnSpPr/>
          <p:nvPr/>
        </p:nvCxnSpPr>
        <p:spPr>
          <a:xfrm rot="10800000">
            <a:off x="8600050" y="3676959"/>
            <a:ext cx="0" cy="1003500"/>
          </a:xfrm>
          <a:prstGeom prst="straightConnector1">
            <a:avLst/>
          </a:prstGeom>
          <a:noFill/>
          <a:ln w="9525" cap="flat" cmpd="sng">
            <a:solidFill>
              <a:schemeClr val="dk1"/>
            </a:solidFill>
            <a:prstDash val="solid"/>
            <a:round/>
            <a:headEnd type="none" w="med" len="med"/>
            <a:tailEnd type="none" w="med" len="med"/>
          </a:ln>
        </p:spPr>
      </p:cxnSp>
      <p:sp>
        <p:nvSpPr>
          <p:cNvPr id="52" name="Google Shape;52;p9"/>
          <p:cNvSpPr/>
          <p:nvPr/>
        </p:nvSpPr>
        <p:spPr>
          <a:xfrm>
            <a:off x="453025" y="4423938"/>
            <a:ext cx="179100" cy="179100"/>
          </a:xfrm>
          <a:prstGeom prst="star4">
            <a:avLst>
              <a:gd name="adj" fmla="val 125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5187850" y="799925"/>
            <a:ext cx="3412200" cy="142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600" b="1"/>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Cormorant Unicase"/>
              <a:buNone/>
              <a:defRPr sz="3200">
                <a:solidFill>
                  <a:schemeClr val="dk1"/>
                </a:solidFill>
                <a:latin typeface="Cormorant Unicase"/>
                <a:ea typeface="Cormorant Unicase"/>
                <a:cs typeface="Cormorant Unicase"/>
                <a:sym typeface="Cormorant Unicase"/>
              </a:defRPr>
            </a:lvl1pPr>
            <a:lvl2pPr lvl="1" rtl="0">
              <a:spcBef>
                <a:spcPts val="0"/>
              </a:spcBef>
              <a:spcAft>
                <a:spcPts val="0"/>
              </a:spcAft>
              <a:buClr>
                <a:schemeClr val="dk1"/>
              </a:buClr>
              <a:buSzPts val="3200"/>
              <a:buFont typeface="Cormorant Unicase"/>
              <a:buNone/>
              <a:defRPr sz="3200">
                <a:solidFill>
                  <a:schemeClr val="dk1"/>
                </a:solidFill>
                <a:latin typeface="Cormorant Unicase"/>
                <a:ea typeface="Cormorant Unicase"/>
                <a:cs typeface="Cormorant Unicase"/>
                <a:sym typeface="Cormorant Unicase"/>
              </a:defRPr>
            </a:lvl2pPr>
            <a:lvl3pPr lvl="2" rtl="0">
              <a:spcBef>
                <a:spcPts val="0"/>
              </a:spcBef>
              <a:spcAft>
                <a:spcPts val="0"/>
              </a:spcAft>
              <a:buClr>
                <a:schemeClr val="dk1"/>
              </a:buClr>
              <a:buSzPts val="3200"/>
              <a:buFont typeface="Cormorant Unicase"/>
              <a:buNone/>
              <a:defRPr sz="3200">
                <a:solidFill>
                  <a:schemeClr val="dk1"/>
                </a:solidFill>
                <a:latin typeface="Cormorant Unicase"/>
                <a:ea typeface="Cormorant Unicase"/>
                <a:cs typeface="Cormorant Unicase"/>
                <a:sym typeface="Cormorant Unicase"/>
              </a:defRPr>
            </a:lvl3pPr>
            <a:lvl4pPr lvl="3" rtl="0">
              <a:spcBef>
                <a:spcPts val="0"/>
              </a:spcBef>
              <a:spcAft>
                <a:spcPts val="0"/>
              </a:spcAft>
              <a:buClr>
                <a:schemeClr val="dk1"/>
              </a:buClr>
              <a:buSzPts val="3200"/>
              <a:buFont typeface="Cormorant Unicase"/>
              <a:buNone/>
              <a:defRPr sz="3200">
                <a:solidFill>
                  <a:schemeClr val="dk1"/>
                </a:solidFill>
                <a:latin typeface="Cormorant Unicase"/>
                <a:ea typeface="Cormorant Unicase"/>
                <a:cs typeface="Cormorant Unicase"/>
                <a:sym typeface="Cormorant Unicase"/>
              </a:defRPr>
            </a:lvl4pPr>
            <a:lvl5pPr lvl="4" rtl="0">
              <a:spcBef>
                <a:spcPts val="0"/>
              </a:spcBef>
              <a:spcAft>
                <a:spcPts val="0"/>
              </a:spcAft>
              <a:buClr>
                <a:schemeClr val="dk1"/>
              </a:buClr>
              <a:buSzPts val="3200"/>
              <a:buFont typeface="Cormorant Unicase"/>
              <a:buNone/>
              <a:defRPr sz="3200">
                <a:solidFill>
                  <a:schemeClr val="dk1"/>
                </a:solidFill>
                <a:latin typeface="Cormorant Unicase"/>
                <a:ea typeface="Cormorant Unicase"/>
                <a:cs typeface="Cormorant Unicase"/>
                <a:sym typeface="Cormorant Unicase"/>
              </a:defRPr>
            </a:lvl5pPr>
            <a:lvl6pPr lvl="5" rtl="0">
              <a:spcBef>
                <a:spcPts val="0"/>
              </a:spcBef>
              <a:spcAft>
                <a:spcPts val="0"/>
              </a:spcAft>
              <a:buClr>
                <a:schemeClr val="dk1"/>
              </a:buClr>
              <a:buSzPts val="3200"/>
              <a:buFont typeface="Cormorant Unicase"/>
              <a:buNone/>
              <a:defRPr sz="3200">
                <a:solidFill>
                  <a:schemeClr val="dk1"/>
                </a:solidFill>
                <a:latin typeface="Cormorant Unicase"/>
                <a:ea typeface="Cormorant Unicase"/>
                <a:cs typeface="Cormorant Unicase"/>
                <a:sym typeface="Cormorant Unicase"/>
              </a:defRPr>
            </a:lvl6pPr>
            <a:lvl7pPr lvl="6" rtl="0">
              <a:spcBef>
                <a:spcPts val="0"/>
              </a:spcBef>
              <a:spcAft>
                <a:spcPts val="0"/>
              </a:spcAft>
              <a:buClr>
                <a:schemeClr val="dk1"/>
              </a:buClr>
              <a:buSzPts val="3200"/>
              <a:buFont typeface="Cormorant Unicase"/>
              <a:buNone/>
              <a:defRPr sz="3200">
                <a:solidFill>
                  <a:schemeClr val="dk1"/>
                </a:solidFill>
                <a:latin typeface="Cormorant Unicase"/>
                <a:ea typeface="Cormorant Unicase"/>
                <a:cs typeface="Cormorant Unicase"/>
                <a:sym typeface="Cormorant Unicase"/>
              </a:defRPr>
            </a:lvl7pPr>
            <a:lvl8pPr lvl="7" rtl="0">
              <a:spcBef>
                <a:spcPts val="0"/>
              </a:spcBef>
              <a:spcAft>
                <a:spcPts val="0"/>
              </a:spcAft>
              <a:buClr>
                <a:schemeClr val="dk1"/>
              </a:buClr>
              <a:buSzPts val="3200"/>
              <a:buFont typeface="Cormorant Unicase"/>
              <a:buNone/>
              <a:defRPr sz="3200">
                <a:solidFill>
                  <a:schemeClr val="dk1"/>
                </a:solidFill>
                <a:latin typeface="Cormorant Unicase"/>
                <a:ea typeface="Cormorant Unicase"/>
                <a:cs typeface="Cormorant Unicase"/>
                <a:sym typeface="Cormorant Unicase"/>
              </a:defRPr>
            </a:lvl8pPr>
            <a:lvl9pPr lvl="8" rtl="0">
              <a:spcBef>
                <a:spcPts val="0"/>
              </a:spcBef>
              <a:spcAft>
                <a:spcPts val="0"/>
              </a:spcAft>
              <a:buClr>
                <a:schemeClr val="dk1"/>
              </a:buClr>
              <a:buSzPts val="3200"/>
              <a:buFont typeface="Cormorant Unicase"/>
              <a:buNone/>
              <a:defRPr sz="3200">
                <a:solidFill>
                  <a:schemeClr val="dk1"/>
                </a:solidFill>
                <a:latin typeface="Cormorant Unicase"/>
                <a:ea typeface="Cormorant Unicase"/>
                <a:cs typeface="Cormorant Unicase"/>
                <a:sym typeface="Cormorant Unicas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1pPr>
            <a:lvl2pPr marL="914400" lvl="1"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2pPr>
            <a:lvl3pPr marL="1371600" lvl="2"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3pPr>
            <a:lvl4pPr marL="1828800" lvl="3"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4pPr>
            <a:lvl5pPr marL="2286000" lvl="4"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5pPr>
            <a:lvl6pPr marL="2743200" lvl="5"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6pPr>
            <a:lvl7pPr marL="3200400" lvl="6"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7pPr>
            <a:lvl8pPr marL="3657600" lvl="7"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8pPr>
            <a:lvl9pPr marL="4114800" lvl="8" indent="-317500">
              <a:lnSpc>
                <a:spcPct val="100000"/>
              </a:lnSpc>
              <a:spcBef>
                <a:spcPts val="1600"/>
              </a:spcBef>
              <a:spcAft>
                <a:spcPts val="160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s://www.thoughtco.com/tips-for-reading-a-play-2713086" TargetMode="Externa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5"/>
          <p:cNvPicPr preferRelativeResize="0"/>
          <p:nvPr/>
        </p:nvPicPr>
        <p:blipFill rotWithShape="1">
          <a:blip r:embed="rId3">
            <a:alphaModFix/>
          </a:blip>
          <a:srcRect l="11761" r="11768"/>
          <a:stretch/>
        </p:blipFill>
        <p:spPr>
          <a:xfrm>
            <a:off x="5203425" y="388810"/>
            <a:ext cx="3196315" cy="4303529"/>
          </a:xfrm>
          <a:prstGeom prst="roundRect">
            <a:avLst>
              <a:gd name="adj" fmla="val 41305"/>
            </a:avLst>
          </a:prstGeom>
          <a:noFill/>
          <a:ln w="9525" cap="flat" cmpd="sng">
            <a:solidFill>
              <a:schemeClr val="dk2"/>
            </a:solidFill>
            <a:prstDash val="solid"/>
            <a:round/>
            <a:headEnd type="none" w="sm" len="sm"/>
            <a:tailEnd type="none" w="sm" len="sm"/>
          </a:ln>
        </p:spPr>
      </p:pic>
      <p:sp>
        <p:nvSpPr>
          <p:cNvPr id="152" name="Google Shape;152;p25"/>
          <p:cNvSpPr/>
          <p:nvPr/>
        </p:nvSpPr>
        <p:spPr>
          <a:xfrm>
            <a:off x="792275" y="3242943"/>
            <a:ext cx="4038300" cy="4158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5"/>
          <p:cNvSpPr txBox="1">
            <a:spLocks noGrp="1"/>
          </p:cNvSpPr>
          <p:nvPr>
            <p:ph type="ctrTitle"/>
          </p:nvPr>
        </p:nvSpPr>
        <p:spPr>
          <a:xfrm>
            <a:off x="792275" y="1397743"/>
            <a:ext cx="4038300" cy="15201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 dirty="0" smtClean="0"/>
              <a:t>DRAMA</a:t>
            </a:r>
            <a:endParaRPr dirty="0"/>
          </a:p>
        </p:txBody>
      </p:sp>
      <p:sp>
        <p:nvSpPr>
          <p:cNvPr id="154" name="Google Shape;154;p25"/>
          <p:cNvSpPr txBox="1">
            <a:spLocks noGrp="1"/>
          </p:cNvSpPr>
          <p:nvPr>
            <p:ph type="subTitle" idx="1"/>
          </p:nvPr>
        </p:nvSpPr>
        <p:spPr>
          <a:xfrm>
            <a:off x="928000" y="3204818"/>
            <a:ext cx="3902700" cy="4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Definition, types and how to read it</a:t>
            </a:r>
            <a:endParaRPr dirty="0"/>
          </a:p>
        </p:txBody>
      </p:sp>
      <p:sp>
        <p:nvSpPr>
          <p:cNvPr id="156" name="Google Shape;156;p25"/>
          <p:cNvSpPr/>
          <p:nvPr/>
        </p:nvSpPr>
        <p:spPr>
          <a:xfrm>
            <a:off x="4762059" y="3382305"/>
            <a:ext cx="137100" cy="137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7" name="Google Shape;157;p25"/>
          <p:cNvCxnSpPr/>
          <p:nvPr/>
        </p:nvCxnSpPr>
        <p:spPr>
          <a:xfrm>
            <a:off x="8618175" y="510625"/>
            <a:ext cx="0" cy="4059900"/>
          </a:xfrm>
          <a:prstGeom prst="straightConnector1">
            <a:avLst/>
          </a:prstGeom>
          <a:noFill/>
          <a:ln w="9525" cap="flat" cmpd="sng">
            <a:solidFill>
              <a:schemeClr val="dk1"/>
            </a:solidFill>
            <a:prstDash val="solid"/>
            <a:round/>
            <a:headEnd type="none" w="med" len="med"/>
            <a:tailEnd type="none" w="med" len="med"/>
          </a:ln>
        </p:spPr>
      </p:cxnSp>
      <p:sp>
        <p:nvSpPr>
          <p:cNvPr id="158" name="Google Shape;158;p25"/>
          <p:cNvSpPr/>
          <p:nvPr/>
        </p:nvSpPr>
        <p:spPr>
          <a:xfrm>
            <a:off x="720000" y="4204488"/>
            <a:ext cx="179100" cy="179100"/>
          </a:xfrm>
          <a:prstGeom prst="star4">
            <a:avLst>
              <a:gd name="adj" fmla="val 125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5"/>
          <p:cNvSpPr/>
          <p:nvPr/>
        </p:nvSpPr>
        <p:spPr>
          <a:xfrm>
            <a:off x="792275" y="931663"/>
            <a:ext cx="179100" cy="179100"/>
          </a:xfrm>
          <a:prstGeom prst="star4">
            <a:avLst>
              <a:gd name="adj" fmla="val 125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3425" y="1397743"/>
            <a:ext cx="3196315" cy="219378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32"/>
          <p:cNvPicPr preferRelativeResize="0"/>
          <p:nvPr/>
        </p:nvPicPr>
        <p:blipFill rotWithShape="1">
          <a:blip r:embed="rId3">
            <a:alphaModFix/>
          </a:blip>
          <a:srcRect l="-2203" r="3845"/>
          <a:stretch/>
        </p:blipFill>
        <p:spPr>
          <a:xfrm>
            <a:off x="4874700" y="630000"/>
            <a:ext cx="3549300" cy="4159800"/>
          </a:xfrm>
          <a:prstGeom prst="roundRect">
            <a:avLst>
              <a:gd name="adj" fmla="val 41305"/>
            </a:avLst>
          </a:prstGeom>
          <a:noFill/>
          <a:ln w="9525" cap="flat" cmpd="sng">
            <a:solidFill>
              <a:schemeClr val="dk2"/>
            </a:solidFill>
            <a:prstDash val="solid"/>
            <a:round/>
            <a:headEnd type="none" w="sm" len="sm"/>
            <a:tailEnd type="none" w="sm" len="sm"/>
          </a:ln>
        </p:spPr>
      </p:pic>
      <p:sp>
        <p:nvSpPr>
          <p:cNvPr id="266" name="Google Shape;266;p32"/>
          <p:cNvSpPr txBox="1">
            <a:spLocks noGrp="1"/>
          </p:cNvSpPr>
          <p:nvPr>
            <p:ph type="title"/>
          </p:nvPr>
        </p:nvSpPr>
        <p:spPr>
          <a:xfrm>
            <a:off x="720000" y="1839825"/>
            <a:ext cx="3942000" cy="191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Tragedy</a:t>
            </a:r>
            <a:endParaRPr dirty="0"/>
          </a:p>
        </p:txBody>
      </p:sp>
      <p:sp>
        <p:nvSpPr>
          <p:cNvPr id="267" name="Google Shape;267;p32"/>
          <p:cNvSpPr txBox="1">
            <a:spLocks noGrp="1"/>
          </p:cNvSpPr>
          <p:nvPr>
            <p:ph type="title" idx="2"/>
          </p:nvPr>
        </p:nvSpPr>
        <p:spPr>
          <a:xfrm>
            <a:off x="720000" y="674750"/>
            <a:ext cx="1056900" cy="106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a:t>
            </a:r>
            <a:r>
              <a:rPr lang="uk-UA" dirty="0" smtClean="0"/>
              <a:t>2</a:t>
            </a:r>
            <a:endParaRPr dirty="0"/>
          </a:p>
        </p:txBody>
      </p:sp>
      <p:cxnSp>
        <p:nvCxnSpPr>
          <p:cNvPr id="269" name="Google Shape;269;p32"/>
          <p:cNvCxnSpPr/>
          <p:nvPr/>
        </p:nvCxnSpPr>
        <p:spPr>
          <a:xfrm>
            <a:off x="755100" y="1805706"/>
            <a:ext cx="1411800" cy="0"/>
          </a:xfrm>
          <a:prstGeom prst="straightConnector1">
            <a:avLst/>
          </a:prstGeom>
          <a:noFill/>
          <a:ln w="9525" cap="flat" cmpd="sng">
            <a:solidFill>
              <a:schemeClr val="dk1"/>
            </a:solidFill>
            <a:prstDash val="solid"/>
            <a:round/>
            <a:headEnd type="none" w="med" len="med"/>
            <a:tailEnd type="none" w="med" len="med"/>
          </a:ln>
        </p:spPr>
      </p:cxnSp>
      <p:pic>
        <p:nvPicPr>
          <p:cNvPr id="270" name="Google Shape;270;p32"/>
          <p:cNvPicPr preferRelativeResize="0"/>
          <p:nvPr/>
        </p:nvPicPr>
        <p:blipFill rotWithShape="1">
          <a:blip r:embed="rId4">
            <a:alphaModFix/>
          </a:blip>
          <a:srcRect l="19419" r="22159"/>
          <a:stretch/>
        </p:blipFill>
        <p:spPr>
          <a:xfrm>
            <a:off x="5026461" y="832725"/>
            <a:ext cx="3186300" cy="3636000"/>
          </a:xfrm>
          <a:prstGeom prst="roundRect">
            <a:avLst>
              <a:gd name="adj" fmla="val 41391"/>
            </a:avLst>
          </a:prstGeom>
          <a:noFill/>
          <a:ln w="9525" cap="flat" cmpd="sng">
            <a:solidFill>
              <a:schemeClr val="lt2"/>
            </a:solidFill>
            <a:prstDash val="solid"/>
            <a:round/>
            <a:headEnd type="none" w="sm" len="sm"/>
            <a:tailEnd type="none" w="sm" len="sm"/>
          </a:ln>
        </p:spPr>
      </p:pic>
      <p:cxnSp>
        <p:nvCxnSpPr>
          <p:cNvPr id="271" name="Google Shape;271;p32"/>
          <p:cNvCxnSpPr/>
          <p:nvPr/>
        </p:nvCxnSpPr>
        <p:spPr>
          <a:xfrm rot="10800000">
            <a:off x="7434975" y="3810834"/>
            <a:ext cx="11571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819775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24469" y="1092819"/>
            <a:ext cx="4889852" cy="3170099"/>
          </a:xfrm>
          <a:prstGeom prst="rect">
            <a:avLst/>
          </a:prstGeom>
        </p:spPr>
        <p:txBody>
          <a:bodyPr wrap="square">
            <a:spAutoFit/>
          </a:bodyPr>
          <a:lstStyle/>
          <a:p>
            <a:pPr marL="342900" indent="-342900">
              <a:buFont typeface="Arial" panose="020B0604020202020204" pitchFamily="34" charset="0"/>
              <a:buChar char="•"/>
            </a:pPr>
            <a:r>
              <a:rPr lang="en-US" sz="2000" dirty="0" smtClean="0">
                <a:solidFill>
                  <a:schemeClr val="accent3"/>
                </a:solidFill>
                <a:latin typeface="Times New Roman" panose="02020603050405020304" pitchFamily="18" charset="0"/>
              </a:rPr>
              <a:t>The </a:t>
            </a:r>
            <a:r>
              <a:rPr lang="en-US" sz="2000" dirty="0">
                <a:solidFill>
                  <a:schemeClr val="accent3"/>
                </a:solidFill>
                <a:latin typeface="Times New Roman" panose="02020603050405020304" pitchFamily="18" charset="0"/>
              </a:rPr>
              <a:t>tone</a:t>
            </a:r>
            <a:r>
              <a:rPr lang="en-US" sz="2000" b="1" i="1" dirty="0">
                <a:solidFill>
                  <a:schemeClr val="accent3"/>
                </a:solidFill>
                <a:latin typeface="Times New Roman" panose="02020603050405020304" pitchFamily="18" charset="0"/>
              </a:rPr>
              <a:t> </a:t>
            </a:r>
            <a:r>
              <a:rPr lang="en-US" sz="2000" dirty="0">
                <a:solidFill>
                  <a:schemeClr val="accent3"/>
                </a:solidFill>
                <a:latin typeface="Times New Roman" panose="02020603050405020304" pitchFamily="18" charset="0"/>
              </a:rPr>
              <a:t>is </a:t>
            </a:r>
            <a:r>
              <a:rPr lang="en-US" sz="2400" b="1" dirty="0">
                <a:solidFill>
                  <a:srgbClr val="FFFF00"/>
                </a:solidFill>
                <a:latin typeface="Times New Roman" panose="02020603050405020304" pitchFamily="18" charset="0"/>
              </a:rPr>
              <a:t>serious</a:t>
            </a:r>
            <a:r>
              <a:rPr lang="en-US" sz="2000" dirty="0">
                <a:solidFill>
                  <a:schemeClr val="accent3"/>
                </a:solidFill>
                <a:latin typeface="Times New Roman" panose="02020603050405020304" pitchFamily="18" charset="0"/>
              </a:rPr>
              <a:t>, and often </a:t>
            </a:r>
            <a:r>
              <a:rPr lang="en-US" sz="2400" b="1" dirty="0">
                <a:solidFill>
                  <a:srgbClr val="FFFF00"/>
                </a:solidFill>
                <a:latin typeface="Times New Roman" panose="02020603050405020304" pitchFamily="18" charset="0"/>
              </a:rPr>
              <a:t>somber</a:t>
            </a:r>
            <a:r>
              <a:rPr lang="en-US" sz="2000" dirty="0">
                <a:solidFill>
                  <a:schemeClr val="accent3"/>
                </a:solidFill>
                <a:latin typeface="Times New Roman" panose="02020603050405020304" pitchFamily="18" charset="0"/>
              </a:rPr>
              <a:t>; </a:t>
            </a:r>
            <a:endParaRPr lang="en-US" sz="2000" dirty="0" smtClean="0">
              <a:solidFill>
                <a:schemeClr val="accent3"/>
              </a:solidFill>
              <a:latin typeface="Times New Roman" panose="02020603050405020304" pitchFamily="18" charset="0"/>
            </a:endParaRPr>
          </a:p>
          <a:p>
            <a:pPr marL="342900" indent="-342900">
              <a:buFont typeface="Arial" panose="020B0604020202020204" pitchFamily="34" charset="0"/>
              <a:buChar char="•"/>
            </a:pPr>
            <a:r>
              <a:rPr lang="en-US" sz="2000" dirty="0">
                <a:solidFill>
                  <a:schemeClr val="accent3"/>
                </a:solidFill>
                <a:latin typeface="Times New Roman" panose="02020603050405020304" pitchFamily="18" charset="0"/>
              </a:rPr>
              <a:t>t</a:t>
            </a:r>
            <a:r>
              <a:rPr lang="en-US" sz="2000" dirty="0" smtClean="0">
                <a:solidFill>
                  <a:schemeClr val="accent3"/>
                </a:solidFill>
                <a:latin typeface="Times New Roman" panose="02020603050405020304" pitchFamily="18" charset="0"/>
              </a:rPr>
              <a:t>he </a:t>
            </a:r>
            <a:r>
              <a:rPr lang="en-US" sz="2000" dirty="0">
                <a:solidFill>
                  <a:schemeClr val="accent3"/>
                </a:solidFill>
                <a:latin typeface="Times New Roman" panose="02020603050405020304" pitchFamily="18" charset="0"/>
              </a:rPr>
              <a:t>effect is </a:t>
            </a:r>
            <a:r>
              <a:rPr lang="en-US" sz="2000" dirty="0" smtClean="0">
                <a:solidFill>
                  <a:schemeClr val="accent3"/>
                </a:solidFill>
                <a:latin typeface="Times New Roman" panose="02020603050405020304" pitchFamily="18" charset="0"/>
              </a:rPr>
              <a:t>to </a:t>
            </a:r>
            <a:r>
              <a:rPr lang="en-US" sz="2400" b="1" dirty="0" smtClean="0">
                <a:solidFill>
                  <a:srgbClr val="FFFF00"/>
                </a:solidFill>
                <a:latin typeface="Times New Roman" panose="02020603050405020304" pitchFamily="18" charset="0"/>
              </a:rPr>
              <a:t>involve</a:t>
            </a:r>
            <a:r>
              <a:rPr lang="en-US" sz="2000" dirty="0" smtClean="0">
                <a:solidFill>
                  <a:schemeClr val="accent3"/>
                </a:solidFill>
                <a:latin typeface="Times New Roman" panose="02020603050405020304" pitchFamily="18" charset="0"/>
              </a:rPr>
              <a:t> </a:t>
            </a:r>
            <a:r>
              <a:rPr lang="en-US" sz="2000" dirty="0">
                <a:solidFill>
                  <a:schemeClr val="accent3"/>
                </a:solidFill>
                <a:latin typeface="Times New Roman" panose="02020603050405020304" pitchFamily="18" charset="0"/>
              </a:rPr>
              <a:t>and strongly </a:t>
            </a:r>
            <a:r>
              <a:rPr lang="en-US" sz="2400" b="1" dirty="0">
                <a:solidFill>
                  <a:srgbClr val="FFFF00"/>
                </a:solidFill>
                <a:latin typeface="Times New Roman" panose="02020603050405020304" pitchFamily="18" charset="0"/>
              </a:rPr>
              <a:t>move</a:t>
            </a:r>
            <a:r>
              <a:rPr lang="en-US" sz="2000" dirty="0">
                <a:solidFill>
                  <a:schemeClr val="accent3"/>
                </a:solidFill>
                <a:latin typeface="Times New Roman" panose="02020603050405020304" pitchFamily="18" charset="0"/>
              </a:rPr>
              <a:t> the audience; </a:t>
            </a:r>
            <a:endParaRPr lang="en-US" sz="2000" dirty="0" smtClean="0">
              <a:solidFill>
                <a:schemeClr val="accent3"/>
              </a:solidFill>
              <a:latin typeface="Times New Roman" panose="02020603050405020304" pitchFamily="18" charset="0"/>
            </a:endParaRPr>
          </a:p>
          <a:p>
            <a:pPr marL="342900" indent="-342900">
              <a:buFont typeface="Arial" panose="020B0604020202020204" pitchFamily="34" charset="0"/>
              <a:buChar char="•"/>
            </a:pPr>
            <a:r>
              <a:rPr lang="en-US" sz="2000" dirty="0" smtClean="0">
                <a:solidFill>
                  <a:schemeClr val="accent3"/>
                </a:solidFill>
                <a:latin typeface="Times New Roman" panose="02020603050405020304" pitchFamily="18" charset="0"/>
              </a:rPr>
              <a:t>the </a:t>
            </a:r>
            <a:r>
              <a:rPr lang="en-US" sz="2000" dirty="0">
                <a:solidFill>
                  <a:schemeClr val="accent3"/>
                </a:solidFill>
                <a:latin typeface="Times New Roman" panose="02020603050405020304" pitchFamily="18" charset="0"/>
              </a:rPr>
              <a:t>outcome is </a:t>
            </a:r>
            <a:r>
              <a:rPr lang="en-US" sz="2400" b="1" dirty="0" smtClean="0">
                <a:solidFill>
                  <a:srgbClr val="FFFF00"/>
                </a:solidFill>
                <a:latin typeface="Times New Roman" panose="02020603050405020304" pitchFamily="18" charset="0"/>
              </a:rPr>
              <a:t>disastrous</a:t>
            </a:r>
            <a:r>
              <a:rPr lang="en-US" sz="2000" dirty="0" smtClean="0">
                <a:solidFill>
                  <a:schemeClr val="accent3"/>
                </a:solidFill>
                <a:latin typeface="Times New Roman" panose="02020603050405020304" pitchFamily="18" charset="0"/>
              </a:rPr>
              <a:t> for </a:t>
            </a:r>
            <a:r>
              <a:rPr lang="en-US" sz="2000" dirty="0">
                <a:solidFill>
                  <a:schemeClr val="accent3"/>
                </a:solidFill>
                <a:latin typeface="Times New Roman" panose="02020603050405020304" pitchFamily="18" charset="0"/>
              </a:rPr>
              <a:t>the protagonist </a:t>
            </a:r>
            <a:r>
              <a:rPr lang="en-US" sz="2000" dirty="0" smtClean="0">
                <a:solidFill>
                  <a:schemeClr val="accent3"/>
                </a:solidFill>
                <a:latin typeface="Times New Roman" panose="02020603050405020304" pitchFamily="18" charset="0"/>
              </a:rPr>
              <a:t>and for </a:t>
            </a:r>
            <a:r>
              <a:rPr lang="en-US" sz="2000" dirty="0">
                <a:solidFill>
                  <a:schemeClr val="accent3"/>
                </a:solidFill>
                <a:latin typeface="Times New Roman" panose="02020603050405020304" pitchFamily="18" charset="0"/>
              </a:rPr>
              <a:t>those associated </a:t>
            </a:r>
            <a:r>
              <a:rPr lang="en-US" sz="2000" dirty="0" smtClean="0">
                <a:solidFill>
                  <a:schemeClr val="accent3"/>
                </a:solidFill>
                <a:latin typeface="Times New Roman" panose="02020603050405020304" pitchFamily="18" charset="0"/>
              </a:rPr>
              <a:t>with him/her;</a:t>
            </a:r>
          </a:p>
          <a:p>
            <a:pPr marL="342900" indent="-342900">
              <a:buFont typeface="Arial" panose="020B0604020202020204" pitchFamily="34" charset="0"/>
              <a:buChar char="•"/>
            </a:pPr>
            <a:r>
              <a:rPr lang="en-US" sz="2000" dirty="0">
                <a:solidFill>
                  <a:schemeClr val="accent3"/>
                </a:solidFill>
                <a:latin typeface="Times New Roman" panose="02020603050405020304" pitchFamily="18" charset="0"/>
              </a:rPr>
              <a:t>t</a:t>
            </a:r>
            <a:r>
              <a:rPr lang="en-US" sz="2000" dirty="0" smtClean="0">
                <a:solidFill>
                  <a:schemeClr val="accent3"/>
                </a:solidFill>
                <a:latin typeface="Times New Roman" panose="02020603050405020304" pitchFamily="18" charset="0"/>
              </a:rPr>
              <a:t>he </a:t>
            </a:r>
            <a:r>
              <a:rPr lang="en-US" sz="2000" dirty="0">
                <a:solidFill>
                  <a:schemeClr val="accent3"/>
                </a:solidFill>
                <a:latin typeface="Times New Roman" panose="02020603050405020304" pitchFamily="18" charset="0"/>
              </a:rPr>
              <a:t>resolution of the tragic situation often involves one</a:t>
            </a:r>
          </a:p>
          <a:p>
            <a:pPr marL="342900" indent="-342900">
              <a:buFont typeface="Arial" panose="020B0604020202020204" pitchFamily="34" charset="0"/>
              <a:buChar char="•"/>
            </a:pPr>
            <a:r>
              <a:rPr lang="en-US" sz="2000" dirty="0">
                <a:solidFill>
                  <a:schemeClr val="accent3"/>
                </a:solidFill>
                <a:latin typeface="Times New Roman" panose="02020603050405020304" pitchFamily="18" charset="0"/>
              </a:rPr>
              <a:t>or more </a:t>
            </a:r>
            <a:r>
              <a:rPr lang="en-US" sz="2400" b="1" dirty="0" smtClean="0">
                <a:solidFill>
                  <a:srgbClr val="FFFF00"/>
                </a:solidFill>
                <a:latin typeface="Times New Roman" panose="02020603050405020304" pitchFamily="18" charset="0"/>
              </a:rPr>
              <a:t>deaths</a:t>
            </a:r>
            <a:r>
              <a:rPr lang="en-US" sz="2000" dirty="0" smtClean="0">
                <a:solidFill>
                  <a:schemeClr val="accent3"/>
                </a:solidFill>
                <a:latin typeface="Times New Roman" panose="02020603050405020304" pitchFamily="18" charset="0"/>
              </a:rPr>
              <a:t>.</a:t>
            </a:r>
            <a:endParaRPr lang="en-US" sz="2000" dirty="0">
              <a:solidFill>
                <a:schemeClr val="accent3"/>
              </a:solidFill>
            </a:endParaRPr>
          </a:p>
        </p:txBody>
      </p:sp>
      <p:sp>
        <p:nvSpPr>
          <p:cNvPr id="6" name="Прямоугольник 5"/>
          <p:cNvSpPr/>
          <p:nvPr/>
        </p:nvSpPr>
        <p:spPr>
          <a:xfrm>
            <a:off x="5333654" y="58261"/>
            <a:ext cx="2877711"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Tragedy</a:t>
            </a:r>
            <a:endParaRPr lang="ru-RU"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5122" name="Picture 2" descr="Meme Creator - Funny When you survive a Shakespeare tragedy Meme Generator  at MemeCreator.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5352" y="1277368"/>
            <a:ext cx="2410089" cy="281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57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p:nvPr/>
        </p:nvSpPr>
        <p:spPr>
          <a:xfrm>
            <a:off x="874125" y="1536442"/>
            <a:ext cx="1048200" cy="10482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7"/>
          <p:cNvSpPr/>
          <p:nvPr/>
        </p:nvSpPr>
        <p:spPr>
          <a:xfrm>
            <a:off x="874125" y="3030934"/>
            <a:ext cx="1048200" cy="10482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7"/>
          <p:cNvSpPr/>
          <p:nvPr/>
        </p:nvSpPr>
        <p:spPr>
          <a:xfrm>
            <a:off x="4724300" y="1536442"/>
            <a:ext cx="1048200" cy="10482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7"/>
          <p:cNvSpPr txBox="1">
            <a:spLocks noGrp="1"/>
          </p:cNvSpPr>
          <p:nvPr>
            <p:ph type="title" idx="9"/>
          </p:nvPr>
        </p:nvSpPr>
        <p:spPr>
          <a:xfrm>
            <a:off x="874125" y="3000775"/>
            <a:ext cx="1048200" cy="104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70C0"/>
                </a:solidFill>
              </a:rPr>
              <a:t>03</a:t>
            </a:r>
            <a:endParaRPr dirty="0">
              <a:solidFill>
                <a:srgbClr val="0070C0"/>
              </a:solidFill>
            </a:endParaRPr>
          </a:p>
        </p:txBody>
      </p:sp>
      <p:sp>
        <p:nvSpPr>
          <p:cNvPr id="175" name="Google Shape;175;p27"/>
          <p:cNvSpPr txBox="1">
            <a:spLocks noGrp="1"/>
          </p:cNvSpPr>
          <p:nvPr>
            <p:ph type="title" idx="8"/>
          </p:nvPr>
        </p:nvSpPr>
        <p:spPr>
          <a:xfrm>
            <a:off x="874125" y="1521275"/>
            <a:ext cx="1048200" cy="104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2060"/>
                </a:solidFill>
              </a:rPr>
              <a:t>01</a:t>
            </a:r>
            <a:endParaRPr dirty="0">
              <a:solidFill>
                <a:srgbClr val="002060"/>
              </a:solidFill>
            </a:endParaRPr>
          </a:p>
        </p:txBody>
      </p:sp>
      <p:sp>
        <p:nvSpPr>
          <p:cNvPr id="176" name="Google Shape;176;p27"/>
          <p:cNvSpPr txBox="1">
            <a:spLocks noGrp="1"/>
          </p:cNvSpPr>
          <p:nvPr>
            <p:ph type="title" idx="13"/>
          </p:nvPr>
        </p:nvSpPr>
        <p:spPr>
          <a:xfrm>
            <a:off x="4724300" y="1521275"/>
            <a:ext cx="1048200" cy="104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B050"/>
                </a:solidFill>
              </a:rPr>
              <a:t>02</a:t>
            </a:r>
            <a:endParaRPr dirty="0">
              <a:solidFill>
                <a:srgbClr val="00B050"/>
              </a:solidFill>
            </a:endParaRPr>
          </a:p>
        </p:txBody>
      </p:sp>
      <p:sp>
        <p:nvSpPr>
          <p:cNvPr id="178" name="Google Shape;178;p27"/>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Types of Tragedies</a:t>
            </a:r>
            <a:endParaRPr dirty="0"/>
          </a:p>
        </p:txBody>
      </p:sp>
      <p:sp>
        <p:nvSpPr>
          <p:cNvPr id="179" name="Google Shape;179;p27"/>
          <p:cNvSpPr txBox="1">
            <a:spLocks noGrp="1"/>
          </p:cNvSpPr>
          <p:nvPr>
            <p:ph type="title"/>
          </p:nvPr>
        </p:nvSpPr>
        <p:spPr>
          <a:xfrm>
            <a:off x="1922325" y="1257420"/>
            <a:ext cx="23055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solidFill>
                  <a:srgbClr val="002060"/>
                </a:solidFill>
              </a:rPr>
              <a:t>Classical tragedy</a:t>
            </a:r>
            <a:endParaRPr dirty="0">
              <a:solidFill>
                <a:srgbClr val="002060"/>
              </a:solidFill>
            </a:endParaRPr>
          </a:p>
        </p:txBody>
      </p:sp>
      <p:sp>
        <p:nvSpPr>
          <p:cNvPr id="180" name="Google Shape;180;p27"/>
          <p:cNvSpPr txBox="1">
            <a:spLocks noGrp="1"/>
          </p:cNvSpPr>
          <p:nvPr>
            <p:ph type="subTitle" idx="1"/>
          </p:nvPr>
        </p:nvSpPr>
        <p:spPr>
          <a:xfrm>
            <a:off x="1624062" y="2024815"/>
            <a:ext cx="3147763" cy="593709"/>
          </a:xfrm>
          <a:prstGeom prst="rect">
            <a:avLst/>
          </a:prstGeom>
        </p:spPr>
        <p:txBody>
          <a:bodyPr spcFirstLastPara="1" wrap="square" lIns="91425" tIns="91425" rIns="91425" bIns="91425" anchor="ctr" anchorCtr="0">
            <a:noAutofit/>
          </a:bodyPr>
          <a:lstStyle/>
          <a:p>
            <a:r>
              <a:rPr lang="en-US" dirty="0" smtClean="0">
                <a:solidFill>
                  <a:srgbClr val="002060"/>
                </a:solidFill>
              </a:rPr>
              <a:t>a </a:t>
            </a:r>
            <a:r>
              <a:rPr lang="en-US" dirty="0">
                <a:solidFill>
                  <a:srgbClr val="002060"/>
                </a:solidFill>
              </a:rPr>
              <a:t>highborn tragic hero </a:t>
            </a:r>
            <a:r>
              <a:rPr lang="en-US" dirty="0" smtClean="0">
                <a:solidFill>
                  <a:srgbClr val="002060"/>
                </a:solidFill>
              </a:rPr>
              <a:t>commits an irreversible </a:t>
            </a:r>
            <a:r>
              <a:rPr lang="en-US" dirty="0">
                <a:solidFill>
                  <a:srgbClr val="002060"/>
                </a:solidFill>
              </a:rPr>
              <a:t>error of judgment, often resulting from </a:t>
            </a:r>
            <a:r>
              <a:rPr lang="en-US" dirty="0" err="1" smtClean="0">
                <a:solidFill>
                  <a:srgbClr val="002060"/>
                </a:solidFill>
              </a:rPr>
              <a:t>hubris,or</a:t>
            </a:r>
            <a:r>
              <a:rPr lang="en-US" dirty="0" smtClean="0">
                <a:solidFill>
                  <a:srgbClr val="002060"/>
                </a:solidFill>
              </a:rPr>
              <a:t> excessive pride (</a:t>
            </a:r>
            <a:r>
              <a:rPr lang="en-US" dirty="0">
                <a:solidFill>
                  <a:srgbClr val="002060"/>
                </a:solidFill>
              </a:rPr>
              <a:t>Sophocles’ </a:t>
            </a:r>
            <a:r>
              <a:rPr lang="en-US" i="1" dirty="0">
                <a:solidFill>
                  <a:srgbClr val="002060"/>
                </a:solidFill>
              </a:rPr>
              <a:t>Antigone</a:t>
            </a:r>
            <a:r>
              <a:rPr lang="en-US" dirty="0" smtClean="0">
                <a:solidFill>
                  <a:srgbClr val="002060"/>
                </a:solidFill>
              </a:rPr>
              <a:t>)</a:t>
            </a:r>
            <a:endParaRPr dirty="0">
              <a:solidFill>
                <a:srgbClr val="002060"/>
              </a:solidFill>
            </a:endParaRPr>
          </a:p>
        </p:txBody>
      </p:sp>
      <p:sp>
        <p:nvSpPr>
          <p:cNvPr id="181" name="Google Shape;181;p27"/>
          <p:cNvSpPr txBox="1">
            <a:spLocks noGrp="1"/>
          </p:cNvSpPr>
          <p:nvPr>
            <p:ph type="title" idx="2"/>
          </p:nvPr>
        </p:nvSpPr>
        <p:spPr>
          <a:xfrm>
            <a:off x="5922982" y="1474788"/>
            <a:ext cx="23055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solidFill>
                  <a:srgbClr val="7DFFB8"/>
                </a:solidFill>
              </a:rPr>
              <a:t>Senecan tragedy</a:t>
            </a:r>
            <a:endParaRPr dirty="0">
              <a:solidFill>
                <a:srgbClr val="7DFFB8"/>
              </a:solidFill>
            </a:endParaRPr>
          </a:p>
        </p:txBody>
      </p:sp>
      <p:sp>
        <p:nvSpPr>
          <p:cNvPr id="182" name="Google Shape;182;p27"/>
          <p:cNvSpPr txBox="1">
            <a:spLocks noGrp="1"/>
          </p:cNvSpPr>
          <p:nvPr>
            <p:ph type="subTitle" idx="3"/>
          </p:nvPr>
        </p:nvSpPr>
        <p:spPr>
          <a:xfrm>
            <a:off x="5772500" y="2002488"/>
            <a:ext cx="3237685" cy="1952478"/>
          </a:xfrm>
          <a:prstGeom prst="rect">
            <a:avLst/>
          </a:prstGeom>
        </p:spPr>
        <p:txBody>
          <a:bodyPr spcFirstLastPara="1" wrap="square" lIns="91425" tIns="91425" rIns="91425" bIns="91425" anchor="ctr" anchorCtr="0">
            <a:noAutofit/>
          </a:bodyPr>
          <a:lstStyle/>
          <a:p>
            <a:r>
              <a:rPr lang="en-US" dirty="0" smtClean="0"/>
              <a:t> </a:t>
            </a:r>
            <a:r>
              <a:rPr lang="en-US" dirty="0" smtClean="0">
                <a:solidFill>
                  <a:srgbClr val="7DFFB8"/>
                </a:solidFill>
              </a:rPr>
              <a:t>gave birth to revenge tragedy; </a:t>
            </a:r>
            <a:r>
              <a:rPr lang="en-US" dirty="0">
                <a:solidFill>
                  <a:srgbClr val="7DFFB8"/>
                </a:solidFill>
              </a:rPr>
              <a:t>sensationalist </a:t>
            </a:r>
            <a:r>
              <a:rPr lang="en-US" dirty="0" smtClean="0">
                <a:solidFill>
                  <a:srgbClr val="7DFFB8"/>
                </a:solidFill>
              </a:rPr>
              <a:t>elements (ghosts, grisly </a:t>
            </a:r>
            <a:r>
              <a:rPr lang="en-US" dirty="0">
                <a:solidFill>
                  <a:srgbClr val="7DFFB8"/>
                </a:solidFill>
              </a:rPr>
              <a:t>murders, nefarious schemes, and ruthless villains; the </a:t>
            </a:r>
            <a:r>
              <a:rPr lang="en-US" dirty="0" smtClean="0">
                <a:solidFill>
                  <a:srgbClr val="7DFFB8"/>
                </a:solidFill>
              </a:rPr>
              <a:t>violent events presented </a:t>
            </a:r>
            <a:r>
              <a:rPr lang="en-US" dirty="0">
                <a:solidFill>
                  <a:srgbClr val="7DFFB8"/>
                </a:solidFill>
              </a:rPr>
              <a:t>with gory </a:t>
            </a:r>
            <a:r>
              <a:rPr lang="en-US" dirty="0" smtClean="0">
                <a:solidFill>
                  <a:srgbClr val="7DFFB8"/>
                </a:solidFill>
              </a:rPr>
              <a:t>and graphic immediacy (Shakespeare’s </a:t>
            </a:r>
            <a:r>
              <a:rPr lang="en-US" i="1" dirty="0" smtClean="0">
                <a:solidFill>
                  <a:srgbClr val="7DFFB8"/>
                </a:solidFill>
              </a:rPr>
              <a:t>Hamlet</a:t>
            </a:r>
            <a:r>
              <a:rPr lang="en-US" dirty="0" smtClean="0">
                <a:solidFill>
                  <a:srgbClr val="7DFFB8"/>
                </a:solidFill>
              </a:rPr>
              <a:t>)</a:t>
            </a:r>
            <a:endParaRPr dirty="0">
              <a:solidFill>
                <a:srgbClr val="7DFFB8"/>
              </a:solidFill>
            </a:endParaRPr>
          </a:p>
        </p:txBody>
      </p:sp>
      <p:sp>
        <p:nvSpPr>
          <p:cNvPr id="183" name="Google Shape;183;p27"/>
          <p:cNvSpPr txBox="1">
            <a:spLocks noGrp="1"/>
          </p:cNvSpPr>
          <p:nvPr>
            <p:ph type="title" idx="4"/>
          </p:nvPr>
        </p:nvSpPr>
        <p:spPr>
          <a:xfrm>
            <a:off x="1922325" y="3179322"/>
            <a:ext cx="3156592"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solidFill>
                  <a:srgbClr val="0070C0"/>
                </a:solidFill>
              </a:rPr>
              <a:t>Domestic Tragedy</a:t>
            </a:r>
            <a:endParaRPr dirty="0">
              <a:solidFill>
                <a:srgbClr val="0070C0"/>
              </a:solidFill>
            </a:endParaRPr>
          </a:p>
        </p:txBody>
      </p:sp>
      <p:sp>
        <p:nvSpPr>
          <p:cNvPr id="184" name="Google Shape;184;p27"/>
          <p:cNvSpPr txBox="1">
            <a:spLocks noGrp="1"/>
          </p:cNvSpPr>
          <p:nvPr>
            <p:ph type="subTitle" idx="5"/>
          </p:nvPr>
        </p:nvSpPr>
        <p:spPr>
          <a:xfrm>
            <a:off x="1449659" y="3625614"/>
            <a:ext cx="4921403" cy="1132240"/>
          </a:xfrm>
          <a:prstGeom prst="rect">
            <a:avLst/>
          </a:prstGeom>
        </p:spPr>
        <p:txBody>
          <a:bodyPr spcFirstLastPara="1" wrap="square" lIns="91425" tIns="91425" rIns="91425" bIns="91425" anchor="ctr" anchorCtr="0">
            <a:noAutofit/>
          </a:bodyPr>
          <a:lstStyle/>
          <a:p>
            <a:r>
              <a:rPr lang="en-US" dirty="0" smtClean="0">
                <a:solidFill>
                  <a:srgbClr val="7030A0"/>
                </a:solidFill>
              </a:rPr>
              <a:t>Since the 18</a:t>
            </a:r>
            <a:r>
              <a:rPr lang="en-US" baseline="30000" dirty="0" smtClean="0">
                <a:solidFill>
                  <a:srgbClr val="7030A0"/>
                </a:solidFill>
              </a:rPr>
              <a:t>th</a:t>
            </a:r>
            <a:r>
              <a:rPr lang="en-US" dirty="0" smtClean="0">
                <a:solidFill>
                  <a:srgbClr val="7030A0"/>
                </a:solidFill>
              </a:rPr>
              <a:t> C., </a:t>
            </a:r>
            <a:r>
              <a:rPr lang="en-US" dirty="0">
                <a:solidFill>
                  <a:srgbClr val="7030A0"/>
                </a:solidFill>
              </a:rPr>
              <a:t>a new kind of tragic protagonist, whose </a:t>
            </a:r>
            <a:r>
              <a:rPr lang="en-US" dirty="0" smtClean="0">
                <a:solidFill>
                  <a:srgbClr val="7030A0"/>
                </a:solidFill>
              </a:rPr>
              <a:t>origins were </a:t>
            </a:r>
            <a:r>
              <a:rPr lang="en-US" dirty="0">
                <a:solidFill>
                  <a:srgbClr val="7030A0"/>
                </a:solidFill>
              </a:rPr>
              <a:t>humble, </a:t>
            </a:r>
            <a:r>
              <a:rPr lang="en-US" dirty="0" smtClean="0">
                <a:solidFill>
                  <a:srgbClr val="7030A0"/>
                </a:solidFill>
              </a:rPr>
              <a:t>preoccupations</a:t>
            </a:r>
            <a:endParaRPr lang="en-US" dirty="0">
              <a:solidFill>
                <a:srgbClr val="7030A0"/>
              </a:solidFill>
            </a:endParaRPr>
          </a:p>
          <a:p>
            <a:r>
              <a:rPr lang="en-US" dirty="0">
                <a:solidFill>
                  <a:srgbClr val="7030A0"/>
                </a:solidFill>
              </a:rPr>
              <a:t>were </a:t>
            </a:r>
            <a:r>
              <a:rPr lang="en-US" dirty="0" smtClean="0">
                <a:solidFill>
                  <a:srgbClr val="7030A0"/>
                </a:solidFill>
              </a:rPr>
              <a:t>with </a:t>
            </a:r>
            <a:r>
              <a:rPr lang="en-US" dirty="0">
                <a:solidFill>
                  <a:srgbClr val="7030A0"/>
                </a:solidFill>
              </a:rPr>
              <a:t>mundane </a:t>
            </a:r>
            <a:r>
              <a:rPr lang="en-US" dirty="0" smtClean="0">
                <a:solidFill>
                  <a:srgbClr val="7030A0"/>
                </a:solidFill>
              </a:rPr>
              <a:t>issues, such </a:t>
            </a:r>
            <a:r>
              <a:rPr lang="en-US" dirty="0">
                <a:solidFill>
                  <a:srgbClr val="7030A0"/>
                </a:solidFill>
              </a:rPr>
              <a:t>as financial debt and marital </a:t>
            </a:r>
            <a:r>
              <a:rPr lang="en-US" dirty="0" smtClean="0">
                <a:solidFill>
                  <a:srgbClr val="7030A0"/>
                </a:solidFill>
              </a:rPr>
              <a:t>strife (</a:t>
            </a:r>
            <a:r>
              <a:rPr lang="en-US" dirty="0">
                <a:solidFill>
                  <a:srgbClr val="7030A0"/>
                </a:solidFill>
              </a:rPr>
              <a:t>Henrik </a:t>
            </a:r>
            <a:r>
              <a:rPr lang="en-US" dirty="0" smtClean="0">
                <a:solidFill>
                  <a:srgbClr val="7030A0"/>
                </a:solidFill>
              </a:rPr>
              <a:t>Ibsen’s </a:t>
            </a:r>
            <a:r>
              <a:rPr lang="en-US" i="1" dirty="0" smtClean="0">
                <a:solidFill>
                  <a:srgbClr val="7030A0"/>
                </a:solidFill>
              </a:rPr>
              <a:t>Ghosts</a:t>
            </a:r>
            <a:r>
              <a:rPr lang="en-US" dirty="0" smtClean="0">
                <a:solidFill>
                  <a:srgbClr val="7030A0"/>
                </a:solidFill>
              </a:rPr>
              <a:t>)</a:t>
            </a:r>
            <a:endParaRPr dirty="0">
              <a:solidFill>
                <a:srgbClr val="7030A0"/>
              </a:solidFill>
            </a:endParaRPr>
          </a:p>
        </p:txBody>
      </p:sp>
    </p:spTree>
    <p:extLst>
      <p:ext uri="{BB962C8B-B14F-4D97-AF65-F5344CB8AC3E}">
        <p14:creationId xmlns:p14="http://schemas.microsoft.com/office/powerpoint/2010/main" val="235805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Google Shape;266;p32"/>
          <p:cNvSpPr txBox="1">
            <a:spLocks noGrp="1"/>
          </p:cNvSpPr>
          <p:nvPr>
            <p:ph type="title"/>
          </p:nvPr>
        </p:nvSpPr>
        <p:spPr>
          <a:xfrm>
            <a:off x="356839" y="1839825"/>
            <a:ext cx="4305161" cy="191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Tragicomedy</a:t>
            </a:r>
            <a:endParaRPr dirty="0"/>
          </a:p>
        </p:txBody>
      </p:sp>
      <p:sp>
        <p:nvSpPr>
          <p:cNvPr id="267" name="Google Shape;267;p32"/>
          <p:cNvSpPr txBox="1">
            <a:spLocks noGrp="1"/>
          </p:cNvSpPr>
          <p:nvPr>
            <p:ph type="title" idx="2"/>
          </p:nvPr>
        </p:nvSpPr>
        <p:spPr>
          <a:xfrm>
            <a:off x="720000" y="674750"/>
            <a:ext cx="1056900" cy="106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a:t>
            </a:r>
            <a:r>
              <a:rPr lang="en-US" dirty="0" smtClean="0"/>
              <a:t>3</a:t>
            </a:r>
            <a:endParaRPr dirty="0"/>
          </a:p>
        </p:txBody>
      </p:sp>
      <p:cxnSp>
        <p:nvCxnSpPr>
          <p:cNvPr id="269" name="Google Shape;269;p32"/>
          <p:cNvCxnSpPr/>
          <p:nvPr/>
        </p:nvCxnSpPr>
        <p:spPr>
          <a:xfrm>
            <a:off x="755100" y="1805706"/>
            <a:ext cx="1411800" cy="0"/>
          </a:xfrm>
          <a:prstGeom prst="straightConnector1">
            <a:avLst/>
          </a:prstGeom>
          <a:noFill/>
          <a:ln w="9525" cap="flat" cmpd="sng">
            <a:solidFill>
              <a:schemeClr val="dk1"/>
            </a:solidFill>
            <a:prstDash val="solid"/>
            <a:round/>
            <a:headEnd type="none" w="med" len="med"/>
            <a:tailEnd type="none" w="med" len="med"/>
          </a:ln>
        </p:spPr>
      </p:cxnSp>
      <p:cxnSp>
        <p:nvCxnSpPr>
          <p:cNvPr id="271" name="Google Shape;271;p32"/>
          <p:cNvCxnSpPr/>
          <p:nvPr/>
        </p:nvCxnSpPr>
        <p:spPr>
          <a:xfrm rot="10800000">
            <a:off x="7434975" y="3810834"/>
            <a:ext cx="1157100" cy="0"/>
          </a:xfrm>
          <a:prstGeom prst="straightConnector1">
            <a:avLst/>
          </a:prstGeom>
          <a:noFill/>
          <a:ln w="9525" cap="flat" cmpd="sng">
            <a:solidFill>
              <a:schemeClr val="dk1"/>
            </a:solidFill>
            <a:prstDash val="solid"/>
            <a:round/>
            <a:headEnd type="none" w="med" len="med"/>
            <a:tailEnd type="none" w="med" len="med"/>
          </a:ln>
        </p:spPr>
      </p:cxnSp>
      <p:pic>
        <p:nvPicPr>
          <p:cNvPr id="8" name="Google Shape;194;p28"/>
          <p:cNvPicPr preferRelativeResize="0"/>
          <p:nvPr/>
        </p:nvPicPr>
        <p:blipFill rotWithShape="1">
          <a:blip r:embed="rId3">
            <a:alphaModFix/>
          </a:blip>
          <a:srcRect l="16032" r="31091"/>
          <a:stretch/>
        </p:blipFill>
        <p:spPr>
          <a:xfrm>
            <a:off x="5911425" y="671867"/>
            <a:ext cx="2102100" cy="2650200"/>
          </a:xfrm>
          <a:prstGeom prst="roundRect">
            <a:avLst>
              <a:gd name="adj" fmla="val 41391"/>
            </a:avLst>
          </a:prstGeom>
          <a:noFill/>
          <a:ln w="9525" cap="flat" cmpd="sng">
            <a:solidFill>
              <a:schemeClr val="lt2"/>
            </a:solidFill>
            <a:prstDash val="solid"/>
            <a:round/>
            <a:headEnd type="none" w="sm" len="sm"/>
            <a:tailEnd type="none" w="sm" len="sm"/>
          </a:ln>
        </p:spPr>
      </p:pic>
      <p:pic>
        <p:nvPicPr>
          <p:cNvPr id="9" name="Google Shape;193;p28"/>
          <p:cNvPicPr preferRelativeResize="0"/>
          <p:nvPr/>
        </p:nvPicPr>
        <p:blipFill rotWithShape="1">
          <a:blip r:embed="rId4">
            <a:alphaModFix/>
          </a:blip>
          <a:srcRect l="11761" r="11768" b="16387"/>
          <a:stretch/>
        </p:blipFill>
        <p:spPr>
          <a:xfrm>
            <a:off x="5731275" y="462951"/>
            <a:ext cx="2462400" cy="3103500"/>
          </a:xfrm>
          <a:prstGeom prst="roundRect">
            <a:avLst>
              <a:gd name="adj" fmla="val 41305"/>
            </a:avLst>
          </a:prstGeom>
          <a:noFill/>
          <a:ln w="9525"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2005353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cxnSp>
        <p:nvCxnSpPr>
          <p:cNvPr id="195" name="Google Shape;195;p28"/>
          <p:cNvCxnSpPr/>
          <p:nvPr/>
        </p:nvCxnSpPr>
        <p:spPr>
          <a:xfrm rot="10800000">
            <a:off x="398475" y="3356109"/>
            <a:ext cx="1157100" cy="0"/>
          </a:xfrm>
          <a:prstGeom prst="straightConnector1">
            <a:avLst/>
          </a:prstGeom>
          <a:noFill/>
          <a:ln w="9525" cap="flat" cmpd="sng">
            <a:solidFill>
              <a:schemeClr val="dk1"/>
            </a:solidFill>
            <a:prstDash val="solid"/>
            <a:round/>
            <a:headEnd type="none" w="med" len="med"/>
            <a:tailEnd type="none" w="med" len="med"/>
          </a:ln>
        </p:spPr>
      </p:cxnSp>
      <p:sp>
        <p:nvSpPr>
          <p:cNvPr id="3" name="Прямоугольник 2"/>
          <p:cNvSpPr/>
          <p:nvPr/>
        </p:nvSpPr>
        <p:spPr>
          <a:xfrm>
            <a:off x="185854" y="1286107"/>
            <a:ext cx="4176742" cy="2554545"/>
          </a:xfrm>
          <a:prstGeom prst="rect">
            <a:avLst/>
          </a:prstGeom>
        </p:spPr>
        <p:txBody>
          <a:bodyPr wrap="square">
            <a:spAutoFit/>
          </a:bodyPr>
          <a:lstStyle/>
          <a:p>
            <a:pPr marL="342900" indent="-342900">
              <a:buFont typeface="Arial" panose="020B0604020202020204" pitchFamily="34" charset="0"/>
              <a:buChar char="•"/>
            </a:pPr>
            <a:r>
              <a:rPr lang="en-US" sz="2000" dirty="0" smtClean="0">
                <a:solidFill>
                  <a:schemeClr val="accent6"/>
                </a:solidFill>
                <a:latin typeface="Times New Roman" panose="02020603050405020304" pitchFamily="18" charset="0"/>
              </a:rPr>
              <a:t>focuses </a:t>
            </a:r>
            <a:r>
              <a:rPr lang="en-US" sz="2000" dirty="0">
                <a:solidFill>
                  <a:schemeClr val="accent6"/>
                </a:solidFill>
                <a:latin typeface="Times New Roman" panose="02020603050405020304" pitchFamily="18" charset="0"/>
              </a:rPr>
              <a:t>on both high and low </a:t>
            </a:r>
            <a:r>
              <a:rPr lang="en-US" sz="2000" dirty="0" smtClean="0">
                <a:solidFill>
                  <a:schemeClr val="accent6"/>
                </a:solidFill>
                <a:latin typeface="Times New Roman" panose="02020603050405020304" pitchFamily="18" charset="0"/>
              </a:rPr>
              <a:t>characters and situations;</a:t>
            </a:r>
          </a:p>
          <a:p>
            <a:pPr marL="342900" indent="-342900">
              <a:buFont typeface="Arial" panose="020B0604020202020204" pitchFamily="34" charset="0"/>
              <a:buChar char="•"/>
            </a:pPr>
            <a:r>
              <a:rPr lang="en-US" sz="2000" dirty="0" smtClean="0">
                <a:solidFill>
                  <a:schemeClr val="accent6"/>
                </a:solidFill>
                <a:latin typeface="Times New Roman" panose="02020603050405020304" pitchFamily="18" charset="0"/>
              </a:rPr>
              <a:t>brings </a:t>
            </a:r>
            <a:r>
              <a:rPr lang="en-US" sz="2000" dirty="0">
                <a:solidFill>
                  <a:schemeClr val="accent6"/>
                </a:solidFill>
                <a:latin typeface="Times New Roman" panose="02020603050405020304" pitchFamily="18" charset="0"/>
              </a:rPr>
              <a:t>a potentially tragic plot to </a:t>
            </a:r>
            <a:r>
              <a:rPr lang="en-US" sz="2000" dirty="0" smtClean="0">
                <a:solidFill>
                  <a:schemeClr val="accent6"/>
                </a:solidFill>
                <a:latin typeface="Times New Roman" panose="02020603050405020304" pitchFamily="18" charset="0"/>
              </a:rPr>
              <a:t>a happy </a:t>
            </a:r>
            <a:r>
              <a:rPr lang="en-US" sz="2000" dirty="0">
                <a:solidFill>
                  <a:schemeClr val="accent6"/>
                </a:solidFill>
                <a:latin typeface="Times New Roman" panose="02020603050405020304" pitchFamily="18" charset="0"/>
              </a:rPr>
              <a:t>resolution, </a:t>
            </a:r>
            <a:r>
              <a:rPr lang="en-US" sz="2000" dirty="0" smtClean="0">
                <a:solidFill>
                  <a:schemeClr val="accent6"/>
                </a:solidFill>
                <a:latin typeface="Times New Roman" panose="02020603050405020304" pitchFamily="18" charset="0"/>
              </a:rPr>
              <a:t>through </a:t>
            </a:r>
            <a:r>
              <a:rPr lang="en-US" sz="2000" dirty="0">
                <a:solidFill>
                  <a:schemeClr val="accent6"/>
                </a:solidFill>
                <a:latin typeface="Times New Roman" panose="02020603050405020304" pitchFamily="18" charset="0"/>
              </a:rPr>
              <a:t>a sudden</a:t>
            </a:r>
          </a:p>
          <a:p>
            <a:pPr marL="342900" indent="-342900">
              <a:buFont typeface="Arial" panose="020B0604020202020204" pitchFamily="34" charset="0"/>
              <a:buChar char="•"/>
            </a:pPr>
            <a:r>
              <a:rPr lang="en-US" sz="2000" dirty="0">
                <a:solidFill>
                  <a:schemeClr val="accent6"/>
                </a:solidFill>
                <a:latin typeface="Times New Roman" panose="02020603050405020304" pitchFamily="18" charset="0"/>
              </a:rPr>
              <a:t>reversal of fortune or the reformation of the protagonist’s </a:t>
            </a:r>
            <a:r>
              <a:rPr lang="en-US" sz="2000" dirty="0" smtClean="0">
                <a:solidFill>
                  <a:schemeClr val="accent6"/>
                </a:solidFill>
                <a:latin typeface="Times New Roman" panose="02020603050405020304" pitchFamily="18" charset="0"/>
              </a:rPr>
              <a:t>opponent;</a:t>
            </a:r>
          </a:p>
          <a:p>
            <a:pPr marL="342900" indent="-342900">
              <a:buFont typeface="Arial" panose="020B0604020202020204" pitchFamily="34" charset="0"/>
              <a:buChar char="•"/>
            </a:pPr>
            <a:r>
              <a:rPr lang="en-US" sz="2000" dirty="0" smtClean="0">
                <a:solidFill>
                  <a:schemeClr val="accent6"/>
                </a:solidFill>
                <a:latin typeface="Times New Roman" panose="02020603050405020304" pitchFamily="18" charset="0"/>
              </a:rPr>
              <a:t>Shakespeare’s </a:t>
            </a:r>
            <a:r>
              <a:rPr lang="en-US" sz="2000" i="1" dirty="0" smtClean="0">
                <a:solidFill>
                  <a:schemeClr val="accent6"/>
                </a:solidFill>
                <a:latin typeface="Times New Roman" panose="02020603050405020304" pitchFamily="18" charset="0"/>
              </a:rPr>
              <a:t>The Tempest</a:t>
            </a:r>
          </a:p>
        </p:txBody>
      </p:sp>
      <p:sp>
        <p:nvSpPr>
          <p:cNvPr id="9" name="Прямоугольник 8"/>
          <p:cNvSpPr/>
          <p:nvPr/>
        </p:nvSpPr>
        <p:spPr>
          <a:xfrm>
            <a:off x="4525741" y="58261"/>
            <a:ext cx="4493539"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Tragicomedy</a:t>
            </a:r>
            <a:endParaRPr lang="ru-RU"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074" name="Picture 2" descr="William Shakespeare – The Tempest (1974, Vinyl) - Disco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48" y="1180319"/>
            <a:ext cx="3706461" cy="37064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5"/>
          <p:cNvSpPr>
            <a:spLocks noGrp="1"/>
          </p:cNvSpPr>
          <p:nvPr>
            <p:ph type="title" idx="4294967295"/>
          </p:nvPr>
        </p:nvSpPr>
        <p:spPr>
          <a:xfrm>
            <a:off x="607353" y="364273"/>
            <a:ext cx="7702550" cy="573088"/>
          </a:xfrm>
        </p:spPr>
        <p:txBody>
          <a:bodyPr/>
          <a:lstStyle/>
          <a:p>
            <a:r>
              <a:rPr lang="en-US" dirty="0" smtClean="0"/>
              <a:t>How to read a play? </a:t>
            </a:r>
            <a:r>
              <a:rPr lang="en-US" sz="1100" dirty="0" smtClean="0">
                <a:hlinkClick r:id="rId2"/>
              </a:rPr>
              <a:t>https://www.thoughtco.com/tips-for-reading-a-play-2713086</a:t>
            </a:r>
            <a:endParaRPr lang="en-US" sz="1100" dirty="0"/>
          </a:p>
        </p:txBody>
      </p:sp>
      <p:sp>
        <p:nvSpPr>
          <p:cNvPr id="18" name="Прямоугольник 17"/>
          <p:cNvSpPr/>
          <p:nvPr/>
        </p:nvSpPr>
        <p:spPr>
          <a:xfrm>
            <a:off x="339723" y="880166"/>
            <a:ext cx="8075730" cy="4370427"/>
          </a:xfrm>
          <a:prstGeom prst="rect">
            <a:avLst/>
          </a:prstGeom>
        </p:spPr>
        <p:txBody>
          <a:bodyPr wrap="square">
            <a:spAutoFit/>
          </a:bodyPr>
          <a:lstStyle/>
          <a:p>
            <a:pPr fontAlgn="base"/>
            <a:r>
              <a:rPr lang="en-US" sz="2000" b="1" dirty="0">
                <a:solidFill>
                  <a:srgbClr val="7DFFB8"/>
                </a:solidFill>
                <a:latin typeface="Lato"/>
              </a:rPr>
              <a:t>Read With a Pencil</a:t>
            </a:r>
          </a:p>
          <a:p>
            <a:pPr fontAlgn="base"/>
            <a:r>
              <a:rPr lang="en-US" sz="2000" dirty="0" smtClean="0">
                <a:solidFill>
                  <a:srgbClr val="282828"/>
                </a:solidFill>
                <a:latin typeface="Georgia" panose="02040502050405020303" pitchFamily="18" charset="0"/>
              </a:rPr>
              <a:t>Readers </a:t>
            </a:r>
            <a:r>
              <a:rPr lang="en-US" sz="2000" dirty="0">
                <a:solidFill>
                  <a:srgbClr val="282828"/>
                </a:solidFill>
                <a:latin typeface="Georgia" panose="02040502050405020303" pitchFamily="18" charset="0"/>
              </a:rPr>
              <a:t>who record their reactions as they read are more likely to remember the characters and various subplots of the </a:t>
            </a:r>
            <a:r>
              <a:rPr lang="en-US" sz="2000" dirty="0" smtClean="0">
                <a:solidFill>
                  <a:srgbClr val="282828"/>
                </a:solidFill>
                <a:latin typeface="Georgia" panose="02040502050405020303" pitchFamily="18" charset="0"/>
              </a:rPr>
              <a:t>play, make </a:t>
            </a:r>
            <a:r>
              <a:rPr lang="en-US" sz="2000" dirty="0">
                <a:solidFill>
                  <a:srgbClr val="282828"/>
                </a:solidFill>
                <a:latin typeface="Georgia" panose="02040502050405020303" pitchFamily="18" charset="0"/>
              </a:rPr>
              <a:t>your notes in a notebook or journal, and use scenes or acts to keep your notes </a:t>
            </a:r>
            <a:r>
              <a:rPr lang="en-US" sz="2000" dirty="0" smtClean="0">
                <a:solidFill>
                  <a:srgbClr val="282828"/>
                </a:solidFill>
                <a:latin typeface="Georgia" panose="02040502050405020303" pitchFamily="18" charset="0"/>
              </a:rPr>
              <a:t>organized. Leave </a:t>
            </a:r>
            <a:r>
              <a:rPr lang="en-US" sz="2000" dirty="0">
                <a:solidFill>
                  <a:srgbClr val="282828"/>
                </a:solidFill>
                <a:latin typeface="Georgia" panose="02040502050405020303" pitchFamily="18" charset="0"/>
              </a:rPr>
              <a:t>extra space for additional impressions as you read through the play each time</a:t>
            </a:r>
            <a:r>
              <a:rPr lang="en-US" sz="2000" dirty="0" smtClean="0">
                <a:solidFill>
                  <a:srgbClr val="282828"/>
                </a:solidFill>
                <a:latin typeface="Georgia" panose="02040502050405020303" pitchFamily="18" charset="0"/>
              </a:rPr>
              <a:t>.</a:t>
            </a:r>
            <a:endParaRPr lang="en-US" sz="1800" dirty="0" smtClean="0">
              <a:solidFill>
                <a:srgbClr val="282828"/>
              </a:solidFill>
              <a:latin typeface="Georgia" panose="02040502050405020303" pitchFamily="18" charset="0"/>
            </a:endParaRPr>
          </a:p>
          <a:p>
            <a:pPr fontAlgn="base"/>
            <a:r>
              <a:rPr lang="en-US" sz="2000" b="1" dirty="0">
                <a:solidFill>
                  <a:srgbClr val="7DFFB8"/>
                </a:solidFill>
              </a:rPr>
              <a:t>Visualize the </a:t>
            </a:r>
            <a:r>
              <a:rPr lang="en-US" sz="2000" b="1" dirty="0" smtClean="0">
                <a:solidFill>
                  <a:srgbClr val="7DFFB8"/>
                </a:solidFill>
              </a:rPr>
              <a:t>Characters</a:t>
            </a:r>
          </a:p>
          <a:p>
            <a:pPr fontAlgn="base"/>
            <a:r>
              <a:rPr lang="en-US" sz="2000" dirty="0" smtClean="0"/>
              <a:t>A play does not typically offer a lot of vivid detail. It is common for a playwright to briefly describe a character as he or she enters the stage. After that point, the characters may never be described again. Therefore, it is up to you to create a lasting mental image. What does this person look like? How do they sound? How do they deliver each line?</a:t>
            </a:r>
          </a:p>
          <a:p>
            <a:pPr fontAlgn="base"/>
            <a:endParaRPr lang="en-US" sz="1800" dirty="0">
              <a:solidFill>
                <a:srgbClr val="282828"/>
              </a:solidFill>
              <a:latin typeface="Georgia" panose="02040502050405020303" pitchFamily="18" charset="0"/>
            </a:endParaRPr>
          </a:p>
        </p:txBody>
      </p:sp>
    </p:spTree>
    <p:extLst>
      <p:ext uri="{BB962C8B-B14F-4D97-AF65-F5344CB8AC3E}">
        <p14:creationId xmlns:p14="http://schemas.microsoft.com/office/powerpoint/2010/main" val="350685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arn(inVertical)">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arn(inVertic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barn(inVertical)">
                                      <p:cBhvr>
                                        <p:cTn id="2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2761" y="478870"/>
            <a:ext cx="8422888" cy="3785652"/>
          </a:xfrm>
          <a:prstGeom prst="rect">
            <a:avLst/>
          </a:prstGeom>
        </p:spPr>
        <p:txBody>
          <a:bodyPr wrap="square">
            <a:spAutoFit/>
          </a:bodyPr>
          <a:lstStyle/>
          <a:p>
            <a:pPr fontAlgn="base"/>
            <a:r>
              <a:rPr lang="en-US" sz="2000" b="1" dirty="0">
                <a:solidFill>
                  <a:srgbClr val="7DFFB8"/>
                </a:solidFill>
                <a:latin typeface="Lato"/>
              </a:rPr>
              <a:t>Contemplate the Setting</a:t>
            </a:r>
          </a:p>
          <a:p>
            <a:pPr fontAlgn="base"/>
            <a:r>
              <a:rPr lang="en-US" sz="2000" dirty="0" smtClean="0">
                <a:solidFill>
                  <a:srgbClr val="282828"/>
                </a:solidFill>
                <a:latin typeface="Georgia" panose="02040502050405020303" pitchFamily="18" charset="0"/>
              </a:rPr>
              <a:t>Have </a:t>
            </a:r>
            <a:r>
              <a:rPr lang="en-US" sz="2000" dirty="0">
                <a:solidFill>
                  <a:srgbClr val="282828"/>
                </a:solidFill>
                <a:latin typeface="Georgia" panose="02040502050405020303" pitchFamily="18" charset="0"/>
              </a:rPr>
              <a:t>a clear understanding of the story’s time and place.</a:t>
            </a:r>
          </a:p>
          <a:p>
            <a:pPr fontAlgn="base"/>
            <a:r>
              <a:rPr lang="en-US" sz="2000" dirty="0">
                <a:solidFill>
                  <a:srgbClr val="282828"/>
                </a:solidFill>
                <a:latin typeface="Georgia" panose="02040502050405020303" pitchFamily="18" charset="0"/>
              </a:rPr>
              <a:t>For one, try to imagine the sets and costumes as you read. Consider whether or not the historical context is important to the story.</a:t>
            </a:r>
          </a:p>
          <a:p>
            <a:pPr fontAlgn="base"/>
            <a:r>
              <a:rPr lang="en-US" sz="2000" dirty="0">
                <a:solidFill>
                  <a:srgbClr val="282828"/>
                </a:solidFill>
                <a:latin typeface="Georgia" panose="02040502050405020303" pitchFamily="18" charset="0"/>
              </a:rPr>
              <a:t>Sometimes the setting of a play seems like a flexible backdrop. </a:t>
            </a:r>
            <a:endParaRPr lang="en-US" sz="2000" dirty="0" smtClean="0">
              <a:solidFill>
                <a:srgbClr val="282828"/>
              </a:solidFill>
              <a:latin typeface="Georgia" panose="02040502050405020303" pitchFamily="18" charset="0"/>
            </a:endParaRPr>
          </a:p>
          <a:p>
            <a:pPr fontAlgn="base"/>
            <a:r>
              <a:rPr lang="en-US" sz="2000" b="1" dirty="0">
                <a:solidFill>
                  <a:srgbClr val="7DFFB8"/>
                </a:solidFill>
              </a:rPr>
              <a:t>Research the Historical Context</a:t>
            </a:r>
          </a:p>
          <a:p>
            <a:pPr fontAlgn="base"/>
            <a:r>
              <a:rPr lang="en-US" sz="2000" dirty="0" smtClean="0"/>
              <a:t>Some </a:t>
            </a:r>
            <a:r>
              <a:rPr lang="en-US" sz="2000" dirty="0"/>
              <a:t>plays can only be understood when the context is evaluated. </a:t>
            </a:r>
            <a:r>
              <a:rPr lang="en-US" sz="2000" dirty="0" smtClean="0"/>
              <a:t>Without </a:t>
            </a:r>
            <a:r>
              <a:rPr lang="en-US" sz="2000" dirty="0"/>
              <a:t>knowledge of the historical context, much of the significance of these stories could be lost. With a little bit of research into the past, you can generate a new level of appreciation for the plays you're studying. </a:t>
            </a:r>
            <a:endParaRPr lang="en-US" sz="2000" dirty="0" smtClean="0"/>
          </a:p>
          <a:p>
            <a:pPr fontAlgn="base"/>
            <a:endParaRPr lang="en-US" sz="2000" dirty="0"/>
          </a:p>
          <a:p>
            <a:pPr fontAlgn="base"/>
            <a:endParaRPr lang="en-US" sz="2000" dirty="0">
              <a:solidFill>
                <a:srgbClr val="282828"/>
              </a:solidFill>
              <a:latin typeface="Georgia" panose="02040502050405020303" pitchFamily="18" charset="0"/>
            </a:endParaRPr>
          </a:p>
        </p:txBody>
      </p:sp>
    </p:spTree>
    <p:extLst>
      <p:ext uri="{BB962C8B-B14F-4D97-AF65-F5344CB8AC3E}">
        <p14:creationId xmlns:p14="http://schemas.microsoft.com/office/powerpoint/2010/main" val="123757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8683" y="648147"/>
            <a:ext cx="8564137" cy="3785652"/>
          </a:xfrm>
          <a:prstGeom prst="rect">
            <a:avLst/>
          </a:prstGeom>
        </p:spPr>
        <p:txBody>
          <a:bodyPr wrap="square">
            <a:spAutoFit/>
          </a:bodyPr>
          <a:lstStyle/>
          <a:p>
            <a:pPr fontAlgn="base"/>
            <a:r>
              <a:rPr lang="en-US" sz="2000" b="1" dirty="0">
                <a:solidFill>
                  <a:srgbClr val="7DFFB8"/>
                </a:solidFill>
              </a:rPr>
              <a:t>Sit in the Director's Chair</a:t>
            </a:r>
          </a:p>
          <a:p>
            <a:pPr fontAlgn="base"/>
            <a:r>
              <a:rPr lang="en-US" sz="2000" dirty="0"/>
              <a:t>Think like a director. Some playwrights provide a great deal of specific movement. However, most writers leave that business to the cast and crew. What are those characters doing? Imagine the different possibilities. Does the protagonist rant and rave? Or do they remain eerily calm, delivering the lines with an icy gaze? You can make those interpretive choices</a:t>
            </a:r>
            <a:r>
              <a:rPr lang="en-US" sz="2000" dirty="0" smtClean="0"/>
              <a:t>. It </a:t>
            </a:r>
            <a:r>
              <a:rPr lang="en-US" sz="2000" dirty="0"/>
              <a:t>will help if you read through the play once and write down your first impressions. On the second reading, add the details: What color hair does your actor have? What style of dress? </a:t>
            </a:r>
            <a:r>
              <a:rPr lang="en-US" sz="2000" dirty="0" smtClean="0"/>
              <a:t>What </a:t>
            </a:r>
            <a:r>
              <a:rPr lang="en-US" sz="2000" dirty="0"/>
              <a:t>color is the sofa? What size is the table? Remember, to appreciate the dramatic literature, you must imagine the cast, the set, and the movements. The more detailed the image becomes in your head, the more the play comes to life on the page.</a:t>
            </a:r>
          </a:p>
        </p:txBody>
      </p:sp>
    </p:spTree>
    <p:extLst>
      <p:ext uri="{BB962C8B-B14F-4D97-AF65-F5344CB8AC3E}">
        <p14:creationId xmlns:p14="http://schemas.microsoft.com/office/powerpoint/2010/main" val="373042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2"/>
        <p:cNvGrpSpPr/>
        <p:nvPr/>
      </p:nvGrpSpPr>
      <p:grpSpPr>
        <a:xfrm>
          <a:off x="0" y="0"/>
          <a:ext cx="0" cy="0"/>
          <a:chOff x="0" y="0"/>
          <a:chExt cx="0" cy="0"/>
        </a:xfrm>
      </p:grpSpPr>
      <p:sp>
        <p:nvSpPr>
          <p:cNvPr id="313" name="Google Shape;313;p36"/>
          <p:cNvSpPr txBox="1">
            <a:spLocks noGrp="1"/>
          </p:cNvSpPr>
          <p:nvPr>
            <p:ph type="title"/>
          </p:nvPr>
        </p:nvSpPr>
        <p:spPr>
          <a:xfrm>
            <a:off x="5187850" y="799925"/>
            <a:ext cx="3412200" cy="142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smtClean="0"/>
              <a:t>Thank you for your attention!</a:t>
            </a:r>
            <a:endParaRPr sz="3600" dirty="0"/>
          </a:p>
        </p:txBody>
      </p:sp>
      <p:sp>
        <p:nvSpPr>
          <p:cNvPr id="314" name="Google Shape;314;p36"/>
          <p:cNvSpPr/>
          <p:nvPr/>
        </p:nvSpPr>
        <p:spPr>
          <a:xfrm>
            <a:off x="8355459" y="662830"/>
            <a:ext cx="137100" cy="137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5" name="Google Shape;315;p36"/>
          <p:cNvCxnSpPr/>
          <p:nvPr/>
        </p:nvCxnSpPr>
        <p:spPr>
          <a:xfrm rot="10800000">
            <a:off x="453025" y="440375"/>
            <a:ext cx="0" cy="582000"/>
          </a:xfrm>
          <a:prstGeom prst="straightConnector1">
            <a:avLst/>
          </a:prstGeom>
          <a:noFill/>
          <a:ln w="9525" cap="flat" cmpd="sng">
            <a:solidFill>
              <a:schemeClr val="dk1"/>
            </a:solidFill>
            <a:prstDash val="solid"/>
            <a:round/>
            <a:headEnd type="none" w="med" len="med"/>
            <a:tailEnd type="none" w="med" len="med"/>
          </a:ln>
        </p:spPr>
      </p:cxnSp>
      <p:sp>
        <p:nvSpPr>
          <p:cNvPr id="316" name="Google Shape;316;p36"/>
          <p:cNvSpPr/>
          <p:nvPr/>
        </p:nvSpPr>
        <p:spPr>
          <a:xfrm>
            <a:off x="453025" y="4423938"/>
            <a:ext cx="179100" cy="179100"/>
          </a:xfrm>
          <a:prstGeom prst="star4">
            <a:avLst>
              <a:gd name="adj" fmla="val 125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7" name="Google Shape;317;p36"/>
          <p:cNvCxnSpPr/>
          <p:nvPr/>
        </p:nvCxnSpPr>
        <p:spPr>
          <a:xfrm rot="10800000">
            <a:off x="8600050" y="3676959"/>
            <a:ext cx="0" cy="10035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6049" y="832624"/>
            <a:ext cx="8697951" cy="1508105"/>
          </a:xfrm>
          <a:prstGeom prst="rect">
            <a:avLst/>
          </a:prstGeom>
        </p:spPr>
        <p:txBody>
          <a:bodyPr wrap="square">
            <a:spAutoFit/>
          </a:bodyPr>
          <a:lstStyle/>
          <a:p>
            <a:r>
              <a:rPr lang="en-US" sz="2000" b="1" i="1" dirty="0">
                <a:solidFill>
                  <a:schemeClr val="accent6"/>
                </a:solidFill>
                <a:latin typeface="BemboStd-Italic"/>
              </a:rPr>
              <a:t>Drama</a:t>
            </a:r>
            <a:r>
              <a:rPr lang="en-US" sz="2000" dirty="0">
                <a:solidFill>
                  <a:schemeClr val="accent6"/>
                </a:solidFill>
                <a:latin typeface="BemboStd"/>
              </a:rPr>
              <a:t>: An artistic medium in which physical impersonation is </a:t>
            </a:r>
            <a:r>
              <a:rPr lang="en-US" sz="2000" dirty="0" smtClean="0">
                <a:solidFill>
                  <a:schemeClr val="accent6"/>
                </a:solidFill>
                <a:latin typeface="BemboStd"/>
              </a:rPr>
              <a:t>used to </a:t>
            </a:r>
            <a:r>
              <a:rPr lang="en-US" sz="2000" dirty="0">
                <a:solidFill>
                  <a:schemeClr val="accent6"/>
                </a:solidFill>
                <a:latin typeface="BemboStd"/>
              </a:rPr>
              <a:t>present the actions and situations of </a:t>
            </a:r>
            <a:r>
              <a:rPr lang="en-US" sz="2000" dirty="0" smtClean="0">
                <a:solidFill>
                  <a:schemeClr val="accent6"/>
                </a:solidFill>
                <a:latin typeface="BemboStd"/>
              </a:rPr>
              <a:t>fictive </a:t>
            </a:r>
            <a:r>
              <a:rPr lang="en-US" sz="2000" dirty="0">
                <a:solidFill>
                  <a:schemeClr val="accent6"/>
                </a:solidFill>
                <a:latin typeface="BemboStd"/>
              </a:rPr>
              <a:t>characters to an </a:t>
            </a:r>
            <a:r>
              <a:rPr lang="en-US" sz="2400" b="1" dirty="0">
                <a:solidFill>
                  <a:srgbClr val="FFC000"/>
                </a:solidFill>
                <a:latin typeface="BemboStd"/>
              </a:rPr>
              <a:t>assembled</a:t>
            </a:r>
          </a:p>
          <a:p>
            <a:r>
              <a:rPr lang="en-US" sz="2400" b="1" dirty="0">
                <a:solidFill>
                  <a:srgbClr val="FFC000"/>
                </a:solidFill>
                <a:latin typeface="BemboStd"/>
              </a:rPr>
              <a:t>audience</a:t>
            </a:r>
            <a:r>
              <a:rPr lang="en-US" sz="2000" dirty="0">
                <a:solidFill>
                  <a:schemeClr val="accent6"/>
                </a:solidFill>
                <a:latin typeface="BemboStd"/>
              </a:rPr>
              <a:t> that hopes to be beguiled, stirred, amused, provoked or</a:t>
            </a:r>
          </a:p>
          <a:p>
            <a:r>
              <a:rPr lang="en-US" sz="2000" dirty="0" smtClean="0">
                <a:solidFill>
                  <a:schemeClr val="accent6"/>
                </a:solidFill>
                <a:latin typeface="BemboStd"/>
              </a:rPr>
              <a:t>affected </a:t>
            </a:r>
            <a:r>
              <a:rPr lang="en-US" sz="2000" dirty="0">
                <a:solidFill>
                  <a:schemeClr val="accent6"/>
                </a:solidFill>
                <a:latin typeface="BemboStd"/>
              </a:rPr>
              <a:t>in some more profound way by </a:t>
            </a:r>
            <a:r>
              <a:rPr lang="en-US" sz="2400" b="1" dirty="0">
                <a:solidFill>
                  <a:srgbClr val="FFC000"/>
                </a:solidFill>
                <a:latin typeface="BemboStd"/>
              </a:rPr>
              <a:t>the spectacle created</a:t>
            </a:r>
            <a:r>
              <a:rPr lang="en-US" sz="2000" dirty="0">
                <a:solidFill>
                  <a:schemeClr val="accent6"/>
                </a:solidFill>
                <a:latin typeface="BemboStd"/>
              </a:rPr>
              <a:t>.</a:t>
            </a:r>
            <a:endParaRPr lang="en-US" sz="2000" dirty="0">
              <a:solidFill>
                <a:schemeClr val="accent6"/>
              </a:solidFill>
            </a:endParaRPr>
          </a:p>
        </p:txBody>
      </p:sp>
      <p:pic>
        <p:nvPicPr>
          <p:cNvPr id="1026" name="Picture 2" descr="Is the central focus of high school English Basically writes in a different  language - Scumbag Shakespeare - quick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541" y="2558395"/>
            <a:ext cx="1943100"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862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Drama</a:t>
            </a:r>
            <a:endParaRPr dirty="0"/>
          </a:p>
        </p:txBody>
      </p:sp>
      <p:sp>
        <p:nvSpPr>
          <p:cNvPr id="165" name="Google Shape;165;p26"/>
          <p:cNvSpPr txBox="1">
            <a:spLocks noGrp="1"/>
          </p:cNvSpPr>
          <p:nvPr>
            <p:ph type="body" idx="1"/>
          </p:nvPr>
        </p:nvSpPr>
        <p:spPr>
          <a:xfrm>
            <a:off x="356839" y="1074503"/>
            <a:ext cx="8463775" cy="3556970"/>
          </a:xfrm>
          <a:prstGeom prst="rect">
            <a:avLst/>
          </a:prstGeom>
        </p:spPr>
        <p:txBody>
          <a:bodyPr spcFirstLastPara="1" wrap="square" lIns="91425" tIns="91425" rIns="91425" bIns="91425" anchor="t" anchorCtr="0">
            <a:noAutofit/>
          </a:bodyPr>
          <a:lstStyle/>
          <a:p>
            <a:r>
              <a:rPr lang="en-US" sz="1800" dirty="0"/>
              <a:t>Drama (from the Greek verb for “</a:t>
            </a:r>
            <a:r>
              <a:rPr lang="en-US" sz="2000" b="1" dirty="0">
                <a:solidFill>
                  <a:srgbClr val="C00000"/>
                </a:solidFill>
              </a:rPr>
              <a:t>to do” or “to act</a:t>
            </a:r>
            <a:r>
              <a:rPr lang="en-US" sz="1800" dirty="0"/>
              <a:t>”) </a:t>
            </a:r>
            <a:r>
              <a:rPr lang="en-US" sz="1800" dirty="0" smtClean="0"/>
              <a:t>presents </a:t>
            </a:r>
            <a:r>
              <a:rPr lang="en-US" sz="1800" dirty="0"/>
              <a:t>characters directly to the audience, </a:t>
            </a:r>
            <a:r>
              <a:rPr lang="en-US" sz="1800" dirty="0" err="1" smtClean="0"/>
              <a:t>usuallywithout</a:t>
            </a:r>
            <a:r>
              <a:rPr lang="en-US" sz="1800" dirty="0" smtClean="0"/>
              <a:t> </a:t>
            </a:r>
            <a:r>
              <a:rPr lang="en-US" sz="1800" dirty="0"/>
              <a:t>the intermediary of a narrator. </a:t>
            </a:r>
            <a:endParaRPr lang="en-US" sz="1800" dirty="0" smtClean="0"/>
          </a:p>
          <a:p>
            <a:r>
              <a:rPr lang="en-US" sz="1800" dirty="0" smtClean="0"/>
              <a:t>Most </a:t>
            </a:r>
            <a:r>
              <a:rPr lang="en-US" sz="1800" dirty="0"/>
              <a:t>drama is </a:t>
            </a:r>
            <a:r>
              <a:rPr lang="en-US" sz="1800" dirty="0" smtClean="0"/>
              <a:t>written </a:t>
            </a:r>
            <a:r>
              <a:rPr lang="en-US" sz="2000" b="1" dirty="0" smtClean="0">
                <a:solidFill>
                  <a:srgbClr val="C00000"/>
                </a:solidFill>
              </a:rPr>
              <a:t>to </a:t>
            </a:r>
            <a:r>
              <a:rPr lang="en-US" sz="2000" b="1" dirty="0">
                <a:solidFill>
                  <a:srgbClr val="C00000"/>
                </a:solidFill>
              </a:rPr>
              <a:t>be performed in the theater </a:t>
            </a:r>
            <a:r>
              <a:rPr lang="en-US" sz="1800" dirty="0"/>
              <a:t>by live actors, who speak </a:t>
            </a:r>
            <a:r>
              <a:rPr lang="en-US" sz="1800" dirty="0" smtClean="0"/>
              <a:t>the </a:t>
            </a:r>
            <a:r>
              <a:rPr lang="en-US" sz="2000" b="1" dirty="0" smtClean="0">
                <a:solidFill>
                  <a:srgbClr val="C00000"/>
                </a:solidFill>
              </a:rPr>
              <a:t>dialogue</a:t>
            </a:r>
            <a:r>
              <a:rPr lang="en-US" sz="1800" dirty="0" smtClean="0"/>
              <a:t> </a:t>
            </a:r>
            <a:r>
              <a:rPr lang="en-US" sz="1800" dirty="0"/>
              <a:t>and move in accordance with the </a:t>
            </a:r>
            <a:r>
              <a:rPr lang="en-US" sz="2000" b="1" dirty="0">
                <a:solidFill>
                  <a:srgbClr val="C00000"/>
                </a:solidFill>
              </a:rPr>
              <a:t>stage directions </a:t>
            </a:r>
            <a:r>
              <a:rPr lang="en-US" sz="1800" dirty="0" smtClean="0"/>
              <a:t>written by </a:t>
            </a:r>
            <a:r>
              <a:rPr lang="en-US" sz="1800" dirty="0"/>
              <a:t>the </a:t>
            </a:r>
            <a:r>
              <a:rPr lang="en-US" sz="1800" dirty="0" smtClean="0"/>
              <a:t>playwright.</a:t>
            </a:r>
          </a:p>
          <a:p>
            <a:r>
              <a:rPr lang="en-US" sz="1800" dirty="0" smtClean="0"/>
              <a:t>The </a:t>
            </a:r>
            <a:r>
              <a:rPr lang="en-US" sz="1800" dirty="0"/>
              <a:t>exception </a:t>
            </a:r>
            <a:r>
              <a:rPr lang="en-US" sz="1800" dirty="0" smtClean="0"/>
              <a:t>is </a:t>
            </a:r>
            <a:r>
              <a:rPr lang="en-US" sz="1800" dirty="0"/>
              <a:t>closet drama, </a:t>
            </a:r>
            <a:r>
              <a:rPr lang="en-US" sz="1800" dirty="0" smtClean="0"/>
              <a:t>intended </a:t>
            </a:r>
            <a:r>
              <a:rPr lang="en-US" sz="1800" dirty="0"/>
              <a:t>to be read rather than </a:t>
            </a:r>
            <a:r>
              <a:rPr lang="en-US" sz="1800" dirty="0" smtClean="0"/>
              <a:t>performed (John </a:t>
            </a:r>
            <a:r>
              <a:rPr lang="en-US" sz="1800" dirty="0"/>
              <a:t>Milton’s </a:t>
            </a:r>
            <a:r>
              <a:rPr lang="en-US" sz="1800" i="1" dirty="0" smtClean="0"/>
              <a:t>Samson </a:t>
            </a:r>
            <a:r>
              <a:rPr lang="en-US" sz="1800" i="1" dirty="0" err="1" smtClean="0"/>
              <a:t>Agonistes</a:t>
            </a:r>
            <a:r>
              <a:rPr lang="en-US" sz="1800" i="1" dirty="0" smtClean="0"/>
              <a:t> </a:t>
            </a:r>
            <a:r>
              <a:rPr lang="en-US" sz="1800" dirty="0"/>
              <a:t>(1671) and Lord Byron’s </a:t>
            </a:r>
            <a:r>
              <a:rPr lang="en-US" sz="1800" i="1" dirty="0"/>
              <a:t>Manfred</a:t>
            </a:r>
            <a:r>
              <a:rPr lang="en-US" sz="1800" dirty="0"/>
              <a:t> (1817).</a:t>
            </a:r>
          </a:p>
          <a:p>
            <a:r>
              <a:rPr lang="en-US" sz="1800" dirty="0"/>
              <a:t>Drama is classified according to </a:t>
            </a:r>
            <a:r>
              <a:rPr lang="en-US" sz="2000" b="1" dirty="0">
                <a:solidFill>
                  <a:srgbClr val="C00000"/>
                </a:solidFill>
              </a:rPr>
              <a:t>the effect </a:t>
            </a:r>
            <a:r>
              <a:rPr lang="en-US" sz="1800" dirty="0"/>
              <a:t>intended on </a:t>
            </a:r>
            <a:r>
              <a:rPr lang="en-US" sz="1800" dirty="0" smtClean="0"/>
              <a:t>the audience</a:t>
            </a:r>
            <a:r>
              <a:rPr lang="en-US" sz="1800" dirty="0"/>
              <a:t>, as well as the choice and rendering of the materials </a:t>
            </a:r>
            <a:r>
              <a:rPr lang="en-US" sz="1800" dirty="0" smtClean="0"/>
              <a:t>in order </a:t>
            </a:r>
            <a:r>
              <a:rPr lang="en-US" sz="1800" dirty="0"/>
              <a:t>to achieve that </a:t>
            </a:r>
            <a:r>
              <a:rPr lang="en-US" sz="1800" dirty="0" smtClean="0"/>
              <a:t>effect.</a:t>
            </a:r>
          </a:p>
          <a:p>
            <a:r>
              <a:rPr lang="en-US" sz="1800" dirty="0" smtClean="0"/>
              <a:t>The </a:t>
            </a:r>
            <a:r>
              <a:rPr lang="en-US" sz="1800" dirty="0"/>
              <a:t>broadest division is that </a:t>
            </a:r>
            <a:r>
              <a:rPr lang="en-US" sz="1800" dirty="0" smtClean="0"/>
              <a:t>between </a:t>
            </a:r>
            <a:r>
              <a:rPr lang="en-US" sz="2000" b="1" dirty="0" smtClean="0">
                <a:solidFill>
                  <a:srgbClr val="C00000"/>
                </a:solidFill>
              </a:rPr>
              <a:t>comedy</a:t>
            </a:r>
            <a:r>
              <a:rPr lang="en-US" sz="1800" dirty="0" smtClean="0"/>
              <a:t> </a:t>
            </a:r>
            <a:r>
              <a:rPr lang="en-US" sz="1800" dirty="0"/>
              <a:t>and </a:t>
            </a:r>
            <a:r>
              <a:rPr lang="en-US" sz="2000" b="1" dirty="0">
                <a:solidFill>
                  <a:srgbClr val="C00000"/>
                </a:solidFill>
              </a:rPr>
              <a:t>tragedy</a:t>
            </a:r>
            <a:r>
              <a:rPr lang="en-US" sz="1800" dirty="0"/>
              <a:t>, </a:t>
            </a:r>
            <a:r>
              <a:rPr lang="en-US" sz="1800" dirty="0" smtClean="0"/>
              <a:t>they also </a:t>
            </a:r>
            <a:r>
              <a:rPr lang="en-US" sz="1800" dirty="0"/>
              <a:t>contain </a:t>
            </a:r>
            <a:r>
              <a:rPr lang="en-US" sz="1800" dirty="0" smtClean="0"/>
              <a:t>specialized subgroups</a:t>
            </a:r>
            <a:r>
              <a:rPr lang="en-US" sz="1800" dirty="0"/>
              <a:t>.</a:t>
            </a:r>
            <a:endParaRPr sz="18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 calcmode="lin" valueType="num">
                                      <p:cBhvr additive="base">
                                        <p:cTn id="7" dur="500" fill="hold"/>
                                        <p:tgtEl>
                                          <p:spTgt spid="1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5">
                                            <p:txEl>
                                              <p:pRg st="1" end="1"/>
                                            </p:txEl>
                                          </p:spTgt>
                                        </p:tgtEl>
                                        <p:attrNameLst>
                                          <p:attrName>style.visibility</p:attrName>
                                        </p:attrNameLst>
                                      </p:cBhvr>
                                      <p:to>
                                        <p:strVal val="visible"/>
                                      </p:to>
                                    </p:set>
                                    <p:anim calcmode="lin" valueType="num">
                                      <p:cBhvr additive="base">
                                        <p:cTn id="13" dur="500" fill="hold"/>
                                        <p:tgtEl>
                                          <p:spTgt spid="16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5">
                                            <p:txEl>
                                              <p:pRg st="2" end="2"/>
                                            </p:txEl>
                                          </p:spTgt>
                                        </p:tgtEl>
                                        <p:attrNameLst>
                                          <p:attrName>style.visibility</p:attrName>
                                        </p:attrNameLst>
                                      </p:cBhvr>
                                      <p:to>
                                        <p:strVal val="visible"/>
                                      </p:to>
                                    </p:set>
                                    <p:anim calcmode="lin" valueType="num">
                                      <p:cBhvr additive="base">
                                        <p:cTn id="19" dur="500" fill="hold"/>
                                        <p:tgtEl>
                                          <p:spTgt spid="16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5">
                                            <p:txEl>
                                              <p:pRg st="3" end="3"/>
                                            </p:txEl>
                                          </p:spTgt>
                                        </p:tgtEl>
                                        <p:attrNameLst>
                                          <p:attrName>style.visibility</p:attrName>
                                        </p:attrNameLst>
                                      </p:cBhvr>
                                      <p:to>
                                        <p:strVal val="visible"/>
                                      </p:to>
                                    </p:set>
                                    <p:anim calcmode="lin" valueType="num">
                                      <p:cBhvr additive="base">
                                        <p:cTn id="25" dur="500" fill="hold"/>
                                        <p:tgtEl>
                                          <p:spTgt spid="16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5">
                                            <p:txEl>
                                              <p:pRg st="4" end="4"/>
                                            </p:txEl>
                                          </p:spTgt>
                                        </p:tgtEl>
                                        <p:attrNameLst>
                                          <p:attrName>style.visibility</p:attrName>
                                        </p:attrNameLst>
                                      </p:cBhvr>
                                      <p:to>
                                        <p:strVal val="visible"/>
                                      </p:to>
                                    </p:set>
                                    <p:anim calcmode="lin" valueType="num">
                                      <p:cBhvr additive="base">
                                        <p:cTn id="31" dur="500" fill="hold"/>
                                        <p:tgtEl>
                                          <p:spTgt spid="16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Текст 2"/>
          <p:cNvSpPr>
            <a:spLocks noGrp="1"/>
          </p:cNvSpPr>
          <p:nvPr>
            <p:ph type="body" idx="1"/>
          </p:nvPr>
        </p:nvSpPr>
        <p:spPr/>
        <p:txBody>
          <a:bodyPr/>
          <a:lstStyle/>
          <a:p>
            <a:pPr marL="495300" indent="-342900">
              <a:buFontTx/>
              <a:buChar char="-"/>
            </a:pPr>
            <a:r>
              <a:rPr lang="en-US" sz="2000" dirty="0" smtClean="0"/>
              <a:t>Every </a:t>
            </a:r>
            <a:r>
              <a:rPr lang="en-US" sz="2000" dirty="0"/>
              <a:t>performance represents a series </a:t>
            </a:r>
            <a:r>
              <a:rPr lang="en-US" sz="2000" dirty="0" smtClean="0"/>
              <a:t>of choices</a:t>
            </a:r>
            <a:r>
              <a:rPr lang="en-US" sz="2000" dirty="0"/>
              <a:t>, by the director and the actors, about such factors as </a:t>
            </a:r>
            <a:r>
              <a:rPr lang="en-US" sz="2400" b="1" dirty="0" smtClean="0">
                <a:solidFill>
                  <a:srgbClr val="C00000"/>
                </a:solidFill>
              </a:rPr>
              <a:t>which lines </a:t>
            </a:r>
            <a:r>
              <a:rPr lang="en-US" sz="2400" b="1" dirty="0">
                <a:solidFill>
                  <a:srgbClr val="C00000"/>
                </a:solidFill>
              </a:rPr>
              <a:t>to cut or to emphasize</a:t>
            </a:r>
            <a:r>
              <a:rPr lang="en-US" sz="2000" dirty="0"/>
              <a:t>; how the various </a:t>
            </a:r>
            <a:r>
              <a:rPr lang="en-US" sz="2400" b="1" dirty="0">
                <a:solidFill>
                  <a:srgbClr val="C00000"/>
                </a:solidFill>
              </a:rPr>
              <a:t>roles are cast</a:t>
            </a:r>
            <a:r>
              <a:rPr lang="en-US" sz="2000" dirty="0"/>
              <a:t>; how </a:t>
            </a:r>
            <a:r>
              <a:rPr lang="en-US" sz="2000" dirty="0" smtClean="0"/>
              <a:t>the actors </a:t>
            </a:r>
            <a:r>
              <a:rPr lang="en-US" sz="2000" dirty="0"/>
              <a:t>should </a:t>
            </a:r>
            <a:r>
              <a:rPr lang="en-US" sz="2400" b="1" dirty="0">
                <a:solidFill>
                  <a:srgbClr val="C00000"/>
                </a:solidFill>
              </a:rPr>
              <a:t>move, gesture, and deliver their lines</a:t>
            </a:r>
            <a:r>
              <a:rPr lang="en-US" sz="2000" dirty="0"/>
              <a:t>; and how </a:t>
            </a:r>
            <a:r>
              <a:rPr lang="en-US" sz="2000" dirty="0" smtClean="0"/>
              <a:t>the </a:t>
            </a:r>
            <a:r>
              <a:rPr lang="en-US" sz="2400" b="1" dirty="0" smtClean="0">
                <a:solidFill>
                  <a:srgbClr val="C00000"/>
                </a:solidFill>
              </a:rPr>
              <a:t>setting</a:t>
            </a:r>
            <a:r>
              <a:rPr lang="en-US" sz="2400" b="1" dirty="0">
                <a:solidFill>
                  <a:srgbClr val="C00000"/>
                </a:solidFill>
              </a:rPr>
              <a:t>, the time and place </a:t>
            </a:r>
            <a:r>
              <a:rPr lang="en-US" sz="2000" dirty="0"/>
              <a:t>in which the action occurs, is represented</a:t>
            </a:r>
            <a:r>
              <a:rPr lang="en-US" sz="2000" dirty="0" smtClean="0"/>
              <a:t>.</a:t>
            </a:r>
          </a:p>
          <a:p>
            <a:pPr marL="152400" indent="0">
              <a:buNone/>
            </a:pPr>
            <a:r>
              <a:rPr lang="en-US" sz="2000" dirty="0" smtClean="0"/>
              <a:t>- new </a:t>
            </a:r>
            <a:r>
              <a:rPr lang="en-US" sz="2000" dirty="0" err="1"/>
              <a:t>stagings</a:t>
            </a:r>
            <a:r>
              <a:rPr lang="en-US" sz="2000" dirty="0"/>
              <a:t> are </a:t>
            </a:r>
            <a:r>
              <a:rPr lang="en-US" sz="2000" dirty="0" smtClean="0"/>
              <a:t>constantly </a:t>
            </a:r>
            <a:r>
              <a:rPr lang="en-US" sz="2000" dirty="0"/>
              <a:t>reshaped for different audiences</a:t>
            </a:r>
            <a:r>
              <a:rPr lang="en-US" sz="2000" dirty="0" smtClean="0"/>
              <a:t>.</a:t>
            </a:r>
            <a:endParaRPr lang="en-US" sz="2000" dirty="0"/>
          </a:p>
        </p:txBody>
      </p:sp>
      <p:pic>
        <p:nvPicPr>
          <p:cNvPr id="4098" name="Picture 2" descr="All The Best Shakespeare Memes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388" y="667342"/>
            <a:ext cx="2947926" cy="440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67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9 of the best Hamlets ever | Benedict Cumberbatch as Ham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727" y="445025"/>
            <a:ext cx="3551561" cy="452084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n pictures: Hamlet through the ages | Culture | The Guard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651" y="0"/>
            <a:ext cx="3665349" cy="226902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en-US"/>
          </a:p>
        </p:txBody>
      </p:sp>
      <p:pic>
        <p:nvPicPr>
          <p:cNvPr id="5" name="Picture 2" descr="Hamlet: Cumberbatch | Theatre in cinema in Moscow | TheatreH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8498" y="1462750"/>
            <a:ext cx="5783196" cy="32500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Who is Hamlet? Three actors make their case - Los Angeles Tim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061" y="457546"/>
            <a:ext cx="80010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27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ppt_x"/>
                                          </p:val>
                                        </p:tav>
                                        <p:tav tm="100000">
                                          <p:val>
                                            <p:strVal val="#ppt_x"/>
                                          </p:val>
                                        </p:tav>
                                      </p:tavLst>
                                    </p:anim>
                                    <p:anim calcmode="lin" valueType="num">
                                      <p:cBhvr additive="base">
                                        <p:cTn id="8"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80"/>
                                        </p:tgtEl>
                                        <p:attrNameLst>
                                          <p:attrName>style.visibility</p:attrName>
                                        </p:attrNameLst>
                                      </p:cBhvr>
                                      <p:to>
                                        <p:strVal val="visible"/>
                                      </p:to>
                                    </p:set>
                                    <p:anim calcmode="lin" valueType="num">
                                      <p:cBhvr additive="base">
                                        <p:cTn id="25" dur="500" fill="hold"/>
                                        <p:tgtEl>
                                          <p:spTgt spid="3080"/>
                                        </p:tgtEl>
                                        <p:attrNameLst>
                                          <p:attrName>ppt_x</p:attrName>
                                        </p:attrNameLst>
                                      </p:cBhvr>
                                      <p:tavLst>
                                        <p:tav tm="0">
                                          <p:val>
                                            <p:strVal val="#ppt_x"/>
                                          </p:val>
                                        </p:tav>
                                        <p:tav tm="100000">
                                          <p:val>
                                            <p:strVal val="#ppt_x"/>
                                          </p:val>
                                        </p:tav>
                                      </p:tavLst>
                                    </p:anim>
                                    <p:anim calcmode="lin" valueType="num">
                                      <p:cBhvr additive="base">
                                        <p:cTn id="26"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32"/>
          <p:cNvPicPr preferRelativeResize="0"/>
          <p:nvPr/>
        </p:nvPicPr>
        <p:blipFill rotWithShape="1">
          <a:blip r:embed="rId3">
            <a:alphaModFix/>
          </a:blip>
          <a:srcRect l="-2203" r="3845"/>
          <a:stretch/>
        </p:blipFill>
        <p:spPr>
          <a:xfrm>
            <a:off x="4874700" y="630000"/>
            <a:ext cx="3549300" cy="4159800"/>
          </a:xfrm>
          <a:prstGeom prst="roundRect">
            <a:avLst>
              <a:gd name="adj" fmla="val 41305"/>
            </a:avLst>
          </a:prstGeom>
          <a:noFill/>
          <a:ln w="9525" cap="flat" cmpd="sng">
            <a:solidFill>
              <a:schemeClr val="dk2"/>
            </a:solidFill>
            <a:prstDash val="solid"/>
            <a:round/>
            <a:headEnd type="none" w="sm" len="sm"/>
            <a:tailEnd type="none" w="sm" len="sm"/>
          </a:ln>
        </p:spPr>
      </p:pic>
      <p:sp>
        <p:nvSpPr>
          <p:cNvPr id="266" name="Google Shape;266;p32"/>
          <p:cNvSpPr txBox="1">
            <a:spLocks noGrp="1"/>
          </p:cNvSpPr>
          <p:nvPr>
            <p:ph type="title"/>
          </p:nvPr>
        </p:nvSpPr>
        <p:spPr>
          <a:xfrm>
            <a:off x="720000" y="1839825"/>
            <a:ext cx="3942000" cy="191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Comedy</a:t>
            </a:r>
            <a:endParaRPr dirty="0"/>
          </a:p>
        </p:txBody>
      </p:sp>
      <p:sp>
        <p:nvSpPr>
          <p:cNvPr id="267" name="Google Shape;267;p32"/>
          <p:cNvSpPr txBox="1">
            <a:spLocks noGrp="1"/>
          </p:cNvSpPr>
          <p:nvPr>
            <p:ph type="title" idx="2"/>
          </p:nvPr>
        </p:nvSpPr>
        <p:spPr>
          <a:xfrm>
            <a:off x="720000" y="674750"/>
            <a:ext cx="1056900" cy="106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cxnSp>
        <p:nvCxnSpPr>
          <p:cNvPr id="269" name="Google Shape;269;p32"/>
          <p:cNvCxnSpPr/>
          <p:nvPr/>
        </p:nvCxnSpPr>
        <p:spPr>
          <a:xfrm>
            <a:off x="755100" y="1805706"/>
            <a:ext cx="1411800" cy="0"/>
          </a:xfrm>
          <a:prstGeom prst="straightConnector1">
            <a:avLst/>
          </a:prstGeom>
          <a:noFill/>
          <a:ln w="9525" cap="flat" cmpd="sng">
            <a:solidFill>
              <a:schemeClr val="dk1"/>
            </a:solidFill>
            <a:prstDash val="solid"/>
            <a:round/>
            <a:headEnd type="none" w="med" len="med"/>
            <a:tailEnd type="none" w="med" len="med"/>
          </a:ln>
        </p:spPr>
      </p:cxnSp>
      <p:cxnSp>
        <p:nvCxnSpPr>
          <p:cNvPr id="271" name="Google Shape;271;p32"/>
          <p:cNvCxnSpPr/>
          <p:nvPr/>
        </p:nvCxnSpPr>
        <p:spPr>
          <a:xfrm rot="10800000">
            <a:off x="7434975" y="3810834"/>
            <a:ext cx="1157100" cy="0"/>
          </a:xfrm>
          <a:prstGeom prst="straightConnector1">
            <a:avLst/>
          </a:prstGeom>
          <a:noFill/>
          <a:ln w="9525" cap="flat" cmpd="sng">
            <a:solidFill>
              <a:schemeClr val="dk1"/>
            </a:solidFill>
            <a:prstDash val="solid"/>
            <a:round/>
            <a:headEnd type="none" w="med" len="med"/>
            <a:tailEnd type="none" w="med" len="med"/>
          </a:ln>
        </p:spPr>
      </p:cxnSp>
      <p:pic>
        <p:nvPicPr>
          <p:cNvPr id="10" name="Picture 2" descr="Two Theatrical Comedy And Drama Mask. Bipolar Disorder Symbol. Positive And  Negative Emotion. Film And Theatre Industry. Cartoon Vector Illustration  With Outline. Clipart Isolated On White Background Royalty Free Cliparts,  Vectors, 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83" y="1402515"/>
            <a:ext cx="3149250" cy="24927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08878" y="1323279"/>
            <a:ext cx="8556702" cy="1631216"/>
          </a:xfrm>
          <a:prstGeom prst="rect">
            <a:avLst/>
          </a:prstGeom>
        </p:spPr>
        <p:txBody>
          <a:bodyPr wrap="square">
            <a:spAutoFit/>
          </a:bodyPr>
          <a:lstStyle/>
          <a:p>
            <a:pPr marL="342900" indent="-342900">
              <a:buFontTx/>
              <a:buChar char="-"/>
            </a:pPr>
            <a:r>
              <a:rPr lang="en-US" sz="2000" dirty="0" smtClean="0">
                <a:solidFill>
                  <a:schemeClr val="tx1"/>
                </a:solidFill>
                <a:latin typeface="Times New Roman" panose="02020603050405020304" pitchFamily="18" charset="0"/>
              </a:rPr>
              <a:t>The </a:t>
            </a:r>
            <a:r>
              <a:rPr lang="en-US" sz="2000" dirty="0">
                <a:solidFill>
                  <a:schemeClr val="tx1"/>
                </a:solidFill>
                <a:latin typeface="Times New Roman" panose="02020603050405020304" pitchFamily="18" charset="0"/>
              </a:rPr>
              <a:t>tone is </a:t>
            </a:r>
            <a:r>
              <a:rPr lang="en-US" sz="2000" dirty="0" smtClean="0">
                <a:solidFill>
                  <a:schemeClr val="tx1"/>
                </a:solidFill>
                <a:latin typeface="Times New Roman" panose="02020603050405020304" pitchFamily="18" charset="0"/>
              </a:rPr>
              <a:t>light</a:t>
            </a:r>
            <a:r>
              <a:rPr lang="en-US" sz="2000" dirty="0">
                <a:solidFill>
                  <a:schemeClr val="tx1"/>
                </a:solidFill>
                <a:latin typeface="Times New Roman" panose="02020603050405020304" pitchFamily="18" charset="0"/>
              </a:rPr>
              <a:t>, </a:t>
            </a:r>
            <a:endParaRPr lang="en-US" sz="2000" dirty="0" smtClean="0">
              <a:solidFill>
                <a:schemeClr val="tx1"/>
              </a:solidFill>
              <a:latin typeface="Times New Roman" panose="02020603050405020304" pitchFamily="18" charset="0"/>
            </a:endParaRPr>
          </a:p>
          <a:p>
            <a:pPr marL="342900" indent="-342900">
              <a:buFontTx/>
              <a:buChar char="-"/>
            </a:pPr>
            <a:r>
              <a:rPr lang="en-US" sz="2000" dirty="0" smtClean="0">
                <a:solidFill>
                  <a:schemeClr val="tx1"/>
                </a:solidFill>
                <a:latin typeface="Times New Roman" panose="02020603050405020304" pitchFamily="18" charset="0"/>
              </a:rPr>
              <a:t>the </a:t>
            </a:r>
            <a:r>
              <a:rPr lang="en-US" sz="2000" dirty="0">
                <a:solidFill>
                  <a:schemeClr val="tx1"/>
                </a:solidFill>
                <a:latin typeface="Times New Roman" panose="02020603050405020304" pitchFamily="18" charset="0"/>
              </a:rPr>
              <a:t>main effects </a:t>
            </a:r>
            <a:r>
              <a:rPr lang="en-US" sz="2000" dirty="0" smtClean="0">
                <a:solidFill>
                  <a:schemeClr val="tx1"/>
                </a:solidFill>
                <a:latin typeface="Times New Roman" panose="02020603050405020304" pitchFamily="18" charset="0"/>
              </a:rPr>
              <a:t>are to </a:t>
            </a:r>
            <a:r>
              <a:rPr lang="en-US" sz="2000" dirty="0">
                <a:solidFill>
                  <a:schemeClr val="tx1"/>
                </a:solidFill>
                <a:latin typeface="Times New Roman" panose="02020603050405020304" pitchFamily="18" charset="0"/>
              </a:rPr>
              <a:t>engage and amuse the audience, </a:t>
            </a:r>
            <a:endParaRPr lang="en-US" sz="2000" dirty="0" smtClean="0">
              <a:solidFill>
                <a:schemeClr val="tx1"/>
              </a:solidFill>
              <a:latin typeface="Times New Roman" panose="02020603050405020304" pitchFamily="18" charset="0"/>
            </a:endParaRPr>
          </a:p>
          <a:p>
            <a:pPr marL="342900" indent="-342900">
              <a:buFontTx/>
              <a:buChar char="-"/>
            </a:pPr>
            <a:r>
              <a:rPr lang="en-US" sz="2000" dirty="0" smtClean="0">
                <a:solidFill>
                  <a:schemeClr val="tx1"/>
                </a:solidFill>
                <a:latin typeface="Times New Roman" panose="02020603050405020304" pitchFamily="18" charset="0"/>
              </a:rPr>
              <a:t>the </a:t>
            </a:r>
            <a:r>
              <a:rPr lang="en-US" sz="2000" dirty="0">
                <a:solidFill>
                  <a:schemeClr val="tx1"/>
                </a:solidFill>
                <a:latin typeface="Times New Roman" panose="02020603050405020304" pitchFamily="18" charset="0"/>
              </a:rPr>
              <a:t>situations and </a:t>
            </a:r>
            <a:r>
              <a:rPr lang="en-US" sz="2000" dirty="0" smtClean="0">
                <a:solidFill>
                  <a:schemeClr val="tx1"/>
                </a:solidFill>
                <a:latin typeface="Times New Roman" panose="02020603050405020304" pitchFamily="18" charset="0"/>
              </a:rPr>
              <a:t>characters tend </a:t>
            </a:r>
            <a:r>
              <a:rPr lang="en-US" sz="2000" dirty="0">
                <a:solidFill>
                  <a:schemeClr val="tx1"/>
                </a:solidFill>
                <a:latin typeface="Times New Roman" panose="02020603050405020304" pitchFamily="18" charset="0"/>
              </a:rPr>
              <a:t>to be drawn from ordinary daily life</a:t>
            </a:r>
            <a:r>
              <a:rPr lang="en-US" sz="2000" dirty="0" smtClean="0">
                <a:solidFill>
                  <a:schemeClr val="tx1"/>
                </a:solidFill>
                <a:latin typeface="Times New Roman" panose="02020603050405020304" pitchFamily="18" charset="0"/>
              </a:rPr>
              <a:t>,</a:t>
            </a:r>
          </a:p>
          <a:p>
            <a:pPr marL="342900" indent="-342900">
              <a:buFontTx/>
              <a:buChar char="-"/>
            </a:pPr>
            <a:r>
              <a:rPr lang="en-US" sz="2000" dirty="0" smtClean="0">
                <a:solidFill>
                  <a:schemeClr val="tx1"/>
                </a:solidFill>
                <a:latin typeface="Times New Roman" panose="02020603050405020304" pitchFamily="18" charset="0"/>
              </a:rPr>
              <a:t> the </a:t>
            </a:r>
            <a:r>
              <a:rPr lang="en-US" sz="2000" dirty="0">
                <a:solidFill>
                  <a:schemeClr val="tx1"/>
                </a:solidFill>
                <a:latin typeface="Times New Roman" panose="02020603050405020304" pitchFamily="18" charset="0"/>
              </a:rPr>
              <a:t>resolution </a:t>
            </a:r>
            <a:r>
              <a:rPr lang="en-US" sz="2000" dirty="0" smtClean="0">
                <a:solidFill>
                  <a:schemeClr val="tx1"/>
                </a:solidFill>
                <a:latin typeface="Times New Roman" panose="02020603050405020304" pitchFamily="18" charset="0"/>
              </a:rPr>
              <a:t>is happy,</a:t>
            </a:r>
          </a:p>
          <a:p>
            <a:pPr marL="342900" indent="-342900">
              <a:buFontTx/>
              <a:buChar char="-"/>
            </a:pPr>
            <a:r>
              <a:rPr lang="en-US" sz="2000" dirty="0" smtClean="0">
                <a:solidFill>
                  <a:schemeClr val="tx1"/>
                </a:solidFill>
                <a:latin typeface="Times New Roman" panose="02020603050405020304" pitchFamily="18" charset="0"/>
              </a:rPr>
              <a:t>traditional comic plots </a:t>
            </a:r>
            <a:r>
              <a:rPr lang="en-US" sz="2000" dirty="0">
                <a:solidFill>
                  <a:schemeClr val="tx1"/>
                </a:solidFill>
                <a:latin typeface="Times New Roman" panose="02020603050405020304" pitchFamily="18" charset="0"/>
              </a:rPr>
              <a:t>conclude with the marriage of one or more couples. </a:t>
            </a:r>
            <a:endParaRPr lang="en-US" sz="2000" dirty="0">
              <a:solidFill>
                <a:schemeClr val="tx1"/>
              </a:solidFill>
            </a:endParaRPr>
          </a:p>
        </p:txBody>
      </p:sp>
      <p:sp>
        <p:nvSpPr>
          <p:cNvPr id="6" name="Прямоугольник 5"/>
          <p:cNvSpPr/>
          <p:nvPr/>
        </p:nvSpPr>
        <p:spPr>
          <a:xfrm>
            <a:off x="5314417" y="58261"/>
            <a:ext cx="291618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Comedy</a:t>
            </a:r>
            <a:endParaRPr lang="ru-RU"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78498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7366" y="564995"/>
            <a:ext cx="4574782" cy="4524315"/>
          </a:xfrm>
          <a:prstGeom prst="rect">
            <a:avLst/>
          </a:prstGeom>
        </p:spPr>
        <p:txBody>
          <a:bodyPr wrap="square">
            <a:spAutoFit/>
          </a:bodyPr>
          <a:lstStyle/>
          <a:p>
            <a:r>
              <a:rPr lang="en-US" sz="2000" dirty="0">
                <a:solidFill>
                  <a:schemeClr val="tx1"/>
                </a:solidFill>
                <a:latin typeface="Times New Roman" panose="02020603050405020304" pitchFamily="18" charset="0"/>
              </a:rPr>
              <a:t>George Meredith in </a:t>
            </a:r>
            <a:r>
              <a:rPr lang="en-US" sz="2000" i="1" dirty="0">
                <a:solidFill>
                  <a:schemeClr val="tx1"/>
                </a:solidFill>
                <a:latin typeface="Times New Roman" panose="02020603050405020304" pitchFamily="18" charset="0"/>
              </a:rPr>
              <a:t>The Idea </a:t>
            </a:r>
            <a:r>
              <a:rPr lang="en-US" sz="2000" i="1" dirty="0" err="1">
                <a:solidFill>
                  <a:schemeClr val="tx1"/>
                </a:solidFill>
                <a:latin typeface="Times New Roman" panose="02020603050405020304" pitchFamily="18" charset="0"/>
              </a:rPr>
              <a:t>oj</a:t>
            </a:r>
            <a:r>
              <a:rPr lang="en-US" sz="2000" i="1" dirty="0">
                <a:solidFill>
                  <a:schemeClr val="tx1"/>
                </a:solidFill>
                <a:latin typeface="Times New Roman" panose="02020603050405020304" pitchFamily="18" charset="0"/>
              </a:rPr>
              <a:t> </a:t>
            </a:r>
            <a:r>
              <a:rPr lang="en-US" sz="2000" i="1" dirty="0" smtClean="0">
                <a:solidFill>
                  <a:schemeClr val="tx1"/>
                </a:solidFill>
                <a:latin typeface="Times New Roman" panose="02020603050405020304" pitchFamily="18" charset="0"/>
              </a:rPr>
              <a:t>Comedy </a:t>
            </a:r>
            <a:r>
              <a:rPr lang="en-US" sz="2000" dirty="0" smtClean="0">
                <a:solidFill>
                  <a:schemeClr val="tx1"/>
                </a:solidFill>
                <a:latin typeface="Times New Roman" panose="02020603050405020304" pitchFamily="18" charset="0"/>
              </a:rPr>
              <a:t>(</a:t>
            </a:r>
            <a:r>
              <a:rPr lang="en-US" sz="2000" dirty="0">
                <a:solidFill>
                  <a:schemeClr val="tx1"/>
                </a:solidFill>
                <a:latin typeface="Times New Roman" panose="02020603050405020304" pitchFamily="18" charset="0"/>
              </a:rPr>
              <a:t>1877</a:t>
            </a:r>
            <a:r>
              <a:rPr lang="en-US" sz="2000" dirty="0" smtClean="0">
                <a:solidFill>
                  <a:schemeClr val="tx1"/>
                </a:solidFill>
                <a:latin typeface="Times New Roman" panose="02020603050405020304" pitchFamily="18" charset="0"/>
              </a:rPr>
              <a:t>) - “</a:t>
            </a:r>
            <a:r>
              <a:rPr lang="en-US" sz="2000" dirty="0">
                <a:solidFill>
                  <a:schemeClr val="tx1"/>
                </a:solidFill>
                <a:latin typeface="Times New Roman" panose="02020603050405020304" pitchFamily="18" charset="0"/>
              </a:rPr>
              <a:t>high” and “low” types. </a:t>
            </a:r>
            <a:endParaRPr lang="en-US" sz="2000" dirty="0" smtClean="0">
              <a:solidFill>
                <a:schemeClr val="tx1"/>
              </a:solidFill>
              <a:latin typeface="Times New Roman" panose="02020603050405020304" pitchFamily="18" charset="0"/>
            </a:endParaRPr>
          </a:p>
          <a:p>
            <a:r>
              <a:rPr lang="en-US" sz="2400" b="1" dirty="0" smtClean="0">
                <a:solidFill>
                  <a:srgbClr val="00B0F0"/>
                </a:solidFill>
                <a:latin typeface="Times New Roman" panose="02020603050405020304" pitchFamily="18" charset="0"/>
              </a:rPr>
              <a:t>High </a:t>
            </a:r>
            <a:r>
              <a:rPr lang="en-US" sz="2400" b="1" dirty="0">
                <a:solidFill>
                  <a:srgbClr val="00B0F0"/>
                </a:solidFill>
                <a:latin typeface="Times New Roman" panose="02020603050405020304" pitchFamily="18" charset="0"/>
              </a:rPr>
              <a:t>comedy </a:t>
            </a:r>
            <a:r>
              <a:rPr lang="en-US" sz="2000" dirty="0" smtClean="0">
                <a:solidFill>
                  <a:schemeClr val="tx1"/>
                </a:solidFill>
                <a:latin typeface="Times New Roman" panose="02020603050405020304" pitchFamily="18" charset="0"/>
              </a:rPr>
              <a:t>depends on </a:t>
            </a:r>
            <a:r>
              <a:rPr lang="en-US" sz="2000" dirty="0">
                <a:solidFill>
                  <a:schemeClr val="tx1"/>
                </a:solidFill>
                <a:latin typeface="Times New Roman" panose="02020603050405020304" pitchFamily="18" charset="0"/>
              </a:rPr>
              <a:t>verbal wit, particularly repartee among sophisticated, </a:t>
            </a:r>
            <a:r>
              <a:rPr lang="en-US" sz="2000" dirty="0" smtClean="0">
                <a:solidFill>
                  <a:schemeClr val="tx1"/>
                </a:solidFill>
                <a:latin typeface="Times New Roman" panose="02020603050405020304" pitchFamily="18" charset="0"/>
              </a:rPr>
              <a:t>clever characters</a:t>
            </a:r>
            <a:r>
              <a:rPr lang="en-US" sz="2000" dirty="0">
                <a:solidFill>
                  <a:schemeClr val="tx1"/>
                </a:solidFill>
                <a:latin typeface="Times New Roman" panose="02020603050405020304" pitchFamily="18" charset="0"/>
              </a:rPr>
              <a:t>, and it appeals to the tastes of a cultivated audience</a:t>
            </a:r>
            <a:r>
              <a:rPr lang="en-US" sz="2000" dirty="0" smtClean="0">
                <a:solidFill>
                  <a:schemeClr val="tx1"/>
                </a:solidFill>
                <a:latin typeface="Times New Roman" panose="02020603050405020304" pitchFamily="18" charset="0"/>
              </a:rPr>
              <a:t>.</a:t>
            </a:r>
          </a:p>
          <a:p>
            <a:r>
              <a:rPr lang="en-US" sz="2400" b="1" dirty="0" smtClean="0">
                <a:solidFill>
                  <a:srgbClr val="00B0F0"/>
                </a:solidFill>
                <a:latin typeface="Times New Roman" panose="02020603050405020304" pitchFamily="18" charset="0"/>
              </a:rPr>
              <a:t>Low comedy</a:t>
            </a:r>
            <a:r>
              <a:rPr lang="en-US" sz="2000" dirty="0">
                <a:solidFill>
                  <a:schemeClr val="tx1"/>
                </a:solidFill>
                <a:latin typeface="Times New Roman" panose="02020603050405020304" pitchFamily="18" charset="0"/>
              </a:rPr>
              <a:t>, of which farce is the primary type, is characterized by</a:t>
            </a:r>
          </a:p>
          <a:p>
            <a:r>
              <a:rPr lang="en-US" sz="2000" dirty="0">
                <a:solidFill>
                  <a:schemeClr val="tx1"/>
                </a:solidFill>
                <a:latin typeface="Times New Roman" panose="02020603050405020304" pitchFamily="18" charset="0"/>
              </a:rPr>
              <a:t>physical humor, such as slapstick and pratfalls; fast-paced action,</a:t>
            </a:r>
          </a:p>
          <a:p>
            <a:r>
              <a:rPr lang="en-US" sz="2000" dirty="0">
                <a:solidFill>
                  <a:schemeClr val="tx1"/>
                </a:solidFill>
                <a:latin typeface="Times New Roman" panose="02020603050405020304" pitchFamily="18" charset="0"/>
              </a:rPr>
              <a:t>including split-second timing of key exits and entrances; ridiculous</a:t>
            </a:r>
          </a:p>
          <a:p>
            <a:r>
              <a:rPr lang="en-US" sz="2000" dirty="0">
                <a:solidFill>
                  <a:schemeClr val="tx1"/>
                </a:solidFill>
                <a:latin typeface="Times New Roman" panose="02020603050405020304" pitchFamily="18" charset="0"/>
              </a:rPr>
              <a:t>caricatures; and broad, often crass verbal humor.</a:t>
            </a:r>
            <a:endParaRPr lang="en-US" sz="2000" dirty="0">
              <a:solidFill>
                <a:schemeClr val="tx1"/>
              </a:solidFill>
            </a:endParaRPr>
          </a:p>
        </p:txBody>
      </p:sp>
      <p:pic>
        <p:nvPicPr>
          <p:cNvPr id="2050" name="Picture 2" descr="Файл:Portrait of George Meredith.jpg — Вики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691" y="-119960"/>
            <a:ext cx="4056826" cy="5894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32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p:nvPr/>
        </p:nvSpPr>
        <p:spPr>
          <a:xfrm>
            <a:off x="874125" y="1536442"/>
            <a:ext cx="1048200" cy="10482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7"/>
          <p:cNvSpPr/>
          <p:nvPr/>
        </p:nvSpPr>
        <p:spPr>
          <a:xfrm>
            <a:off x="874125" y="3030934"/>
            <a:ext cx="1048200" cy="10482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7"/>
          <p:cNvSpPr/>
          <p:nvPr/>
        </p:nvSpPr>
        <p:spPr>
          <a:xfrm>
            <a:off x="4724300" y="1536442"/>
            <a:ext cx="1048200" cy="10482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7"/>
          <p:cNvSpPr txBox="1">
            <a:spLocks noGrp="1"/>
          </p:cNvSpPr>
          <p:nvPr>
            <p:ph type="title" idx="9"/>
          </p:nvPr>
        </p:nvSpPr>
        <p:spPr>
          <a:xfrm>
            <a:off x="874125" y="3000775"/>
            <a:ext cx="1048200" cy="104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03</a:t>
            </a:r>
            <a:endParaRPr/>
          </a:p>
        </p:txBody>
      </p:sp>
      <p:sp>
        <p:nvSpPr>
          <p:cNvPr id="175" name="Google Shape;175;p27"/>
          <p:cNvSpPr txBox="1">
            <a:spLocks noGrp="1"/>
          </p:cNvSpPr>
          <p:nvPr>
            <p:ph type="title" idx="8"/>
          </p:nvPr>
        </p:nvSpPr>
        <p:spPr>
          <a:xfrm>
            <a:off x="874125" y="1521275"/>
            <a:ext cx="1048200" cy="104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
        <p:nvSpPr>
          <p:cNvPr id="176" name="Google Shape;176;p27"/>
          <p:cNvSpPr txBox="1">
            <a:spLocks noGrp="1"/>
          </p:cNvSpPr>
          <p:nvPr>
            <p:ph type="title" idx="13"/>
          </p:nvPr>
        </p:nvSpPr>
        <p:spPr>
          <a:xfrm>
            <a:off x="4724300" y="1521275"/>
            <a:ext cx="1048200" cy="104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02</a:t>
            </a:r>
            <a:endParaRPr/>
          </a:p>
        </p:txBody>
      </p:sp>
      <p:sp>
        <p:nvSpPr>
          <p:cNvPr id="178" name="Google Shape;178;p27"/>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Types of Comedy</a:t>
            </a:r>
            <a:endParaRPr dirty="0"/>
          </a:p>
        </p:txBody>
      </p:sp>
      <p:sp>
        <p:nvSpPr>
          <p:cNvPr id="179" name="Google Shape;179;p27"/>
          <p:cNvSpPr txBox="1">
            <a:spLocks noGrp="1"/>
          </p:cNvSpPr>
          <p:nvPr>
            <p:ph type="title"/>
          </p:nvPr>
        </p:nvSpPr>
        <p:spPr>
          <a:xfrm>
            <a:off x="2069613" y="1257425"/>
            <a:ext cx="23055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solidFill>
                  <a:srgbClr val="7030A0"/>
                </a:solidFill>
              </a:rPr>
              <a:t>Farce</a:t>
            </a:r>
            <a:endParaRPr dirty="0">
              <a:solidFill>
                <a:srgbClr val="7030A0"/>
              </a:solidFill>
            </a:endParaRPr>
          </a:p>
        </p:txBody>
      </p:sp>
      <p:sp>
        <p:nvSpPr>
          <p:cNvPr id="180" name="Google Shape;180;p27"/>
          <p:cNvSpPr txBox="1">
            <a:spLocks noGrp="1"/>
          </p:cNvSpPr>
          <p:nvPr>
            <p:ph type="subTitle" idx="1"/>
          </p:nvPr>
        </p:nvSpPr>
        <p:spPr>
          <a:xfrm>
            <a:off x="2069613" y="2002487"/>
            <a:ext cx="2654686" cy="612313"/>
          </a:xfrm>
          <a:prstGeom prst="rect">
            <a:avLst/>
          </a:prstGeom>
        </p:spPr>
        <p:txBody>
          <a:bodyPr spcFirstLastPara="1" wrap="square" lIns="91425" tIns="91425" rIns="91425" bIns="91425" anchor="ctr" anchorCtr="0">
            <a:noAutofit/>
          </a:bodyPr>
          <a:lstStyle/>
          <a:p>
            <a:pPr marL="0" lvl="0" indent="0"/>
            <a:r>
              <a:rPr lang="en-US" dirty="0"/>
              <a:t>situations </a:t>
            </a:r>
            <a:r>
              <a:rPr lang="en-US" dirty="0" smtClean="0"/>
              <a:t>are </a:t>
            </a:r>
            <a:r>
              <a:rPr lang="en-US" dirty="0"/>
              <a:t>highly exaggerated, extravagant, ridiculous, absurd, and </a:t>
            </a:r>
            <a:r>
              <a:rPr lang="en-US" dirty="0" smtClean="0"/>
              <a:t>improbable (Shakespeare </a:t>
            </a:r>
            <a:r>
              <a:rPr lang="en-US" i="1" dirty="0" smtClean="0"/>
              <a:t>Taming of the Shrew</a:t>
            </a:r>
            <a:r>
              <a:rPr lang="en-US" dirty="0" smtClean="0"/>
              <a:t>)</a:t>
            </a:r>
            <a:endParaRPr dirty="0"/>
          </a:p>
        </p:txBody>
      </p:sp>
      <p:sp>
        <p:nvSpPr>
          <p:cNvPr id="181" name="Google Shape;181;p27"/>
          <p:cNvSpPr txBox="1">
            <a:spLocks noGrp="1"/>
          </p:cNvSpPr>
          <p:nvPr>
            <p:ph type="title" idx="2"/>
          </p:nvPr>
        </p:nvSpPr>
        <p:spPr>
          <a:xfrm>
            <a:off x="5922982" y="1280702"/>
            <a:ext cx="284931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solidFill>
                  <a:srgbClr val="7030A0"/>
                </a:solidFill>
              </a:rPr>
              <a:t>Romantic comedy</a:t>
            </a:r>
            <a:endParaRPr dirty="0">
              <a:solidFill>
                <a:srgbClr val="7030A0"/>
              </a:solidFill>
            </a:endParaRPr>
          </a:p>
        </p:txBody>
      </p:sp>
      <p:sp>
        <p:nvSpPr>
          <p:cNvPr id="182" name="Google Shape;182;p27"/>
          <p:cNvSpPr txBox="1">
            <a:spLocks noGrp="1"/>
          </p:cNvSpPr>
          <p:nvPr>
            <p:ph type="subTitle" idx="3"/>
          </p:nvPr>
        </p:nvSpPr>
        <p:spPr>
          <a:xfrm>
            <a:off x="5633050" y="1669004"/>
            <a:ext cx="3429174" cy="1301612"/>
          </a:xfrm>
          <a:prstGeom prst="rect">
            <a:avLst/>
          </a:prstGeom>
        </p:spPr>
        <p:txBody>
          <a:bodyPr spcFirstLastPara="1" wrap="square" lIns="91425" tIns="91425" rIns="91425" bIns="91425" anchor="ctr" anchorCtr="0">
            <a:noAutofit/>
          </a:bodyPr>
          <a:lstStyle/>
          <a:p>
            <a:r>
              <a:rPr lang="en-US" dirty="0"/>
              <a:t>center on </a:t>
            </a:r>
            <a:r>
              <a:rPr lang="en-US" dirty="0" smtClean="0"/>
              <a:t>a often </a:t>
            </a:r>
            <a:r>
              <a:rPr lang="en-US" dirty="0"/>
              <a:t>in </a:t>
            </a:r>
            <a:r>
              <a:rPr lang="en-US" dirty="0" smtClean="0"/>
              <a:t>disguise</a:t>
            </a:r>
            <a:r>
              <a:rPr lang="en-US" dirty="0"/>
              <a:t>, </a:t>
            </a:r>
            <a:r>
              <a:rPr lang="en-US" dirty="0" smtClean="0"/>
              <a:t>a </a:t>
            </a:r>
            <a:r>
              <a:rPr lang="en-US" dirty="0"/>
              <a:t>worthy suitor, who </a:t>
            </a:r>
            <a:r>
              <a:rPr lang="en-US" dirty="0" smtClean="0"/>
              <a:t>must overcome social </a:t>
            </a:r>
            <a:r>
              <a:rPr lang="en-US" dirty="0"/>
              <a:t>and personal </a:t>
            </a:r>
            <a:r>
              <a:rPr lang="en-US" dirty="0" smtClean="0"/>
              <a:t>obstacles (Shakespeare </a:t>
            </a:r>
            <a:r>
              <a:rPr lang="en-US" i="1" dirty="0" smtClean="0"/>
              <a:t>As You Like It</a:t>
            </a:r>
            <a:r>
              <a:rPr lang="en-US" dirty="0" smtClean="0"/>
              <a:t>)</a:t>
            </a:r>
            <a:endParaRPr dirty="0"/>
          </a:p>
        </p:txBody>
      </p:sp>
      <p:sp>
        <p:nvSpPr>
          <p:cNvPr id="183" name="Google Shape;183;p27"/>
          <p:cNvSpPr txBox="1">
            <a:spLocks noGrp="1"/>
          </p:cNvSpPr>
          <p:nvPr>
            <p:ph type="title" idx="4"/>
          </p:nvPr>
        </p:nvSpPr>
        <p:spPr>
          <a:xfrm>
            <a:off x="2069612" y="2985451"/>
            <a:ext cx="3335011"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solidFill>
                  <a:srgbClr val="7030A0"/>
                </a:solidFill>
              </a:rPr>
              <a:t>Comedies of manners</a:t>
            </a:r>
            <a:endParaRPr dirty="0">
              <a:solidFill>
                <a:srgbClr val="7030A0"/>
              </a:solidFill>
            </a:endParaRPr>
          </a:p>
        </p:txBody>
      </p:sp>
      <p:sp>
        <p:nvSpPr>
          <p:cNvPr id="184" name="Google Shape;184;p27"/>
          <p:cNvSpPr txBox="1">
            <a:spLocks noGrp="1"/>
          </p:cNvSpPr>
          <p:nvPr>
            <p:ph type="subTitle" idx="5"/>
          </p:nvPr>
        </p:nvSpPr>
        <p:spPr>
          <a:xfrm>
            <a:off x="2069612" y="3513161"/>
            <a:ext cx="6769588" cy="910155"/>
          </a:xfrm>
          <a:prstGeom prst="rect">
            <a:avLst/>
          </a:prstGeom>
        </p:spPr>
        <p:txBody>
          <a:bodyPr spcFirstLastPara="1" wrap="square" lIns="91425" tIns="91425" rIns="91425" bIns="91425" anchor="ctr" anchorCtr="0">
            <a:noAutofit/>
          </a:bodyPr>
          <a:lstStyle/>
          <a:p>
            <a:r>
              <a:rPr lang="en-US" dirty="0"/>
              <a:t>depicts young lovers, </a:t>
            </a:r>
            <a:r>
              <a:rPr lang="en-US" dirty="0" smtClean="0"/>
              <a:t>the </a:t>
            </a:r>
            <a:r>
              <a:rPr lang="en-US" dirty="0"/>
              <a:t>tone tends to</a:t>
            </a:r>
          </a:p>
          <a:p>
            <a:r>
              <a:rPr lang="en-US" dirty="0"/>
              <a:t>be more </a:t>
            </a:r>
            <a:r>
              <a:rPr lang="en-US" sz="1800" b="1" dirty="0">
                <a:solidFill>
                  <a:srgbClr val="FFFF00"/>
                </a:solidFill>
              </a:rPr>
              <a:t>sophisticated</a:t>
            </a:r>
            <a:r>
              <a:rPr lang="en-US" dirty="0"/>
              <a:t> and sometimes </a:t>
            </a:r>
            <a:r>
              <a:rPr lang="en-US" sz="1800" b="1" dirty="0" smtClean="0">
                <a:solidFill>
                  <a:srgbClr val="FFFF00"/>
                </a:solidFill>
              </a:rPr>
              <a:t>cynical;</a:t>
            </a:r>
          </a:p>
          <a:p>
            <a:r>
              <a:rPr lang="en-US" sz="1800" b="1" dirty="0">
                <a:solidFill>
                  <a:srgbClr val="FFC000"/>
                </a:solidFill>
              </a:rPr>
              <a:t>stock</a:t>
            </a:r>
            <a:r>
              <a:rPr lang="en-US" dirty="0"/>
              <a:t> characters, such as </a:t>
            </a:r>
            <a:r>
              <a:rPr lang="en-US" dirty="0" smtClean="0"/>
              <a:t>the interfering </a:t>
            </a:r>
            <a:r>
              <a:rPr lang="en-US" dirty="0"/>
              <a:t>father, the clever servant, and the rival </a:t>
            </a:r>
            <a:r>
              <a:rPr lang="en-US" dirty="0" smtClean="0"/>
              <a:t>suitor</a:t>
            </a:r>
            <a:r>
              <a:rPr lang="uk-UA" dirty="0"/>
              <a:t> </a:t>
            </a:r>
            <a:r>
              <a:rPr lang="uk-UA" dirty="0" smtClean="0"/>
              <a:t>(</a:t>
            </a:r>
            <a:r>
              <a:rPr lang="en-US" dirty="0" smtClean="0"/>
              <a:t>Wilde </a:t>
            </a:r>
            <a:r>
              <a:rPr lang="en-US" i="1" dirty="0" smtClean="0"/>
              <a:t>The Importance of Being Earnest</a:t>
            </a:r>
            <a:r>
              <a:rPr lang="uk-UA" dirty="0" smtClean="0"/>
              <a:t>)</a:t>
            </a:r>
            <a:endParaRPr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rama Minitheme by Slidesgo">
  <a:themeElements>
    <a:clrScheme name="Simple Light">
      <a:dk1>
        <a:srgbClr val="FFFFFF"/>
      </a:dk1>
      <a:lt1>
        <a:srgbClr val="CF975E"/>
      </a:lt1>
      <a:dk2>
        <a:srgbClr val="9B6740"/>
      </a:dk2>
      <a:lt2>
        <a:srgbClr val="FAC58F"/>
      </a:lt2>
      <a:accent1>
        <a:srgbClr val="4A4A4A"/>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1134</Words>
  <Application>Microsoft Office PowerPoint</Application>
  <PresentationFormat>Экран (16:9)</PresentationFormat>
  <Paragraphs>79</Paragraphs>
  <Slides>18</Slides>
  <Notes>9</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18</vt:i4>
      </vt:variant>
    </vt:vector>
  </HeadingPairs>
  <TitlesOfParts>
    <vt:vector size="29" baseType="lpstr">
      <vt:lpstr>Arial</vt:lpstr>
      <vt:lpstr>BemboStd</vt:lpstr>
      <vt:lpstr>BemboStd-Italic</vt:lpstr>
      <vt:lpstr>Cormorant Unicase</vt:lpstr>
      <vt:lpstr>Georgia</vt:lpstr>
      <vt:lpstr>Lato</vt:lpstr>
      <vt:lpstr>Nunito</vt:lpstr>
      <vt:lpstr>Roboto Condensed Light</vt:lpstr>
      <vt:lpstr>Source Sans Pro</vt:lpstr>
      <vt:lpstr>Times New Roman</vt:lpstr>
      <vt:lpstr>Drama Minitheme by Slidesgo</vt:lpstr>
      <vt:lpstr>DRAMA</vt:lpstr>
      <vt:lpstr>Презентация PowerPoint</vt:lpstr>
      <vt:lpstr>Drama</vt:lpstr>
      <vt:lpstr>Презентация PowerPoint</vt:lpstr>
      <vt:lpstr>Презентация PowerPoint</vt:lpstr>
      <vt:lpstr>Comedy</vt:lpstr>
      <vt:lpstr>Презентация PowerPoint</vt:lpstr>
      <vt:lpstr>Презентация PowerPoint</vt:lpstr>
      <vt:lpstr>03</vt:lpstr>
      <vt:lpstr>Tragedy</vt:lpstr>
      <vt:lpstr>Презентация PowerPoint</vt:lpstr>
      <vt:lpstr>03</vt:lpstr>
      <vt:lpstr>Tragicomedy</vt:lpstr>
      <vt:lpstr>Презентация PowerPoint</vt:lpstr>
      <vt:lpstr>How to read a play? https://www.thoughtco.com/tips-for-reading-a-play-2713086</vt:lpstr>
      <vt:lpstr>Презентация PowerPoint</vt:lpstr>
      <vt:lpstr>Презентация PowerPoint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DRAMA MINITHEME</dc:title>
  <dc:creator>ПК</dc:creator>
  <cp:lastModifiedBy>ПК</cp:lastModifiedBy>
  <cp:revision>36</cp:revision>
  <dcterms:modified xsi:type="dcterms:W3CDTF">2021-10-10T16:58:56Z</dcterms:modified>
</cp:coreProperties>
</file>