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8.jpg" ContentType="image/jpeg"/>
  <Override PartName="/ppt/media/image9.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1.jpg" ContentType="image/jpeg"/>
  <Override PartName="/ppt/media/image12.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15.jpg" ContentType="image/jpeg"/>
  <Override PartName="/ppt/media/image16.jpg" ContentType="image/jpe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17.jpg" ContentType="image/jpeg"/>
  <Override PartName="/ppt/media/image18.jpg" ContentType="image/jpeg"/>
  <Override PartName="/ppt/media/image19.jpg" ContentType="image/jpeg"/>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21.jpg" ContentType="image/jpeg"/>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image31.JPG" ContentType="image/jpeg"/>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media/image33.jpg" ContentType="image/jpeg"/>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media/image35.jpg" ContentType="image/jpeg"/>
  <Override PartName="/ppt/media/image38.jpg" ContentType="image/jpeg"/>
  <Override PartName="/ppt/media/image39.jpg" ContentType="image/jpeg"/>
  <Override PartName="/ppt/media/image40.jpg" ContentType="image/jpeg"/>
  <Override PartName="/ppt/media/image41.jpg" ContentType="image/jpeg"/>
  <Override PartName="/ppt/media/image42.jpg" ContentType="image/jpeg"/>
  <Override PartName="/ppt/media/image43.jpg" ContentType="image/jpeg"/>
  <Override PartName="/ppt/media/image44.jpg" ContentType="image/jpeg"/>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315" r:id="rId3"/>
    <p:sldId id="289" r:id="rId4"/>
    <p:sldId id="290" r:id="rId5"/>
    <p:sldId id="291" r:id="rId6"/>
    <p:sldId id="292" r:id="rId7"/>
    <p:sldId id="293" r:id="rId8"/>
    <p:sldId id="294" r:id="rId9"/>
    <p:sldId id="280" r:id="rId10"/>
    <p:sldId id="284" r:id="rId11"/>
    <p:sldId id="288" r:id="rId12"/>
    <p:sldId id="287" r:id="rId13"/>
    <p:sldId id="318" r:id="rId14"/>
    <p:sldId id="259" r:id="rId15"/>
    <p:sldId id="320" r:id="rId16"/>
    <p:sldId id="277" r:id="rId17"/>
    <p:sldId id="276" r:id="rId18"/>
    <p:sldId id="297" r:id="rId19"/>
    <p:sldId id="316" r:id="rId20"/>
    <p:sldId id="317" r:id="rId21"/>
    <p:sldId id="298" r:id="rId22"/>
    <p:sldId id="299" r:id="rId23"/>
    <p:sldId id="300" r:id="rId24"/>
    <p:sldId id="301" r:id="rId25"/>
    <p:sldId id="302" r:id="rId26"/>
    <p:sldId id="303" r:id="rId27"/>
    <p:sldId id="328" r:id="rId28"/>
    <p:sldId id="329" r:id="rId29"/>
    <p:sldId id="330" r:id="rId30"/>
    <p:sldId id="331" r:id="rId31"/>
    <p:sldId id="332" r:id="rId32"/>
    <p:sldId id="322" r:id="rId33"/>
    <p:sldId id="323" r:id="rId34"/>
    <p:sldId id="324" r:id="rId35"/>
    <p:sldId id="325" r:id="rId36"/>
    <p:sldId id="326" r:id="rId37"/>
    <p:sldId id="327" r:id="rId38"/>
  </p:sldIdLst>
  <p:sldSz cx="18288000" cy="10287000"/>
  <p:notesSz cx="18288000" cy="10287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09" autoAdjust="0"/>
  </p:normalViewPr>
  <p:slideViewPr>
    <p:cSldViewPr>
      <p:cViewPr varScale="1">
        <p:scale>
          <a:sx n="44" d="100"/>
          <a:sy n="44" d="100"/>
        </p:scale>
        <p:origin x="876"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g"/></Relationships>
</file>

<file path=ppt/diagrams/_rels/data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image" Target="../media/image32.jpeg"/></Relationships>
</file>

<file path=ppt/diagrams/_rels/data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eg"/><Relationship Id="rId7" Type="http://schemas.openxmlformats.org/officeDocument/2006/relationships/image" Target="../media/image41.jpg"/><Relationship Id="rId2" Type="http://schemas.openxmlformats.org/officeDocument/2006/relationships/image" Target="../media/image36.jpeg"/><Relationship Id="rId1" Type="http://schemas.openxmlformats.org/officeDocument/2006/relationships/image" Target="../media/image35.jpg"/><Relationship Id="rId6" Type="http://schemas.openxmlformats.org/officeDocument/2006/relationships/image" Target="../media/image40.jpg"/><Relationship Id="rId5" Type="http://schemas.openxmlformats.org/officeDocument/2006/relationships/image" Target="../media/image39.jpg"/><Relationship Id="rId10" Type="http://schemas.openxmlformats.org/officeDocument/2006/relationships/image" Target="../media/image44.jpg"/><Relationship Id="rId4" Type="http://schemas.openxmlformats.org/officeDocument/2006/relationships/image" Target="../media/image38.jpg"/><Relationship Id="rId9" Type="http://schemas.openxmlformats.org/officeDocument/2006/relationships/image" Target="../media/image43.jpg"/></Relationships>
</file>

<file path=ppt/diagrams/_rels/data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s>
</file>

<file path=ppt/diagrams/_rels/data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ata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image" Target="../media/image32.jpeg"/></Relationships>
</file>

<file path=ppt/diagrams/_rels/drawing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eg"/><Relationship Id="rId7" Type="http://schemas.openxmlformats.org/officeDocument/2006/relationships/image" Target="../media/image41.jpg"/><Relationship Id="rId2" Type="http://schemas.openxmlformats.org/officeDocument/2006/relationships/image" Target="../media/image36.jpeg"/><Relationship Id="rId1" Type="http://schemas.openxmlformats.org/officeDocument/2006/relationships/image" Target="../media/image35.jpg"/><Relationship Id="rId6" Type="http://schemas.openxmlformats.org/officeDocument/2006/relationships/image" Target="../media/image40.jpg"/><Relationship Id="rId5" Type="http://schemas.openxmlformats.org/officeDocument/2006/relationships/image" Target="../media/image39.jpg"/><Relationship Id="rId10" Type="http://schemas.openxmlformats.org/officeDocument/2006/relationships/image" Target="../media/image44.jpg"/><Relationship Id="rId4" Type="http://schemas.openxmlformats.org/officeDocument/2006/relationships/image" Target="../media/image38.jpg"/><Relationship Id="rId9" Type="http://schemas.openxmlformats.org/officeDocument/2006/relationships/image" Target="../media/image4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image" Target="../media/image17.jpg"/></Relationships>
</file>

<file path=ppt/diagrams/_rels/drawing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image" Target="../media/image21.jp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7A1D1-BFB2-459E-87CB-330757FA216F}" type="doc">
      <dgm:prSet loTypeId="urn:microsoft.com/office/officeart/2005/8/layout/hList2" loCatId="list" qsTypeId="urn:microsoft.com/office/officeart/2005/8/quickstyle/simple3" qsCatId="simple" csTypeId="urn:microsoft.com/office/officeart/2005/8/colors/accent1_2" csCatId="accent1" phldr="1"/>
      <dgm:spPr/>
      <dgm:t>
        <a:bodyPr/>
        <a:lstStyle/>
        <a:p>
          <a:endParaRPr lang="ru-RU"/>
        </a:p>
      </dgm:t>
    </dgm:pt>
    <dgm:pt modelId="{32C03990-6B35-4D52-84D9-88F7868D4AF1}">
      <dgm:prSet phldrT="[Текст]"/>
      <dgm:spPr/>
      <dgm:t>
        <a:bodyPr/>
        <a:lstStyle/>
        <a:p>
          <a:r>
            <a:rPr lang="cs-CZ" dirty="0" smtClean="0">
              <a:latin typeface="Times New Roman" panose="02020603050405020304" pitchFamily="18" charset="0"/>
              <a:cs typeface="Times New Roman" panose="02020603050405020304" pitchFamily="18" charset="0"/>
            </a:rPr>
            <a:t>Precision Farming (</a:t>
          </a:r>
          <a:r>
            <a:rPr lang="uk-UA" dirty="0" smtClean="0">
              <a:latin typeface="Times New Roman" panose="02020603050405020304" pitchFamily="18" charset="0"/>
              <a:cs typeface="Times New Roman" panose="02020603050405020304" pitchFamily="18" charset="0"/>
            </a:rPr>
            <a:t>точне землеробство)</a:t>
          </a:r>
          <a:endParaRPr lang="ru-RU" dirty="0"/>
        </a:p>
      </dgm:t>
    </dgm:pt>
    <dgm:pt modelId="{B611B4CC-FB86-47ED-9946-151B17859588}" type="parTrans" cxnId="{105A23FD-07D6-4417-9095-CAA718C26F60}">
      <dgm:prSet/>
      <dgm:spPr/>
      <dgm:t>
        <a:bodyPr/>
        <a:lstStyle/>
        <a:p>
          <a:endParaRPr lang="ru-RU"/>
        </a:p>
      </dgm:t>
    </dgm:pt>
    <dgm:pt modelId="{E61A14D1-5CCC-43CF-ACFC-D0FF1D93182D}" type="sibTrans" cxnId="{105A23FD-07D6-4417-9095-CAA718C26F60}">
      <dgm:prSet/>
      <dgm:spPr/>
      <dgm:t>
        <a:bodyPr/>
        <a:lstStyle/>
        <a:p>
          <a:endParaRPr lang="ru-RU"/>
        </a:p>
      </dgm:t>
    </dgm:pt>
    <dgm:pt modelId="{81D063FE-4F02-4682-A9A6-4A0083A5F4B2}">
      <dgm:prSet phldrT="[Текст]"/>
      <dgm:spPr/>
      <dgm:t>
        <a:bodyPr/>
        <a:lstStyle/>
        <a:p>
          <a:r>
            <a:rPr lang="uk-UA" dirty="0" smtClean="0">
              <a:latin typeface="Times New Roman" panose="02020603050405020304" pitchFamily="18" charset="0"/>
              <a:cs typeface="Times New Roman" panose="02020603050405020304" pitchFamily="18" charset="0"/>
            </a:rPr>
            <a:t>Використання сучасних технологій, таких як </a:t>
          </a:r>
          <a:r>
            <a:rPr lang="uk-UA" dirty="0" err="1" smtClean="0">
              <a:latin typeface="Times New Roman" panose="02020603050405020304" pitchFamily="18" charset="0"/>
              <a:cs typeface="Times New Roman" panose="02020603050405020304" pitchFamily="18" charset="0"/>
            </a:rPr>
            <a:t>дрони</a:t>
          </a:r>
          <a:r>
            <a:rPr lang="uk-UA" dirty="0" smtClean="0">
              <a:latin typeface="Times New Roman" panose="02020603050405020304" pitchFamily="18" charset="0"/>
              <a:cs typeface="Times New Roman" panose="02020603050405020304" pitchFamily="18" charset="0"/>
            </a:rPr>
            <a:t>, супутникове зображення, сенсори та </a:t>
          </a:r>
          <a:r>
            <a:rPr lang="cs-CZ" dirty="0" smtClean="0">
              <a:latin typeface="Times New Roman" panose="02020603050405020304" pitchFamily="18" charset="0"/>
              <a:cs typeface="Times New Roman" panose="02020603050405020304" pitchFamily="18" charset="0"/>
            </a:rPr>
            <a:t>GPS, </a:t>
          </a:r>
          <a:r>
            <a:rPr lang="uk-UA" dirty="0" smtClean="0">
              <a:latin typeface="Times New Roman" panose="02020603050405020304" pitchFamily="18" charset="0"/>
              <a:cs typeface="Times New Roman" panose="02020603050405020304" pitchFamily="18" charset="0"/>
            </a:rPr>
            <a:t>дозволяє збирати точні дані про стан ґрунту, вологість, рослини тощо. </a:t>
          </a:r>
          <a:endParaRPr lang="ru-RU" dirty="0"/>
        </a:p>
      </dgm:t>
    </dgm:pt>
    <dgm:pt modelId="{745DCABD-8884-4C66-93FD-6EC397E26932}" type="parTrans" cxnId="{C1746BA2-F45F-4500-955C-FDF8EE8A108F}">
      <dgm:prSet/>
      <dgm:spPr/>
      <dgm:t>
        <a:bodyPr/>
        <a:lstStyle/>
        <a:p>
          <a:endParaRPr lang="ru-RU"/>
        </a:p>
      </dgm:t>
    </dgm:pt>
    <dgm:pt modelId="{AF423044-3676-4C72-A65F-AE5EB468E0C7}" type="sibTrans" cxnId="{C1746BA2-F45F-4500-955C-FDF8EE8A108F}">
      <dgm:prSet/>
      <dgm:spPr/>
      <dgm:t>
        <a:bodyPr/>
        <a:lstStyle/>
        <a:p>
          <a:endParaRPr lang="ru-RU"/>
        </a:p>
      </dgm:t>
    </dgm:pt>
    <dgm:pt modelId="{D242DE9A-9CA8-45D3-905F-A6BCA7D23362}">
      <dgm:prSet phldrT="[Текст]"/>
      <dgm:spPr/>
      <dgm:t>
        <a:bodyPr/>
        <a:lstStyle/>
        <a:p>
          <a:r>
            <a:rPr lang="uk-UA" dirty="0" err="1" smtClean="0">
              <a:latin typeface="Times New Roman" panose="02020603050405020304" pitchFamily="18" charset="0"/>
              <a:cs typeface="Times New Roman" panose="02020603050405020304" pitchFamily="18" charset="0"/>
            </a:rPr>
            <a:t>Агроінформаційні</a:t>
          </a:r>
          <a:r>
            <a:rPr lang="uk-UA" dirty="0" smtClean="0">
              <a:latin typeface="Times New Roman" panose="02020603050405020304" pitchFamily="18" charset="0"/>
              <a:cs typeface="Times New Roman" panose="02020603050405020304" pitchFamily="18" charset="0"/>
            </a:rPr>
            <a:t> системи</a:t>
          </a:r>
          <a:endParaRPr lang="ru-RU" dirty="0"/>
        </a:p>
      </dgm:t>
    </dgm:pt>
    <dgm:pt modelId="{6F175831-B093-4D2B-8C37-0EA71D286D2A}" type="parTrans" cxnId="{723D912C-45AC-4DAC-B5D6-A5F2D022FF26}">
      <dgm:prSet/>
      <dgm:spPr/>
      <dgm:t>
        <a:bodyPr/>
        <a:lstStyle/>
        <a:p>
          <a:endParaRPr lang="ru-RU"/>
        </a:p>
      </dgm:t>
    </dgm:pt>
    <dgm:pt modelId="{11BA6C70-7C0D-487F-9567-10229FBC503B}" type="sibTrans" cxnId="{723D912C-45AC-4DAC-B5D6-A5F2D022FF26}">
      <dgm:prSet/>
      <dgm:spPr/>
      <dgm:t>
        <a:bodyPr/>
        <a:lstStyle/>
        <a:p>
          <a:endParaRPr lang="ru-RU"/>
        </a:p>
      </dgm:t>
    </dgm:pt>
    <dgm:pt modelId="{C1CAA1F7-A232-4DF1-9905-DB51B4A030CD}">
      <dgm:prSet phldrT="[Текст]"/>
      <dgm:spPr/>
      <dgm:t>
        <a:bodyPr/>
        <a:lstStyle/>
        <a:p>
          <a:r>
            <a:rPr lang="uk-UA" dirty="0" smtClean="0">
              <a:latin typeface="Times New Roman" panose="02020603050405020304" pitchFamily="18" charset="0"/>
              <a:cs typeface="Times New Roman" panose="02020603050405020304" pitchFamily="18" charset="0"/>
            </a:rPr>
            <a:t>Створення та використання цифрових систем, які збирають, аналізують та надають </a:t>
          </a:r>
          <a:r>
            <a:rPr lang="uk-UA" dirty="0" err="1" smtClean="0">
              <a:latin typeface="Times New Roman" panose="02020603050405020304" pitchFamily="18" charset="0"/>
              <a:cs typeface="Times New Roman" panose="02020603050405020304" pitchFamily="18" charset="0"/>
            </a:rPr>
            <a:t>агроінформацію</a:t>
          </a:r>
          <a:r>
            <a:rPr lang="uk-UA" dirty="0" smtClean="0">
              <a:latin typeface="Times New Roman" panose="02020603050405020304" pitchFamily="18" charset="0"/>
              <a:cs typeface="Times New Roman" panose="02020603050405020304" pitchFamily="18" charset="0"/>
            </a:rPr>
            <a:t>, може допомогти в управлінні землями та підвищенні ефективності. </a:t>
          </a:r>
          <a:endParaRPr lang="ru-RU" dirty="0"/>
        </a:p>
      </dgm:t>
    </dgm:pt>
    <dgm:pt modelId="{EC40EDA3-7814-4238-A534-5ED4FAA16FEA}" type="sibTrans" cxnId="{385199A7-8C0A-4A39-A246-E706088F5972}">
      <dgm:prSet/>
      <dgm:spPr/>
      <dgm:t>
        <a:bodyPr/>
        <a:lstStyle/>
        <a:p>
          <a:endParaRPr lang="ru-RU"/>
        </a:p>
      </dgm:t>
    </dgm:pt>
    <dgm:pt modelId="{15B8FD0B-CBE4-4218-808C-23EA2731A336}" type="parTrans" cxnId="{385199A7-8C0A-4A39-A246-E706088F5972}">
      <dgm:prSet/>
      <dgm:spPr/>
      <dgm:t>
        <a:bodyPr/>
        <a:lstStyle/>
        <a:p>
          <a:endParaRPr lang="ru-RU"/>
        </a:p>
      </dgm:t>
    </dgm:pt>
    <dgm:pt modelId="{E259615D-0C2C-4A2D-87B4-D0CDF45B68F8}">
      <dgm:prSet phldrT="[Текст]"/>
      <dgm:spPr/>
      <dgm:t>
        <a:bodyPr/>
        <a:lstStyle/>
        <a:p>
          <a:r>
            <a:rPr lang="uk-UA" dirty="0" smtClean="0">
              <a:latin typeface="Times New Roman" panose="02020603050405020304" pitchFamily="18" charset="0"/>
              <a:cs typeface="Times New Roman" panose="02020603050405020304" pitchFamily="18" charset="0"/>
            </a:rPr>
            <a:t>Це допомагає визначати оптимальні дози добрив, поливу та інших агротехнічних заходів, що дозволяє зменшити зайві витрати і покращити врожайність.</a:t>
          </a:r>
          <a:endParaRPr lang="ru-RU" dirty="0"/>
        </a:p>
      </dgm:t>
    </dgm:pt>
    <dgm:pt modelId="{F85D8357-D2AD-4DE7-9911-B3F78A250770}" type="parTrans" cxnId="{9E024EC7-88F4-4D58-A522-B5E7E098607E}">
      <dgm:prSet/>
      <dgm:spPr/>
    </dgm:pt>
    <dgm:pt modelId="{B8FE1EC0-F927-45AE-BAC6-38DA3AE9A096}" type="sibTrans" cxnId="{9E024EC7-88F4-4D58-A522-B5E7E098607E}">
      <dgm:prSet/>
      <dgm:spPr/>
    </dgm:pt>
    <dgm:pt modelId="{7465F858-5B08-406D-BFA7-C7B6B2051CB1}">
      <dgm:prSet phldrT="[Текст]"/>
      <dgm:spPr/>
      <dgm:t>
        <a:bodyPr/>
        <a:lstStyle/>
        <a:p>
          <a:r>
            <a:rPr lang="uk-UA" dirty="0" smtClean="0">
              <a:latin typeface="Times New Roman" panose="02020603050405020304" pitchFamily="18" charset="0"/>
              <a:cs typeface="Times New Roman" panose="02020603050405020304" pitchFamily="18" charset="0"/>
            </a:rPr>
            <a:t>Такі системи можуть включати дані про клімат, ґрунт, вирощувані культури, ринкові ціни, аналітику та рекомендації для прийняття рішень.</a:t>
          </a:r>
          <a:endParaRPr lang="ru-RU" dirty="0"/>
        </a:p>
      </dgm:t>
    </dgm:pt>
    <dgm:pt modelId="{385816A1-1836-4743-B4A8-FAFF7A0D7271}" type="parTrans" cxnId="{B2890043-4DB5-4F7D-BB24-C89330DCAFDB}">
      <dgm:prSet/>
      <dgm:spPr/>
    </dgm:pt>
    <dgm:pt modelId="{25463D0B-0AFE-430F-8C43-C3FA0F8807CB}" type="sibTrans" cxnId="{B2890043-4DB5-4F7D-BB24-C89330DCAFDB}">
      <dgm:prSet/>
      <dgm:spPr/>
    </dgm:pt>
    <dgm:pt modelId="{3C39FED8-A012-48A1-AE7C-92D7E15489BC}" type="pres">
      <dgm:prSet presAssocID="{E5B7A1D1-BFB2-459E-87CB-330757FA216F}" presName="linearFlow" presStyleCnt="0">
        <dgm:presLayoutVars>
          <dgm:dir/>
          <dgm:animLvl val="lvl"/>
          <dgm:resizeHandles/>
        </dgm:presLayoutVars>
      </dgm:prSet>
      <dgm:spPr/>
    </dgm:pt>
    <dgm:pt modelId="{56FD80E8-F951-46D9-B2F8-A44B059712E9}" type="pres">
      <dgm:prSet presAssocID="{32C03990-6B35-4D52-84D9-88F7868D4AF1}" presName="compositeNode" presStyleCnt="0">
        <dgm:presLayoutVars>
          <dgm:bulletEnabled val="1"/>
        </dgm:presLayoutVars>
      </dgm:prSet>
      <dgm:spPr/>
    </dgm:pt>
    <dgm:pt modelId="{7408918C-DC96-4A78-AD38-162ED777C60A}" type="pres">
      <dgm:prSet presAssocID="{32C03990-6B35-4D52-84D9-88F7868D4AF1}" presName="imag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8973EAD-C736-47D8-8C27-6DA918442A53}" type="pres">
      <dgm:prSet presAssocID="{32C03990-6B35-4D52-84D9-88F7868D4AF1}" presName="childNode" presStyleLbl="node1" presStyleIdx="0" presStyleCnt="2">
        <dgm:presLayoutVars>
          <dgm:bulletEnabled val="1"/>
        </dgm:presLayoutVars>
      </dgm:prSet>
      <dgm:spPr/>
      <dgm:t>
        <a:bodyPr/>
        <a:lstStyle/>
        <a:p>
          <a:endParaRPr lang="ru-RU"/>
        </a:p>
      </dgm:t>
    </dgm:pt>
    <dgm:pt modelId="{ADB5A4EE-F99D-4291-B57C-2FA4FC5484A0}" type="pres">
      <dgm:prSet presAssocID="{32C03990-6B35-4D52-84D9-88F7868D4AF1}" presName="parentNode" presStyleLbl="revTx" presStyleIdx="0" presStyleCnt="2">
        <dgm:presLayoutVars>
          <dgm:chMax val="0"/>
          <dgm:bulletEnabled val="1"/>
        </dgm:presLayoutVars>
      </dgm:prSet>
      <dgm:spPr/>
      <dgm:t>
        <a:bodyPr/>
        <a:lstStyle/>
        <a:p>
          <a:endParaRPr lang="ru-RU"/>
        </a:p>
      </dgm:t>
    </dgm:pt>
    <dgm:pt modelId="{F4269DC7-ACDB-4EA0-99FF-7C168A2E24FE}" type="pres">
      <dgm:prSet presAssocID="{E61A14D1-5CCC-43CF-ACFC-D0FF1D93182D}" presName="sibTrans" presStyleCnt="0"/>
      <dgm:spPr/>
    </dgm:pt>
    <dgm:pt modelId="{884388D9-6335-4101-9393-165D10B7517E}" type="pres">
      <dgm:prSet presAssocID="{D242DE9A-9CA8-45D3-905F-A6BCA7D23362}" presName="compositeNode" presStyleCnt="0">
        <dgm:presLayoutVars>
          <dgm:bulletEnabled val="1"/>
        </dgm:presLayoutVars>
      </dgm:prSet>
      <dgm:spPr/>
    </dgm:pt>
    <dgm:pt modelId="{F1B10B14-5E2F-45A4-97AC-FAAF589624F8}" type="pres">
      <dgm:prSet presAssocID="{D242DE9A-9CA8-45D3-905F-A6BCA7D23362}" presName="image"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CBA83DC5-6653-41F2-97A3-1C441B56AF49}" type="pres">
      <dgm:prSet presAssocID="{D242DE9A-9CA8-45D3-905F-A6BCA7D23362}" presName="childNode" presStyleLbl="node1" presStyleIdx="1" presStyleCnt="2">
        <dgm:presLayoutVars>
          <dgm:bulletEnabled val="1"/>
        </dgm:presLayoutVars>
      </dgm:prSet>
      <dgm:spPr/>
      <dgm:t>
        <a:bodyPr/>
        <a:lstStyle/>
        <a:p>
          <a:endParaRPr lang="ru-RU"/>
        </a:p>
      </dgm:t>
    </dgm:pt>
    <dgm:pt modelId="{4CDA3AB0-EC30-429D-BA7D-F7A8F3AB92DC}" type="pres">
      <dgm:prSet presAssocID="{D242DE9A-9CA8-45D3-905F-A6BCA7D23362}" presName="parentNode" presStyleLbl="revTx" presStyleIdx="1" presStyleCnt="2">
        <dgm:presLayoutVars>
          <dgm:chMax val="0"/>
          <dgm:bulletEnabled val="1"/>
        </dgm:presLayoutVars>
      </dgm:prSet>
      <dgm:spPr/>
      <dgm:t>
        <a:bodyPr/>
        <a:lstStyle/>
        <a:p>
          <a:endParaRPr lang="ru-RU"/>
        </a:p>
      </dgm:t>
    </dgm:pt>
  </dgm:ptLst>
  <dgm:cxnLst>
    <dgm:cxn modelId="{C6A30553-5097-482D-9698-23925977813A}" type="presOf" srcId="{81D063FE-4F02-4682-A9A6-4A0083A5F4B2}" destId="{18973EAD-C736-47D8-8C27-6DA918442A53}" srcOrd="0" destOrd="0" presId="urn:microsoft.com/office/officeart/2005/8/layout/hList2"/>
    <dgm:cxn modelId="{934D5D1C-4C35-4BAB-B8AF-BD617C09CAE6}" type="presOf" srcId="{E5B7A1D1-BFB2-459E-87CB-330757FA216F}" destId="{3C39FED8-A012-48A1-AE7C-92D7E15489BC}" srcOrd="0" destOrd="0" presId="urn:microsoft.com/office/officeart/2005/8/layout/hList2"/>
    <dgm:cxn modelId="{B2890043-4DB5-4F7D-BB24-C89330DCAFDB}" srcId="{D242DE9A-9CA8-45D3-905F-A6BCA7D23362}" destId="{7465F858-5B08-406D-BFA7-C7B6B2051CB1}" srcOrd="1" destOrd="0" parTransId="{385816A1-1836-4743-B4A8-FAFF7A0D7271}" sibTransId="{25463D0B-0AFE-430F-8C43-C3FA0F8807CB}"/>
    <dgm:cxn modelId="{78347662-6EFD-4953-98D0-91C2E0DE6929}" type="presOf" srcId="{E259615D-0C2C-4A2D-87B4-D0CDF45B68F8}" destId="{18973EAD-C736-47D8-8C27-6DA918442A53}" srcOrd="0" destOrd="1" presId="urn:microsoft.com/office/officeart/2005/8/layout/hList2"/>
    <dgm:cxn modelId="{87E96B26-12E9-4F70-B1E7-A5B5AE676FDF}" type="presOf" srcId="{32C03990-6B35-4D52-84D9-88F7868D4AF1}" destId="{ADB5A4EE-F99D-4291-B57C-2FA4FC5484A0}" srcOrd="0" destOrd="0" presId="urn:microsoft.com/office/officeart/2005/8/layout/hList2"/>
    <dgm:cxn modelId="{E26BACF2-4B1C-4676-A9F3-D9A23EA89D3C}" type="presOf" srcId="{7465F858-5B08-406D-BFA7-C7B6B2051CB1}" destId="{CBA83DC5-6653-41F2-97A3-1C441B56AF49}" srcOrd="0" destOrd="1" presId="urn:microsoft.com/office/officeart/2005/8/layout/hList2"/>
    <dgm:cxn modelId="{42FA7151-54A0-4A36-8AE1-0EB2FBCFA5CD}" type="presOf" srcId="{C1CAA1F7-A232-4DF1-9905-DB51B4A030CD}" destId="{CBA83DC5-6653-41F2-97A3-1C441B56AF49}" srcOrd="0" destOrd="0" presId="urn:microsoft.com/office/officeart/2005/8/layout/hList2"/>
    <dgm:cxn modelId="{105A23FD-07D6-4417-9095-CAA718C26F60}" srcId="{E5B7A1D1-BFB2-459E-87CB-330757FA216F}" destId="{32C03990-6B35-4D52-84D9-88F7868D4AF1}" srcOrd="0" destOrd="0" parTransId="{B611B4CC-FB86-47ED-9946-151B17859588}" sibTransId="{E61A14D1-5CCC-43CF-ACFC-D0FF1D93182D}"/>
    <dgm:cxn modelId="{C1746BA2-F45F-4500-955C-FDF8EE8A108F}" srcId="{32C03990-6B35-4D52-84D9-88F7868D4AF1}" destId="{81D063FE-4F02-4682-A9A6-4A0083A5F4B2}" srcOrd="0" destOrd="0" parTransId="{745DCABD-8884-4C66-93FD-6EC397E26932}" sibTransId="{AF423044-3676-4C72-A65F-AE5EB468E0C7}"/>
    <dgm:cxn modelId="{659B3A76-B7E4-4836-9798-42315152EFE9}" type="presOf" srcId="{D242DE9A-9CA8-45D3-905F-A6BCA7D23362}" destId="{4CDA3AB0-EC30-429D-BA7D-F7A8F3AB92DC}" srcOrd="0" destOrd="0" presId="urn:microsoft.com/office/officeart/2005/8/layout/hList2"/>
    <dgm:cxn modelId="{723D912C-45AC-4DAC-B5D6-A5F2D022FF26}" srcId="{E5B7A1D1-BFB2-459E-87CB-330757FA216F}" destId="{D242DE9A-9CA8-45D3-905F-A6BCA7D23362}" srcOrd="1" destOrd="0" parTransId="{6F175831-B093-4D2B-8C37-0EA71D286D2A}" sibTransId="{11BA6C70-7C0D-487F-9567-10229FBC503B}"/>
    <dgm:cxn modelId="{9E024EC7-88F4-4D58-A522-B5E7E098607E}" srcId="{32C03990-6B35-4D52-84D9-88F7868D4AF1}" destId="{E259615D-0C2C-4A2D-87B4-D0CDF45B68F8}" srcOrd="1" destOrd="0" parTransId="{F85D8357-D2AD-4DE7-9911-B3F78A250770}" sibTransId="{B8FE1EC0-F927-45AE-BAC6-38DA3AE9A096}"/>
    <dgm:cxn modelId="{385199A7-8C0A-4A39-A246-E706088F5972}" srcId="{D242DE9A-9CA8-45D3-905F-A6BCA7D23362}" destId="{C1CAA1F7-A232-4DF1-9905-DB51B4A030CD}" srcOrd="0" destOrd="0" parTransId="{15B8FD0B-CBE4-4218-808C-23EA2731A336}" sibTransId="{EC40EDA3-7814-4238-A534-5ED4FAA16FEA}"/>
    <dgm:cxn modelId="{25E648D6-0E5B-4B97-BBE5-B779F3FE414B}" type="presParOf" srcId="{3C39FED8-A012-48A1-AE7C-92D7E15489BC}" destId="{56FD80E8-F951-46D9-B2F8-A44B059712E9}" srcOrd="0" destOrd="0" presId="urn:microsoft.com/office/officeart/2005/8/layout/hList2"/>
    <dgm:cxn modelId="{D4F853D3-6182-4AB4-98C3-83DE4CEC1109}" type="presParOf" srcId="{56FD80E8-F951-46D9-B2F8-A44B059712E9}" destId="{7408918C-DC96-4A78-AD38-162ED777C60A}" srcOrd="0" destOrd="0" presId="urn:microsoft.com/office/officeart/2005/8/layout/hList2"/>
    <dgm:cxn modelId="{0F3A364A-DDB0-4485-AC91-183D340BCF94}" type="presParOf" srcId="{56FD80E8-F951-46D9-B2F8-A44B059712E9}" destId="{18973EAD-C736-47D8-8C27-6DA918442A53}" srcOrd="1" destOrd="0" presId="urn:microsoft.com/office/officeart/2005/8/layout/hList2"/>
    <dgm:cxn modelId="{73DF4DE0-7CF4-456E-8940-D71D42F19E65}" type="presParOf" srcId="{56FD80E8-F951-46D9-B2F8-A44B059712E9}" destId="{ADB5A4EE-F99D-4291-B57C-2FA4FC5484A0}" srcOrd="2" destOrd="0" presId="urn:microsoft.com/office/officeart/2005/8/layout/hList2"/>
    <dgm:cxn modelId="{46453970-FAD2-4825-9341-831E5CEA7940}" type="presParOf" srcId="{3C39FED8-A012-48A1-AE7C-92D7E15489BC}" destId="{F4269DC7-ACDB-4EA0-99FF-7C168A2E24FE}" srcOrd="1" destOrd="0" presId="urn:microsoft.com/office/officeart/2005/8/layout/hList2"/>
    <dgm:cxn modelId="{C52D536C-A48D-41BF-B0E4-A89E7FC64BB8}" type="presParOf" srcId="{3C39FED8-A012-48A1-AE7C-92D7E15489BC}" destId="{884388D9-6335-4101-9393-165D10B7517E}" srcOrd="2" destOrd="0" presId="urn:microsoft.com/office/officeart/2005/8/layout/hList2"/>
    <dgm:cxn modelId="{CBDFD6F6-2FBC-4DEB-8F08-F55BF52E4879}" type="presParOf" srcId="{884388D9-6335-4101-9393-165D10B7517E}" destId="{F1B10B14-5E2F-45A4-97AC-FAAF589624F8}" srcOrd="0" destOrd="0" presId="urn:microsoft.com/office/officeart/2005/8/layout/hList2"/>
    <dgm:cxn modelId="{E6E9D5F4-91DB-4A92-AD4B-416846280662}" type="presParOf" srcId="{884388D9-6335-4101-9393-165D10B7517E}" destId="{CBA83DC5-6653-41F2-97A3-1C441B56AF49}" srcOrd="1" destOrd="0" presId="urn:microsoft.com/office/officeart/2005/8/layout/hList2"/>
    <dgm:cxn modelId="{89AF38DC-9999-458C-A324-72B96E7DDFE0}" type="presParOf" srcId="{884388D9-6335-4101-9393-165D10B7517E}" destId="{4CDA3AB0-EC30-429D-BA7D-F7A8F3AB92DC}"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FEB5AC-3AA0-4240-8236-ED6BA00DCD7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547F6BC9-F2DE-441C-A2C0-FCACCFF3C6D4}">
      <dgm:prSet phldrT="[Текст]"/>
      <dgm:spPr/>
      <dgm:t>
        <a:bodyPr/>
        <a:lstStyle/>
        <a:p>
          <a:r>
            <a:rPr lang="ru-RU" i="1" dirty="0" err="1" smtClean="0"/>
            <a:t>Технологія</a:t>
          </a:r>
          <a:r>
            <a:rPr lang="ru-RU" i="1" dirty="0" smtClean="0"/>
            <a:t> </a:t>
          </a:r>
          <a:r>
            <a:rPr lang="ru-RU" i="1" dirty="0" err="1" smtClean="0"/>
            <a:t>обробітку</a:t>
          </a:r>
          <a:r>
            <a:rPr lang="ru-RU" i="1" dirty="0" smtClean="0"/>
            <a:t> </a:t>
          </a:r>
          <a:r>
            <a:rPr lang="ru-RU" i="1" dirty="0" err="1" smtClean="0"/>
            <a:t>strip-till</a:t>
          </a:r>
          <a:r>
            <a:rPr lang="ru-RU" i="1" dirty="0" smtClean="0"/>
            <a:t> </a:t>
          </a:r>
          <a:endParaRPr lang="ru-RU" dirty="0"/>
        </a:p>
      </dgm:t>
    </dgm:pt>
    <dgm:pt modelId="{3EF9CEF4-8353-41FC-BB97-5254F285AF3B}" type="parTrans" cxnId="{D54E86A5-904C-402A-9F95-21DD7D9BCC67}">
      <dgm:prSet/>
      <dgm:spPr/>
      <dgm:t>
        <a:bodyPr/>
        <a:lstStyle/>
        <a:p>
          <a:endParaRPr lang="ru-RU"/>
        </a:p>
      </dgm:t>
    </dgm:pt>
    <dgm:pt modelId="{4AB72D7C-2FD8-4F96-BB93-EBB4197DB6D2}" type="sibTrans" cxnId="{D54E86A5-904C-402A-9F95-21DD7D9BCC67}">
      <dgm:prSet/>
      <dgm:spPr/>
      <dgm:t>
        <a:bodyPr/>
        <a:lstStyle/>
        <a:p>
          <a:endParaRPr lang="ru-RU"/>
        </a:p>
      </dgm:t>
    </dgm:pt>
    <dgm:pt modelId="{0EB14805-98B2-4984-B7AC-01150E09A08A}">
      <dgm:prSet phldrT="[Текст]"/>
      <dgm:spPr/>
      <dgm:t>
        <a:bodyPr/>
        <a:lstStyle/>
        <a:p>
          <a:r>
            <a:rPr lang="ru-RU" dirty="0" smtClean="0"/>
            <a:t>поля </a:t>
          </a:r>
          <a:r>
            <a:rPr lang="ru-RU" dirty="0" err="1" smtClean="0"/>
            <a:t>обробляють</a:t>
          </a:r>
          <a:r>
            <a:rPr lang="ru-RU" dirty="0" smtClean="0"/>
            <a:t> і </a:t>
          </a:r>
          <a:r>
            <a:rPr lang="ru-RU" dirty="0" err="1" smtClean="0"/>
            <a:t>розпушують</a:t>
          </a:r>
          <a:r>
            <a:rPr lang="ru-RU" dirty="0" smtClean="0"/>
            <a:t> </a:t>
          </a:r>
          <a:r>
            <a:rPr lang="ru-RU" dirty="0" err="1" smtClean="0"/>
            <a:t>лише</a:t>
          </a:r>
          <a:r>
            <a:rPr lang="ru-RU" dirty="0" smtClean="0"/>
            <a:t> </a:t>
          </a:r>
          <a:r>
            <a:rPr lang="ru-RU" dirty="0" err="1" smtClean="0"/>
            <a:t>смугами</a:t>
          </a:r>
          <a:r>
            <a:rPr lang="ru-RU" dirty="0" smtClean="0"/>
            <a:t> у рядках </a:t>
          </a:r>
          <a:r>
            <a:rPr lang="ru-RU" dirty="0" err="1" smtClean="0"/>
            <a:t>майбутнього</a:t>
          </a:r>
          <a:r>
            <a:rPr lang="ru-RU" dirty="0" smtClean="0"/>
            <a:t> </a:t>
          </a:r>
          <a:r>
            <a:rPr lang="ru-RU" dirty="0" err="1" smtClean="0"/>
            <a:t>посіву</a:t>
          </a:r>
          <a:r>
            <a:rPr lang="ru-RU" dirty="0" smtClean="0"/>
            <a:t>. При </a:t>
          </a:r>
          <a:r>
            <a:rPr lang="ru-RU" dirty="0" err="1" smtClean="0"/>
            <a:t>цьому</a:t>
          </a:r>
          <a:r>
            <a:rPr lang="ru-RU" dirty="0" smtClean="0"/>
            <a:t> </a:t>
          </a:r>
          <a:r>
            <a:rPr lang="ru-RU" dirty="0" err="1" smtClean="0"/>
            <a:t>інша</a:t>
          </a:r>
          <a:r>
            <a:rPr lang="ru-RU" dirty="0" smtClean="0"/>
            <a:t> </a:t>
          </a:r>
          <a:r>
            <a:rPr lang="ru-RU" dirty="0" err="1" smtClean="0"/>
            <a:t>частина</a:t>
          </a:r>
          <a:r>
            <a:rPr lang="ru-RU" dirty="0" smtClean="0"/>
            <a:t> поля </a:t>
          </a:r>
          <a:r>
            <a:rPr lang="ru-RU" dirty="0" err="1" smtClean="0"/>
            <a:t>залишається</a:t>
          </a:r>
          <a:r>
            <a:rPr lang="ru-RU" dirty="0" smtClean="0"/>
            <a:t> </a:t>
          </a:r>
          <a:r>
            <a:rPr lang="ru-RU" dirty="0" err="1" smtClean="0"/>
            <a:t>недоторканою</a:t>
          </a:r>
          <a:r>
            <a:rPr lang="ru-RU" dirty="0" smtClean="0"/>
            <a:t> </a:t>
          </a:r>
          <a:endParaRPr lang="ru-RU" dirty="0"/>
        </a:p>
      </dgm:t>
    </dgm:pt>
    <dgm:pt modelId="{F5CF5A1F-AB4F-4377-8A86-E058FEF9D571}" type="parTrans" cxnId="{5E0F9CC6-539B-4E3D-8678-D6268238B969}">
      <dgm:prSet/>
      <dgm:spPr/>
      <dgm:t>
        <a:bodyPr/>
        <a:lstStyle/>
        <a:p>
          <a:endParaRPr lang="ru-RU"/>
        </a:p>
      </dgm:t>
    </dgm:pt>
    <dgm:pt modelId="{E041B72F-6EF4-4D91-93D8-17216C72E31F}" type="sibTrans" cxnId="{5E0F9CC6-539B-4E3D-8678-D6268238B969}">
      <dgm:prSet/>
      <dgm:spPr/>
      <dgm:t>
        <a:bodyPr/>
        <a:lstStyle/>
        <a:p>
          <a:endParaRPr lang="ru-RU"/>
        </a:p>
      </dgm:t>
    </dgm:pt>
    <dgm:pt modelId="{140E26FF-9419-4B51-AE42-0EB7C8A1AB0E}">
      <dgm:prSet phldrT="[Текст]"/>
      <dgm:spPr/>
      <dgm:t>
        <a:bodyPr/>
        <a:lstStyle/>
        <a:p>
          <a:r>
            <a:rPr lang="uk-UA" dirty="0" smtClean="0"/>
            <a:t>добре зарекомендувала під час вирощування просапних культур, зокрема соняшнику, сої, цукрових буряків </a:t>
          </a:r>
          <a:endParaRPr lang="ru-RU" dirty="0"/>
        </a:p>
      </dgm:t>
    </dgm:pt>
    <dgm:pt modelId="{755C3A84-93D9-4AC9-9BB3-71F18283C69D}" type="parTrans" cxnId="{47B38E40-14ED-4200-AAE5-56AC4014F2C8}">
      <dgm:prSet/>
      <dgm:spPr/>
      <dgm:t>
        <a:bodyPr/>
        <a:lstStyle/>
        <a:p>
          <a:endParaRPr lang="ru-RU"/>
        </a:p>
      </dgm:t>
    </dgm:pt>
    <dgm:pt modelId="{7F016FDF-6661-4921-9B6E-3316398ECEBD}" type="sibTrans" cxnId="{47B38E40-14ED-4200-AAE5-56AC4014F2C8}">
      <dgm:prSet/>
      <dgm:spPr/>
      <dgm:t>
        <a:bodyPr/>
        <a:lstStyle/>
        <a:p>
          <a:endParaRPr lang="ru-RU"/>
        </a:p>
      </dgm:t>
    </dgm:pt>
    <dgm:pt modelId="{2A850823-6FDE-43C2-975B-CD62E81EE496}">
      <dgm:prSet phldrT="[Текст]"/>
      <dgm:spPr/>
      <dgm:t>
        <a:bodyPr/>
        <a:lstStyle/>
        <a:p>
          <a:r>
            <a:rPr lang="ru-RU" dirty="0" err="1" smtClean="0"/>
            <a:t>Головні</a:t>
          </a:r>
          <a:r>
            <a:rPr lang="ru-RU" dirty="0" smtClean="0"/>
            <a:t> </a:t>
          </a:r>
          <a:r>
            <a:rPr lang="ru-RU" dirty="0" err="1" smtClean="0"/>
            <a:t>переваги</a:t>
          </a:r>
          <a:r>
            <a:rPr lang="ru-RU" dirty="0" smtClean="0"/>
            <a:t> </a:t>
          </a:r>
          <a:r>
            <a:rPr lang="ru-RU" dirty="0" err="1" smtClean="0"/>
            <a:t>strip-till</a:t>
          </a:r>
          <a:endParaRPr lang="ru-RU" dirty="0"/>
        </a:p>
      </dgm:t>
    </dgm:pt>
    <dgm:pt modelId="{F9159509-CF4F-46AE-A99F-9F562CE28C0B}" type="parTrans" cxnId="{2B9A1EDD-CC5A-4EB3-905E-13A852A4A530}">
      <dgm:prSet/>
      <dgm:spPr/>
      <dgm:t>
        <a:bodyPr/>
        <a:lstStyle/>
        <a:p>
          <a:endParaRPr lang="ru-RU"/>
        </a:p>
      </dgm:t>
    </dgm:pt>
    <dgm:pt modelId="{997654B2-3F84-465E-A0BE-9B53C0A6BE4B}" type="sibTrans" cxnId="{2B9A1EDD-CC5A-4EB3-905E-13A852A4A530}">
      <dgm:prSet/>
      <dgm:spPr/>
      <dgm:t>
        <a:bodyPr/>
        <a:lstStyle/>
        <a:p>
          <a:endParaRPr lang="ru-RU"/>
        </a:p>
      </dgm:t>
    </dgm:pt>
    <dgm:pt modelId="{39143439-BD3A-4800-9F9B-3D8D33CA0B8E}">
      <dgm:prSet phldrT="[Текст]"/>
      <dgm:spPr/>
      <dgm:t>
        <a:bodyPr/>
        <a:lstStyle/>
        <a:p>
          <a:r>
            <a:rPr lang="uk-UA" dirty="0" smtClean="0"/>
            <a:t>глибоке розпушування з метою усунення надмірного ущільнення ґрунту</a:t>
          </a:r>
          <a:endParaRPr lang="ru-RU" dirty="0"/>
        </a:p>
      </dgm:t>
    </dgm:pt>
    <dgm:pt modelId="{D1021135-B76A-41AA-965D-EC4A91AC4BBB}" type="parTrans" cxnId="{4D5F66B4-F118-4152-AEE3-B20319F6F3C3}">
      <dgm:prSet/>
      <dgm:spPr/>
      <dgm:t>
        <a:bodyPr/>
        <a:lstStyle/>
        <a:p>
          <a:endParaRPr lang="ru-RU"/>
        </a:p>
      </dgm:t>
    </dgm:pt>
    <dgm:pt modelId="{375C1E41-5F38-485E-B8BD-3E5A33E68299}" type="sibTrans" cxnId="{4D5F66B4-F118-4152-AEE3-B20319F6F3C3}">
      <dgm:prSet/>
      <dgm:spPr/>
      <dgm:t>
        <a:bodyPr/>
        <a:lstStyle/>
        <a:p>
          <a:endParaRPr lang="ru-RU"/>
        </a:p>
      </dgm:t>
    </dgm:pt>
    <dgm:pt modelId="{841C70A8-A438-4690-AAC7-C7D86BAA22DA}">
      <dgm:prSet phldrT="[Текст]"/>
      <dgm:spPr/>
      <dgm:t>
        <a:bodyPr/>
        <a:lstStyle/>
        <a:p>
          <a:r>
            <a:rPr lang="uk-UA" dirty="0" smtClean="0"/>
            <a:t>точне внесення мінеральних добрив</a:t>
          </a:r>
          <a:endParaRPr lang="ru-RU" dirty="0"/>
        </a:p>
      </dgm:t>
    </dgm:pt>
    <dgm:pt modelId="{02BC6D67-7ABA-40B0-B8CA-CA490CD32659}" type="parTrans" cxnId="{A9D4A447-E740-4777-ACDD-5A048B51EDA2}">
      <dgm:prSet/>
      <dgm:spPr/>
      <dgm:t>
        <a:bodyPr/>
        <a:lstStyle/>
        <a:p>
          <a:endParaRPr lang="ru-RU"/>
        </a:p>
      </dgm:t>
    </dgm:pt>
    <dgm:pt modelId="{A32D9603-7E38-453F-BC4A-4134EAC88349}" type="sibTrans" cxnId="{A9D4A447-E740-4777-ACDD-5A048B51EDA2}">
      <dgm:prSet/>
      <dgm:spPr/>
      <dgm:t>
        <a:bodyPr/>
        <a:lstStyle/>
        <a:p>
          <a:endParaRPr lang="ru-RU"/>
        </a:p>
      </dgm:t>
    </dgm:pt>
    <dgm:pt modelId="{FBB37CC9-A261-4EC0-A547-7D232602A048}">
      <dgm:prSet phldrT="[Текст]"/>
      <dgm:spPr/>
      <dgm:t>
        <a:bodyPr/>
        <a:lstStyle/>
        <a:p>
          <a:r>
            <a:rPr lang="uk-UA" dirty="0" smtClean="0"/>
            <a:t>Технологія </a:t>
          </a:r>
          <a:r>
            <a:rPr lang="uk-UA" dirty="0" err="1" smtClean="0"/>
            <a:t>STRiP-TiLL</a:t>
          </a:r>
          <a:r>
            <a:rPr lang="uk-UA" dirty="0" smtClean="0"/>
            <a:t> прийшла у Європу зі США, де на певному етапі у результаті зміни умов зовнішнього середовища утворилася з технології прямого посіву, або </a:t>
          </a:r>
          <a:r>
            <a:rPr lang="uk-UA" dirty="0" err="1" smtClean="0"/>
            <a:t>No-Till</a:t>
          </a:r>
          <a:endParaRPr lang="ru-RU" dirty="0"/>
        </a:p>
      </dgm:t>
    </dgm:pt>
    <dgm:pt modelId="{249F7F2D-7F26-43DA-8DA9-A9F50B1FC7FB}" type="parTrans" cxnId="{AF889822-E0C8-439C-8B11-DA731E241CB4}">
      <dgm:prSet/>
      <dgm:spPr/>
      <dgm:t>
        <a:bodyPr/>
        <a:lstStyle/>
        <a:p>
          <a:endParaRPr lang="ru-RU"/>
        </a:p>
      </dgm:t>
    </dgm:pt>
    <dgm:pt modelId="{CC0E041D-3909-4CB1-90B8-283366F07C46}" type="sibTrans" cxnId="{AF889822-E0C8-439C-8B11-DA731E241CB4}">
      <dgm:prSet/>
      <dgm:spPr/>
      <dgm:t>
        <a:bodyPr/>
        <a:lstStyle/>
        <a:p>
          <a:endParaRPr lang="ru-RU"/>
        </a:p>
      </dgm:t>
    </dgm:pt>
    <dgm:pt modelId="{F28FD0C7-65DA-4161-B6F7-96B31364643E}">
      <dgm:prSet phldrT="[Текст]"/>
      <dgm:spPr/>
      <dgm:t>
        <a:bodyPr/>
        <a:lstStyle/>
        <a:p>
          <a:r>
            <a:rPr lang="uk-UA" dirty="0" smtClean="0"/>
            <a:t>підходить для просапних культур</a:t>
          </a:r>
          <a:endParaRPr lang="ru-RU" dirty="0"/>
        </a:p>
      </dgm:t>
    </dgm:pt>
    <dgm:pt modelId="{03A4A1EC-06D1-46A0-8F87-60C6960BBC3F}" type="parTrans" cxnId="{8D233176-74A9-4928-88C7-177B432EB851}">
      <dgm:prSet/>
      <dgm:spPr/>
      <dgm:t>
        <a:bodyPr/>
        <a:lstStyle/>
        <a:p>
          <a:endParaRPr lang="ru-RU"/>
        </a:p>
      </dgm:t>
    </dgm:pt>
    <dgm:pt modelId="{1F4962D0-AA5F-43DD-9CBB-04978699D64C}" type="sibTrans" cxnId="{8D233176-74A9-4928-88C7-177B432EB851}">
      <dgm:prSet/>
      <dgm:spPr/>
      <dgm:t>
        <a:bodyPr/>
        <a:lstStyle/>
        <a:p>
          <a:endParaRPr lang="ru-RU"/>
        </a:p>
      </dgm:t>
    </dgm:pt>
    <dgm:pt modelId="{12A46D57-DE16-43DE-8FF5-E36D80651258}">
      <dgm:prSet phldrT="[Текст]"/>
      <dgm:spPr/>
      <dgm:t>
        <a:bodyPr/>
        <a:lstStyle/>
        <a:p>
          <a:r>
            <a:rPr lang="uk-UA" dirty="0" smtClean="0"/>
            <a:t>розроблялася в Північній Америці саме під кукурудзу</a:t>
          </a:r>
          <a:endParaRPr lang="ru-RU" dirty="0"/>
        </a:p>
      </dgm:t>
    </dgm:pt>
    <dgm:pt modelId="{D2CDF019-60A1-4B0D-BEB6-C09A6D75D0D4}" type="parTrans" cxnId="{FC854F56-0E6E-483C-BEEA-F9639400BE65}">
      <dgm:prSet/>
      <dgm:spPr/>
      <dgm:t>
        <a:bodyPr/>
        <a:lstStyle/>
        <a:p>
          <a:endParaRPr lang="ru-RU"/>
        </a:p>
      </dgm:t>
    </dgm:pt>
    <dgm:pt modelId="{6E648AE6-F2E2-4523-ACFB-61B1F81D2CB0}" type="sibTrans" cxnId="{FC854F56-0E6E-483C-BEEA-F9639400BE65}">
      <dgm:prSet/>
      <dgm:spPr/>
      <dgm:t>
        <a:bodyPr/>
        <a:lstStyle/>
        <a:p>
          <a:endParaRPr lang="ru-RU"/>
        </a:p>
      </dgm:t>
    </dgm:pt>
    <dgm:pt modelId="{DB94654C-5899-4651-947A-3D23D0C6739F}">
      <dgm:prSet phldrT="[Текст]"/>
      <dgm:spPr/>
      <dgm:t>
        <a:bodyPr/>
        <a:lstStyle/>
        <a:p>
          <a:r>
            <a:rPr lang="uk-UA" dirty="0" smtClean="0"/>
            <a:t>дотримання капілярності ґрунту</a:t>
          </a:r>
          <a:endParaRPr lang="ru-RU" dirty="0"/>
        </a:p>
      </dgm:t>
    </dgm:pt>
    <dgm:pt modelId="{2403F0B8-BD52-47E2-89AC-F3371592299E}" type="parTrans" cxnId="{1EF00EBF-1544-464B-B889-75FFC4C7F6BD}">
      <dgm:prSet/>
      <dgm:spPr/>
      <dgm:t>
        <a:bodyPr/>
        <a:lstStyle/>
        <a:p>
          <a:endParaRPr lang="ru-RU"/>
        </a:p>
      </dgm:t>
    </dgm:pt>
    <dgm:pt modelId="{9073D876-5F4E-49CC-B74F-874EB5D921AB}" type="sibTrans" cxnId="{1EF00EBF-1544-464B-B889-75FFC4C7F6BD}">
      <dgm:prSet/>
      <dgm:spPr/>
      <dgm:t>
        <a:bodyPr/>
        <a:lstStyle/>
        <a:p>
          <a:endParaRPr lang="ru-RU"/>
        </a:p>
      </dgm:t>
    </dgm:pt>
    <dgm:pt modelId="{D2CF8A04-A3C4-4BFA-A676-24520D69671F}">
      <dgm:prSet phldrT="[Текст]"/>
      <dgm:spPr/>
      <dgm:t>
        <a:bodyPr/>
        <a:lstStyle/>
        <a:p>
          <a:r>
            <a:rPr lang="uk-UA" dirty="0" smtClean="0"/>
            <a:t>захист від водної та вітрової ерозії перш за все за рахунок покращення структури ґрунту</a:t>
          </a:r>
          <a:endParaRPr lang="ru-RU" dirty="0"/>
        </a:p>
      </dgm:t>
    </dgm:pt>
    <dgm:pt modelId="{971B3C09-20C6-4141-8565-6FB1E8921275}" type="parTrans" cxnId="{2A44E455-1BA3-4A44-AADA-01F22AB7F249}">
      <dgm:prSet/>
      <dgm:spPr/>
      <dgm:t>
        <a:bodyPr/>
        <a:lstStyle/>
        <a:p>
          <a:endParaRPr lang="ru-RU"/>
        </a:p>
      </dgm:t>
    </dgm:pt>
    <dgm:pt modelId="{C1B89F99-0ABC-4BB4-8129-66ADDC7BFF9D}" type="sibTrans" cxnId="{2A44E455-1BA3-4A44-AADA-01F22AB7F249}">
      <dgm:prSet/>
      <dgm:spPr/>
      <dgm:t>
        <a:bodyPr/>
        <a:lstStyle/>
        <a:p>
          <a:endParaRPr lang="ru-RU"/>
        </a:p>
      </dgm:t>
    </dgm:pt>
    <dgm:pt modelId="{B982B943-8F3A-4E03-9C52-95F7364F59FE}" type="pres">
      <dgm:prSet presAssocID="{A6FEB5AC-3AA0-4240-8236-ED6BA00DCD71}" presName="linear" presStyleCnt="0">
        <dgm:presLayoutVars>
          <dgm:dir/>
          <dgm:resizeHandles val="exact"/>
        </dgm:presLayoutVars>
      </dgm:prSet>
      <dgm:spPr/>
      <dgm:t>
        <a:bodyPr/>
        <a:lstStyle/>
        <a:p>
          <a:endParaRPr lang="ru-RU"/>
        </a:p>
      </dgm:t>
    </dgm:pt>
    <dgm:pt modelId="{8EDD5B78-33AF-4856-8C4B-849EC9D94A0A}" type="pres">
      <dgm:prSet presAssocID="{547F6BC9-F2DE-441C-A2C0-FCACCFF3C6D4}" presName="comp" presStyleCnt="0"/>
      <dgm:spPr/>
    </dgm:pt>
    <dgm:pt modelId="{F910FD0C-6670-4C0B-9704-3A546FB6E0CD}" type="pres">
      <dgm:prSet presAssocID="{547F6BC9-F2DE-441C-A2C0-FCACCFF3C6D4}" presName="box" presStyleLbl="node1" presStyleIdx="0" presStyleCnt="3"/>
      <dgm:spPr/>
      <dgm:t>
        <a:bodyPr/>
        <a:lstStyle/>
        <a:p>
          <a:endParaRPr lang="ru-RU"/>
        </a:p>
      </dgm:t>
    </dgm:pt>
    <dgm:pt modelId="{9CB726E5-FC55-4DEF-A3A5-DEACD57AE2E8}" type="pres">
      <dgm:prSet presAssocID="{547F6BC9-F2DE-441C-A2C0-FCACCFF3C6D4}"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pt>
    <dgm:pt modelId="{BAE4998C-8176-492C-A993-ED7BD3C0A5FE}" type="pres">
      <dgm:prSet presAssocID="{547F6BC9-F2DE-441C-A2C0-FCACCFF3C6D4}" presName="text" presStyleLbl="node1" presStyleIdx="0" presStyleCnt="3">
        <dgm:presLayoutVars>
          <dgm:bulletEnabled val="1"/>
        </dgm:presLayoutVars>
      </dgm:prSet>
      <dgm:spPr/>
      <dgm:t>
        <a:bodyPr/>
        <a:lstStyle/>
        <a:p>
          <a:endParaRPr lang="ru-RU"/>
        </a:p>
      </dgm:t>
    </dgm:pt>
    <dgm:pt modelId="{256ACDBC-F14E-4FCF-8601-A60EEF278318}" type="pres">
      <dgm:prSet presAssocID="{4AB72D7C-2FD8-4F96-BB93-EBB4197DB6D2}" presName="spacer" presStyleCnt="0"/>
      <dgm:spPr/>
    </dgm:pt>
    <dgm:pt modelId="{B16D8DE9-A3A4-4F33-8C06-BB963E2C4A17}" type="pres">
      <dgm:prSet presAssocID="{2A850823-6FDE-43C2-975B-CD62E81EE496}" presName="comp" presStyleCnt="0"/>
      <dgm:spPr/>
    </dgm:pt>
    <dgm:pt modelId="{52A48ECB-A2CC-480D-9618-15D614B60C99}" type="pres">
      <dgm:prSet presAssocID="{2A850823-6FDE-43C2-975B-CD62E81EE496}" presName="box" presStyleLbl="node1" presStyleIdx="1" presStyleCnt="3"/>
      <dgm:spPr/>
      <dgm:t>
        <a:bodyPr/>
        <a:lstStyle/>
        <a:p>
          <a:endParaRPr lang="ru-RU"/>
        </a:p>
      </dgm:t>
    </dgm:pt>
    <dgm:pt modelId="{10ADEB08-0BA8-4E36-8A31-F87B0499F0B2}" type="pres">
      <dgm:prSet presAssocID="{2A850823-6FDE-43C2-975B-CD62E81EE496}"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E076A2A9-5090-46C4-80AD-048EA17889C8}" type="pres">
      <dgm:prSet presAssocID="{2A850823-6FDE-43C2-975B-CD62E81EE496}" presName="text" presStyleLbl="node1" presStyleIdx="1" presStyleCnt="3">
        <dgm:presLayoutVars>
          <dgm:bulletEnabled val="1"/>
        </dgm:presLayoutVars>
      </dgm:prSet>
      <dgm:spPr/>
      <dgm:t>
        <a:bodyPr/>
        <a:lstStyle/>
        <a:p>
          <a:endParaRPr lang="ru-RU"/>
        </a:p>
      </dgm:t>
    </dgm:pt>
    <dgm:pt modelId="{0A1871ED-4E13-4FCA-A47E-86C44D5A144C}" type="pres">
      <dgm:prSet presAssocID="{997654B2-3F84-465E-A0BE-9B53C0A6BE4B}" presName="spacer" presStyleCnt="0"/>
      <dgm:spPr/>
    </dgm:pt>
    <dgm:pt modelId="{FEFD6E20-A928-4912-A750-C59753D30CDB}" type="pres">
      <dgm:prSet presAssocID="{FBB37CC9-A261-4EC0-A547-7D232602A048}" presName="comp" presStyleCnt="0"/>
      <dgm:spPr/>
    </dgm:pt>
    <dgm:pt modelId="{9F1A7B38-A70C-4571-83CF-6AE285BF814B}" type="pres">
      <dgm:prSet presAssocID="{FBB37CC9-A261-4EC0-A547-7D232602A048}" presName="box" presStyleLbl="node1" presStyleIdx="2" presStyleCnt="3"/>
      <dgm:spPr/>
      <dgm:t>
        <a:bodyPr/>
        <a:lstStyle/>
        <a:p>
          <a:endParaRPr lang="ru-RU"/>
        </a:p>
      </dgm:t>
    </dgm:pt>
    <dgm:pt modelId="{E5FD1627-EDBD-48A8-A1EE-8D819FC32D5D}" type="pres">
      <dgm:prSet presAssocID="{FBB37CC9-A261-4EC0-A547-7D232602A048}"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dgm:spPr>
    </dgm:pt>
    <dgm:pt modelId="{8C79B2A8-0BF3-40C0-96DD-D458CB7084B9}" type="pres">
      <dgm:prSet presAssocID="{FBB37CC9-A261-4EC0-A547-7D232602A048}" presName="text" presStyleLbl="node1" presStyleIdx="2" presStyleCnt="3">
        <dgm:presLayoutVars>
          <dgm:bulletEnabled val="1"/>
        </dgm:presLayoutVars>
      </dgm:prSet>
      <dgm:spPr/>
      <dgm:t>
        <a:bodyPr/>
        <a:lstStyle/>
        <a:p>
          <a:endParaRPr lang="ru-RU"/>
        </a:p>
      </dgm:t>
    </dgm:pt>
  </dgm:ptLst>
  <dgm:cxnLst>
    <dgm:cxn modelId="{8D233176-74A9-4928-88C7-177B432EB851}" srcId="{FBB37CC9-A261-4EC0-A547-7D232602A048}" destId="{F28FD0C7-65DA-4161-B6F7-96B31364643E}" srcOrd="0" destOrd="0" parTransId="{03A4A1EC-06D1-46A0-8F87-60C6960BBC3F}" sibTransId="{1F4962D0-AA5F-43DD-9CBB-04978699D64C}"/>
    <dgm:cxn modelId="{DE342BAB-ACC7-4B1C-899C-65B6548B899E}" type="presOf" srcId="{0EB14805-98B2-4984-B7AC-01150E09A08A}" destId="{F910FD0C-6670-4C0B-9704-3A546FB6E0CD}" srcOrd="0" destOrd="1" presId="urn:microsoft.com/office/officeart/2005/8/layout/vList4"/>
    <dgm:cxn modelId="{C9858384-BC96-44F1-BDA1-F2CFAD5A4BCD}" type="presOf" srcId="{841C70A8-A438-4690-AAC7-C7D86BAA22DA}" destId="{52A48ECB-A2CC-480D-9618-15D614B60C99}" srcOrd="0" destOrd="2" presId="urn:microsoft.com/office/officeart/2005/8/layout/vList4"/>
    <dgm:cxn modelId="{EF696980-3456-4F3E-B8CE-2F3C758E46D8}" type="presOf" srcId="{2A850823-6FDE-43C2-975B-CD62E81EE496}" destId="{E076A2A9-5090-46C4-80AD-048EA17889C8}" srcOrd="1" destOrd="0" presId="urn:microsoft.com/office/officeart/2005/8/layout/vList4"/>
    <dgm:cxn modelId="{6D57D70D-A3EA-4440-9515-80B9945A3C0E}" type="presOf" srcId="{FBB37CC9-A261-4EC0-A547-7D232602A048}" destId="{8C79B2A8-0BF3-40C0-96DD-D458CB7084B9}" srcOrd="1" destOrd="0" presId="urn:microsoft.com/office/officeart/2005/8/layout/vList4"/>
    <dgm:cxn modelId="{F919878C-CB17-427A-9ACF-0EAB2D72C33A}" type="presOf" srcId="{A6FEB5AC-3AA0-4240-8236-ED6BA00DCD71}" destId="{B982B943-8F3A-4E03-9C52-95F7364F59FE}" srcOrd="0" destOrd="0" presId="urn:microsoft.com/office/officeart/2005/8/layout/vList4"/>
    <dgm:cxn modelId="{4D5F66B4-F118-4152-AEE3-B20319F6F3C3}" srcId="{2A850823-6FDE-43C2-975B-CD62E81EE496}" destId="{39143439-BD3A-4800-9F9B-3D8D33CA0B8E}" srcOrd="0" destOrd="0" parTransId="{D1021135-B76A-41AA-965D-EC4A91AC4BBB}" sibTransId="{375C1E41-5F38-485E-B8BD-3E5A33E68299}"/>
    <dgm:cxn modelId="{AF889822-E0C8-439C-8B11-DA731E241CB4}" srcId="{A6FEB5AC-3AA0-4240-8236-ED6BA00DCD71}" destId="{FBB37CC9-A261-4EC0-A547-7D232602A048}" srcOrd="2" destOrd="0" parTransId="{249F7F2D-7F26-43DA-8DA9-A9F50B1FC7FB}" sibTransId="{CC0E041D-3909-4CB1-90B8-283366F07C46}"/>
    <dgm:cxn modelId="{8F18F092-C8B3-4BC7-A10A-3B8B32EEF383}" type="presOf" srcId="{2A850823-6FDE-43C2-975B-CD62E81EE496}" destId="{52A48ECB-A2CC-480D-9618-15D614B60C99}" srcOrd="0" destOrd="0" presId="urn:microsoft.com/office/officeart/2005/8/layout/vList4"/>
    <dgm:cxn modelId="{D6978E4B-4518-490E-8775-C83524013C6F}" type="presOf" srcId="{140E26FF-9419-4B51-AE42-0EB7C8A1AB0E}" destId="{BAE4998C-8176-492C-A993-ED7BD3C0A5FE}" srcOrd="1" destOrd="2" presId="urn:microsoft.com/office/officeart/2005/8/layout/vList4"/>
    <dgm:cxn modelId="{624B7701-3002-40A6-97E8-4E0E90D5D9B7}" type="presOf" srcId="{DB94654C-5899-4651-947A-3D23D0C6739F}" destId="{52A48ECB-A2CC-480D-9618-15D614B60C99}" srcOrd="0" destOrd="3" presId="urn:microsoft.com/office/officeart/2005/8/layout/vList4"/>
    <dgm:cxn modelId="{0C862E8D-3101-49F1-9ECB-D6E0748E88A0}" type="presOf" srcId="{39143439-BD3A-4800-9F9B-3D8D33CA0B8E}" destId="{E076A2A9-5090-46C4-80AD-048EA17889C8}" srcOrd="1" destOrd="1" presId="urn:microsoft.com/office/officeart/2005/8/layout/vList4"/>
    <dgm:cxn modelId="{13B29C39-7251-43FA-9B2A-08E9C55823A4}" type="presOf" srcId="{D2CF8A04-A3C4-4BFA-A676-24520D69671F}" destId="{52A48ECB-A2CC-480D-9618-15D614B60C99}" srcOrd="0" destOrd="4" presId="urn:microsoft.com/office/officeart/2005/8/layout/vList4"/>
    <dgm:cxn modelId="{A9D4A447-E740-4777-ACDD-5A048B51EDA2}" srcId="{2A850823-6FDE-43C2-975B-CD62E81EE496}" destId="{841C70A8-A438-4690-AAC7-C7D86BAA22DA}" srcOrd="1" destOrd="0" parTransId="{02BC6D67-7ABA-40B0-B8CA-CA490CD32659}" sibTransId="{A32D9603-7E38-453F-BC4A-4134EAC88349}"/>
    <dgm:cxn modelId="{FB6A5299-AF90-4D70-A4BB-3EC710EC37D8}" type="presOf" srcId="{12A46D57-DE16-43DE-8FF5-E36D80651258}" destId="{9F1A7B38-A70C-4571-83CF-6AE285BF814B}" srcOrd="0" destOrd="2" presId="urn:microsoft.com/office/officeart/2005/8/layout/vList4"/>
    <dgm:cxn modelId="{6BFF8648-FD27-40B5-A8C0-046C939704FB}" type="presOf" srcId="{FBB37CC9-A261-4EC0-A547-7D232602A048}" destId="{9F1A7B38-A70C-4571-83CF-6AE285BF814B}" srcOrd="0" destOrd="0" presId="urn:microsoft.com/office/officeart/2005/8/layout/vList4"/>
    <dgm:cxn modelId="{BA7B156C-C92C-411D-9C84-F9EF45BC6D16}" type="presOf" srcId="{547F6BC9-F2DE-441C-A2C0-FCACCFF3C6D4}" destId="{F910FD0C-6670-4C0B-9704-3A546FB6E0CD}" srcOrd="0" destOrd="0" presId="urn:microsoft.com/office/officeart/2005/8/layout/vList4"/>
    <dgm:cxn modelId="{26825B35-34D8-4367-B729-1F1513F37268}" type="presOf" srcId="{DB94654C-5899-4651-947A-3D23D0C6739F}" destId="{E076A2A9-5090-46C4-80AD-048EA17889C8}" srcOrd="1" destOrd="3" presId="urn:microsoft.com/office/officeart/2005/8/layout/vList4"/>
    <dgm:cxn modelId="{FD5E1620-DE03-4C77-BC4F-03119256F962}" type="presOf" srcId="{547F6BC9-F2DE-441C-A2C0-FCACCFF3C6D4}" destId="{BAE4998C-8176-492C-A993-ED7BD3C0A5FE}" srcOrd="1" destOrd="0" presId="urn:microsoft.com/office/officeart/2005/8/layout/vList4"/>
    <dgm:cxn modelId="{47B38E40-14ED-4200-AAE5-56AC4014F2C8}" srcId="{547F6BC9-F2DE-441C-A2C0-FCACCFF3C6D4}" destId="{140E26FF-9419-4B51-AE42-0EB7C8A1AB0E}" srcOrd="1" destOrd="0" parTransId="{755C3A84-93D9-4AC9-9BB3-71F18283C69D}" sibTransId="{7F016FDF-6661-4921-9B6E-3316398ECEBD}"/>
    <dgm:cxn modelId="{2A44E455-1BA3-4A44-AADA-01F22AB7F249}" srcId="{2A850823-6FDE-43C2-975B-CD62E81EE496}" destId="{D2CF8A04-A3C4-4BFA-A676-24520D69671F}" srcOrd="3" destOrd="0" parTransId="{971B3C09-20C6-4141-8565-6FB1E8921275}" sibTransId="{C1B89F99-0ABC-4BB4-8129-66ADDC7BFF9D}"/>
    <dgm:cxn modelId="{EA30EB01-9428-429E-B1F2-A1B5FED9F767}" type="presOf" srcId="{D2CF8A04-A3C4-4BFA-A676-24520D69671F}" destId="{E076A2A9-5090-46C4-80AD-048EA17889C8}" srcOrd="1" destOrd="4" presId="urn:microsoft.com/office/officeart/2005/8/layout/vList4"/>
    <dgm:cxn modelId="{FC854F56-0E6E-483C-BEEA-F9639400BE65}" srcId="{FBB37CC9-A261-4EC0-A547-7D232602A048}" destId="{12A46D57-DE16-43DE-8FF5-E36D80651258}" srcOrd="1" destOrd="0" parTransId="{D2CDF019-60A1-4B0D-BEB6-C09A6D75D0D4}" sibTransId="{6E648AE6-F2E2-4523-ACFB-61B1F81D2CB0}"/>
    <dgm:cxn modelId="{D246DCC7-BDD2-4038-8F88-22D1275DB505}" type="presOf" srcId="{39143439-BD3A-4800-9F9B-3D8D33CA0B8E}" destId="{52A48ECB-A2CC-480D-9618-15D614B60C99}" srcOrd="0" destOrd="1" presId="urn:microsoft.com/office/officeart/2005/8/layout/vList4"/>
    <dgm:cxn modelId="{745B6922-D637-4B87-AD13-21CE815F790F}" type="presOf" srcId="{F28FD0C7-65DA-4161-B6F7-96B31364643E}" destId="{9F1A7B38-A70C-4571-83CF-6AE285BF814B}" srcOrd="0" destOrd="1" presId="urn:microsoft.com/office/officeart/2005/8/layout/vList4"/>
    <dgm:cxn modelId="{5E0F9CC6-539B-4E3D-8678-D6268238B969}" srcId="{547F6BC9-F2DE-441C-A2C0-FCACCFF3C6D4}" destId="{0EB14805-98B2-4984-B7AC-01150E09A08A}" srcOrd="0" destOrd="0" parTransId="{F5CF5A1F-AB4F-4377-8A86-E058FEF9D571}" sibTransId="{E041B72F-6EF4-4D91-93D8-17216C72E31F}"/>
    <dgm:cxn modelId="{A4D98F01-D50F-4AF0-946E-E72A49EBDA48}" type="presOf" srcId="{12A46D57-DE16-43DE-8FF5-E36D80651258}" destId="{8C79B2A8-0BF3-40C0-96DD-D458CB7084B9}" srcOrd="1" destOrd="2" presId="urn:microsoft.com/office/officeart/2005/8/layout/vList4"/>
    <dgm:cxn modelId="{D54E86A5-904C-402A-9F95-21DD7D9BCC67}" srcId="{A6FEB5AC-3AA0-4240-8236-ED6BA00DCD71}" destId="{547F6BC9-F2DE-441C-A2C0-FCACCFF3C6D4}" srcOrd="0" destOrd="0" parTransId="{3EF9CEF4-8353-41FC-BB97-5254F285AF3B}" sibTransId="{4AB72D7C-2FD8-4F96-BB93-EBB4197DB6D2}"/>
    <dgm:cxn modelId="{1EF00EBF-1544-464B-B889-75FFC4C7F6BD}" srcId="{2A850823-6FDE-43C2-975B-CD62E81EE496}" destId="{DB94654C-5899-4651-947A-3D23D0C6739F}" srcOrd="2" destOrd="0" parTransId="{2403F0B8-BD52-47E2-89AC-F3371592299E}" sibTransId="{9073D876-5F4E-49CC-B74F-874EB5D921AB}"/>
    <dgm:cxn modelId="{000F7518-218C-457E-AEE7-32D9B9E17826}" type="presOf" srcId="{140E26FF-9419-4B51-AE42-0EB7C8A1AB0E}" destId="{F910FD0C-6670-4C0B-9704-3A546FB6E0CD}" srcOrd="0" destOrd="2" presId="urn:microsoft.com/office/officeart/2005/8/layout/vList4"/>
    <dgm:cxn modelId="{74F9C487-5C4B-4179-A228-B7C5E44C07A2}" type="presOf" srcId="{F28FD0C7-65DA-4161-B6F7-96B31364643E}" destId="{8C79B2A8-0BF3-40C0-96DD-D458CB7084B9}" srcOrd="1" destOrd="1" presId="urn:microsoft.com/office/officeart/2005/8/layout/vList4"/>
    <dgm:cxn modelId="{2B9A1EDD-CC5A-4EB3-905E-13A852A4A530}" srcId="{A6FEB5AC-3AA0-4240-8236-ED6BA00DCD71}" destId="{2A850823-6FDE-43C2-975B-CD62E81EE496}" srcOrd="1" destOrd="0" parTransId="{F9159509-CF4F-46AE-A99F-9F562CE28C0B}" sibTransId="{997654B2-3F84-465E-A0BE-9B53C0A6BE4B}"/>
    <dgm:cxn modelId="{0E4210D9-9138-427D-8263-522E80CE46BD}" type="presOf" srcId="{0EB14805-98B2-4984-B7AC-01150E09A08A}" destId="{BAE4998C-8176-492C-A993-ED7BD3C0A5FE}" srcOrd="1" destOrd="1" presId="urn:microsoft.com/office/officeart/2005/8/layout/vList4"/>
    <dgm:cxn modelId="{5BC72773-58CC-479D-BBBC-E145445405C3}" type="presOf" srcId="{841C70A8-A438-4690-AAC7-C7D86BAA22DA}" destId="{E076A2A9-5090-46C4-80AD-048EA17889C8}" srcOrd="1" destOrd="2" presId="urn:microsoft.com/office/officeart/2005/8/layout/vList4"/>
    <dgm:cxn modelId="{72FE749B-A1E7-4029-9CCA-99EEAC08409E}" type="presParOf" srcId="{B982B943-8F3A-4E03-9C52-95F7364F59FE}" destId="{8EDD5B78-33AF-4856-8C4B-849EC9D94A0A}" srcOrd="0" destOrd="0" presId="urn:microsoft.com/office/officeart/2005/8/layout/vList4"/>
    <dgm:cxn modelId="{4937445D-C663-4655-9D6B-C44DDBB0B7A8}" type="presParOf" srcId="{8EDD5B78-33AF-4856-8C4B-849EC9D94A0A}" destId="{F910FD0C-6670-4C0B-9704-3A546FB6E0CD}" srcOrd="0" destOrd="0" presId="urn:microsoft.com/office/officeart/2005/8/layout/vList4"/>
    <dgm:cxn modelId="{B480F4DE-0600-4913-8084-3C4B6BAF4BD5}" type="presParOf" srcId="{8EDD5B78-33AF-4856-8C4B-849EC9D94A0A}" destId="{9CB726E5-FC55-4DEF-A3A5-DEACD57AE2E8}" srcOrd="1" destOrd="0" presId="urn:microsoft.com/office/officeart/2005/8/layout/vList4"/>
    <dgm:cxn modelId="{EF56AB7F-5F45-42F3-A041-FD30CE21FC30}" type="presParOf" srcId="{8EDD5B78-33AF-4856-8C4B-849EC9D94A0A}" destId="{BAE4998C-8176-492C-A993-ED7BD3C0A5FE}" srcOrd="2" destOrd="0" presId="urn:microsoft.com/office/officeart/2005/8/layout/vList4"/>
    <dgm:cxn modelId="{CEAB9E53-BA52-4AD9-A983-D2614A9801AA}" type="presParOf" srcId="{B982B943-8F3A-4E03-9C52-95F7364F59FE}" destId="{256ACDBC-F14E-4FCF-8601-A60EEF278318}" srcOrd="1" destOrd="0" presId="urn:microsoft.com/office/officeart/2005/8/layout/vList4"/>
    <dgm:cxn modelId="{F8FA7A4C-15F5-40A2-B161-BD4469AED3C1}" type="presParOf" srcId="{B982B943-8F3A-4E03-9C52-95F7364F59FE}" destId="{B16D8DE9-A3A4-4F33-8C06-BB963E2C4A17}" srcOrd="2" destOrd="0" presId="urn:microsoft.com/office/officeart/2005/8/layout/vList4"/>
    <dgm:cxn modelId="{0C820B42-376C-42EF-A4D2-9340795D592F}" type="presParOf" srcId="{B16D8DE9-A3A4-4F33-8C06-BB963E2C4A17}" destId="{52A48ECB-A2CC-480D-9618-15D614B60C99}" srcOrd="0" destOrd="0" presId="urn:microsoft.com/office/officeart/2005/8/layout/vList4"/>
    <dgm:cxn modelId="{6FF0820E-C7BD-42CA-B746-C0F79FE6E0AF}" type="presParOf" srcId="{B16D8DE9-A3A4-4F33-8C06-BB963E2C4A17}" destId="{10ADEB08-0BA8-4E36-8A31-F87B0499F0B2}" srcOrd="1" destOrd="0" presId="urn:microsoft.com/office/officeart/2005/8/layout/vList4"/>
    <dgm:cxn modelId="{DECEAE5D-8B9F-44F2-AD95-C50D33852FB5}" type="presParOf" srcId="{B16D8DE9-A3A4-4F33-8C06-BB963E2C4A17}" destId="{E076A2A9-5090-46C4-80AD-048EA17889C8}" srcOrd="2" destOrd="0" presId="urn:microsoft.com/office/officeart/2005/8/layout/vList4"/>
    <dgm:cxn modelId="{84DC3638-4DEE-45C2-AB4E-4788E8A17E94}" type="presParOf" srcId="{B982B943-8F3A-4E03-9C52-95F7364F59FE}" destId="{0A1871ED-4E13-4FCA-A47E-86C44D5A144C}" srcOrd="3" destOrd="0" presId="urn:microsoft.com/office/officeart/2005/8/layout/vList4"/>
    <dgm:cxn modelId="{05C07993-E013-49E2-8CA0-9A9685F88E62}" type="presParOf" srcId="{B982B943-8F3A-4E03-9C52-95F7364F59FE}" destId="{FEFD6E20-A928-4912-A750-C59753D30CDB}" srcOrd="4" destOrd="0" presId="urn:microsoft.com/office/officeart/2005/8/layout/vList4"/>
    <dgm:cxn modelId="{5ECA98D7-E71F-453A-8C6E-E4DF4173BA8F}" type="presParOf" srcId="{FEFD6E20-A928-4912-A750-C59753D30CDB}" destId="{9F1A7B38-A70C-4571-83CF-6AE285BF814B}" srcOrd="0" destOrd="0" presId="urn:microsoft.com/office/officeart/2005/8/layout/vList4"/>
    <dgm:cxn modelId="{0C8EF65F-58AA-4957-99E7-AA791C0BF77E}" type="presParOf" srcId="{FEFD6E20-A928-4912-A750-C59753D30CDB}" destId="{E5FD1627-EDBD-48A8-A1EE-8D819FC32D5D}" srcOrd="1" destOrd="0" presId="urn:microsoft.com/office/officeart/2005/8/layout/vList4"/>
    <dgm:cxn modelId="{34F5F386-D64A-40E8-910A-C5E8289BDBB8}" type="presParOf" srcId="{FEFD6E20-A928-4912-A750-C59753D30CDB}" destId="{8C79B2A8-0BF3-40C0-96DD-D458CB7084B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758165-ECDD-412F-B554-9802391B6CC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D9E5B456-01D7-4769-80FF-95D837536E3C}">
      <dgm:prSet phldrT="[Текст]"/>
      <dgm:spPr/>
      <dgm:t>
        <a:bodyPr/>
        <a:lstStyle/>
        <a:p>
          <a:r>
            <a:rPr lang="ru-RU" dirty="0" err="1" smtClean="0"/>
            <a:t>Деградація</a:t>
          </a:r>
          <a:r>
            <a:rPr lang="ru-RU" dirty="0" smtClean="0"/>
            <a:t> </a:t>
          </a:r>
          <a:r>
            <a:rPr lang="ru-RU" dirty="0" err="1" smtClean="0"/>
            <a:t>ґрунтів</a:t>
          </a:r>
          <a:endParaRPr lang="ru-RU" dirty="0"/>
        </a:p>
      </dgm:t>
    </dgm:pt>
    <dgm:pt modelId="{25AAB083-FD96-4262-A573-7B338F095ADA}" type="parTrans" cxnId="{18CE6DAC-5B09-43D0-89CC-B97812D58BBE}">
      <dgm:prSet/>
      <dgm:spPr/>
      <dgm:t>
        <a:bodyPr/>
        <a:lstStyle/>
        <a:p>
          <a:endParaRPr lang="ru-RU"/>
        </a:p>
      </dgm:t>
    </dgm:pt>
    <dgm:pt modelId="{2450E6D7-5A76-4DFC-B845-3131E767B525}" type="sibTrans" cxnId="{18CE6DAC-5B09-43D0-89CC-B97812D58BBE}">
      <dgm:prSet/>
      <dgm:spPr/>
      <dgm:t>
        <a:bodyPr/>
        <a:lstStyle/>
        <a:p>
          <a:endParaRPr lang="ru-RU"/>
        </a:p>
      </dgm:t>
    </dgm:pt>
    <dgm:pt modelId="{8773F493-5052-4404-B693-D0D3BA832B05}">
      <dgm:prSet phldrT="[Текст]"/>
      <dgm:spPr/>
      <dgm:t>
        <a:bodyPr/>
        <a:lstStyle/>
        <a:p>
          <a:r>
            <a:rPr lang="ru-RU" dirty="0" err="1" smtClean="0"/>
            <a:t>Відсутність</a:t>
          </a:r>
          <a:r>
            <a:rPr lang="ru-RU" dirty="0" smtClean="0"/>
            <a:t> </a:t>
          </a:r>
          <a:r>
            <a:rPr lang="ru-RU" dirty="0" err="1" smtClean="0"/>
            <a:t>інфраструктури</a:t>
          </a:r>
          <a:r>
            <a:rPr lang="ru-RU" dirty="0" smtClean="0"/>
            <a:t> та доступу до </a:t>
          </a:r>
          <a:r>
            <a:rPr lang="ru-RU" dirty="0" err="1" smtClean="0"/>
            <a:t>ринків</a:t>
          </a:r>
          <a:r>
            <a:rPr lang="ru-RU" dirty="0" smtClean="0"/>
            <a:t>: </a:t>
          </a:r>
          <a:endParaRPr lang="ru-RU" dirty="0"/>
        </a:p>
      </dgm:t>
    </dgm:pt>
    <dgm:pt modelId="{744577F6-720E-4473-9FF9-6CDFD519646C}" type="parTrans" cxnId="{F08FB9EF-E22F-4B98-8E03-322F0AEB72CD}">
      <dgm:prSet/>
      <dgm:spPr/>
      <dgm:t>
        <a:bodyPr/>
        <a:lstStyle/>
        <a:p>
          <a:endParaRPr lang="ru-RU"/>
        </a:p>
      </dgm:t>
    </dgm:pt>
    <dgm:pt modelId="{E00D7AE9-C83C-41E5-A1E5-076DDAD0E283}" type="sibTrans" cxnId="{F08FB9EF-E22F-4B98-8E03-322F0AEB72CD}">
      <dgm:prSet/>
      <dgm:spPr/>
      <dgm:t>
        <a:bodyPr/>
        <a:lstStyle/>
        <a:p>
          <a:endParaRPr lang="ru-RU"/>
        </a:p>
      </dgm:t>
    </dgm:pt>
    <dgm:pt modelId="{76921F8E-C224-4A66-9891-F09BE071DA2B}">
      <dgm:prSet phldrT="[Текст]"/>
      <dgm:spPr/>
      <dgm:t>
        <a:bodyPr/>
        <a:lstStyle/>
        <a:p>
          <a:r>
            <a:rPr lang="ru-RU" dirty="0" err="1" smtClean="0"/>
            <a:t>Відсутність</a:t>
          </a:r>
          <a:r>
            <a:rPr lang="ru-RU" dirty="0" smtClean="0"/>
            <a:t> </a:t>
          </a:r>
          <a:r>
            <a:rPr lang="ru-RU" dirty="0" err="1" smtClean="0"/>
            <a:t>фінансової</a:t>
          </a:r>
          <a:r>
            <a:rPr lang="ru-RU" dirty="0" smtClean="0"/>
            <a:t> </a:t>
          </a:r>
          <a:r>
            <a:rPr lang="ru-RU" dirty="0" err="1" smtClean="0"/>
            <a:t>підтримки</a:t>
          </a:r>
          <a:r>
            <a:rPr lang="ru-RU" dirty="0" smtClean="0"/>
            <a:t> та </a:t>
          </a:r>
          <a:r>
            <a:rPr lang="ru-RU" dirty="0" err="1" smtClean="0"/>
            <a:t>інвестицій</a:t>
          </a:r>
          <a:endParaRPr lang="ru-RU" dirty="0"/>
        </a:p>
      </dgm:t>
    </dgm:pt>
    <dgm:pt modelId="{86F0EBBB-ECA6-4B30-BDE6-4C6A9907B590}" type="parTrans" cxnId="{52410281-2517-4E77-8B75-FD16EB76948D}">
      <dgm:prSet/>
      <dgm:spPr/>
      <dgm:t>
        <a:bodyPr/>
        <a:lstStyle/>
        <a:p>
          <a:endParaRPr lang="ru-RU"/>
        </a:p>
      </dgm:t>
    </dgm:pt>
    <dgm:pt modelId="{F4771DFA-A1E8-41C6-924E-3C289B4219A9}" type="sibTrans" cxnId="{52410281-2517-4E77-8B75-FD16EB76948D}">
      <dgm:prSet/>
      <dgm:spPr/>
      <dgm:t>
        <a:bodyPr/>
        <a:lstStyle/>
        <a:p>
          <a:endParaRPr lang="ru-RU"/>
        </a:p>
      </dgm:t>
    </dgm:pt>
    <dgm:pt modelId="{522680BF-DB09-4573-9168-FA1422249F54}">
      <dgm:prSet/>
      <dgm:spPr/>
      <dgm:t>
        <a:bodyPr/>
        <a:lstStyle/>
        <a:p>
          <a:r>
            <a:rPr lang="ru-RU" dirty="0" err="1" smtClean="0"/>
            <a:t>Засолення</a:t>
          </a:r>
          <a:r>
            <a:rPr lang="ru-RU" dirty="0" smtClean="0"/>
            <a:t> </a:t>
          </a:r>
          <a:r>
            <a:rPr lang="ru-RU" dirty="0" err="1" smtClean="0"/>
            <a:t>ґрунтів</a:t>
          </a:r>
          <a:endParaRPr lang="ru-RU" dirty="0"/>
        </a:p>
      </dgm:t>
    </dgm:pt>
    <dgm:pt modelId="{38C2C4A0-6A8D-4328-A4E9-979A24B0B25C}" type="parTrans" cxnId="{091C05B4-3BD5-4310-9586-F78A61270972}">
      <dgm:prSet/>
      <dgm:spPr/>
      <dgm:t>
        <a:bodyPr/>
        <a:lstStyle/>
        <a:p>
          <a:endParaRPr lang="ru-RU"/>
        </a:p>
      </dgm:t>
    </dgm:pt>
    <dgm:pt modelId="{CF3FB7CA-97E4-4AC0-9A32-64D8CD91CA30}" type="sibTrans" cxnId="{091C05B4-3BD5-4310-9586-F78A61270972}">
      <dgm:prSet/>
      <dgm:spPr/>
      <dgm:t>
        <a:bodyPr/>
        <a:lstStyle/>
        <a:p>
          <a:endParaRPr lang="ru-RU"/>
        </a:p>
      </dgm:t>
    </dgm:pt>
    <dgm:pt modelId="{131ECE08-78BA-46EB-BFF9-B29CBE72A771}">
      <dgm:prSet/>
      <dgm:spPr/>
      <dgm:t>
        <a:bodyPr/>
        <a:lstStyle/>
        <a:p>
          <a:r>
            <a:rPr lang="ru-RU" dirty="0" err="1" smtClean="0"/>
            <a:t>Недостатнє</a:t>
          </a:r>
          <a:r>
            <a:rPr lang="ru-RU" dirty="0" smtClean="0"/>
            <a:t> </a:t>
          </a:r>
          <a:r>
            <a:rPr lang="ru-RU" dirty="0" err="1" smtClean="0"/>
            <a:t>зрошення</a:t>
          </a:r>
          <a:endParaRPr lang="ru-RU" dirty="0"/>
        </a:p>
      </dgm:t>
    </dgm:pt>
    <dgm:pt modelId="{474E57F7-68BE-4EDA-94AA-C2B3761A867B}" type="parTrans" cxnId="{4DB7E3AA-57CF-4E8A-AAF9-9A6C2D4072BE}">
      <dgm:prSet/>
      <dgm:spPr/>
      <dgm:t>
        <a:bodyPr/>
        <a:lstStyle/>
        <a:p>
          <a:endParaRPr lang="ru-RU"/>
        </a:p>
      </dgm:t>
    </dgm:pt>
    <dgm:pt modelId="{8EA6F5BF-9994-46D6-B3AB-5C3360ED4952}" type="sibTrans" cxnId="{4DB7E3AA-57CF-4E8A-AAF9-9A6C2D4072BE}">
      <dgm:prSet/>
      <dgm:spPr/>
      <dgm:t>
        <a:bodyPr/>
        <a:lstStyle/>
        <a:p>
          <a:endParaRPr lang="ru-RU"/>
        </a:p>
      </dgm:t>
    </dgm:pt>
    <dgm:pt modelId="{4BAFD9E4-78B7-4644-8C48-D36827E11123}">
      <dgm:prSet/>
      <dgm:spPr/>
      <dgm:t>
        <a:bodyPr/>
        <a:lstStyle/>
        <a:p>
          <a:r>
            <a:rPr lang="ru-RU" dirty="0" err="1" smtClean="0"/>
            <a:t>Забруднення</a:t>
          </a:r>
          <a:r>
            <a:rPr lang="ru-RU" dirty="0" smtClean="0"/>
            <a:t> </a:t>
          </a:r>
          <a:r>
            <a:rPr lang="ru-RU" dirty="0" err="1" smtClean="0"/>
            <a:t>ґрунтів</a:t>
          </a:r>
          <a:endParaRPr lang="ru-RU" dirty="0"/>
        </a:p>
      </dgm:t>
    </dgm:pt>
    <dgm:pt modelId="{043E1EA1-74DE-4A57-86CA-09B108EDF9CD}" type="parTrans" cxnId="{CBB3D955-073E-45B2-944D-285D31D026E1}">
      <dgm:prSet/>
      <dgm:spPr/>
      <dgm:t>
        <a:bodyPr/>
        <a:lstStyle/>
        <a:p>
          <a:endParaRPr lang="ru-RU"/>
        </a:p>
      </dgm:t>
    </dgm:pt>
    <dgm:pt modelId="{6015204F-EEAD-41E0-B6BB-1798C49E16D9}" type="sibTrans" cxnId="{CBB3D955-073E-45B2-944D-285D31D026E1}">
      <dgm:prSet/>
      <dgm:spPr/>
      <dgm:t>
        <a:bodyPr/>
        <a:lstStyle/>
        <a:p>
          <a:endParaRPr lang="ru-RU"/>
        </a:p>
      </dgm:t>
    </dgm:pt>
    <dgm:pt modelId="{3FFC5D33-BF3B-45E0-94C7-401E0FB2BD4C}">
      <dgm:prSet/>
      <dgm:spPr/>
      <dgm:t>
        <a:bodyPr/>
        <a:lstStyle/>
        <a:p>
          <a:r>
            <a:rPr lang="ru-RU" dirty="0" err="1" smtClean="0"/>
            <a:t>Втрата</a:t>
          </a:r>
          <a:r>
            <a:rPr lang="ru-RU" dirty="0" smtClean="0"/>
            <a:t> </a:t>
          </a:r>
          <a:r>
            <a:rPr lang="ru-RU" dirty="0" err="1" smtClean="0"/>
            <a:t>ґрунту</a:t>
          </a:r>
          <a:r>
            <a:rPr lang="ru-RU" dirty="0" smtClean="0"/>
            <a:t> через </a:t>
          </a:r>
          <a:r>
            <a:rPr lang="ru-RU" dirty="0" err="1" smtClean="0"/>
            <a:t>ерозію</a:t>
          </a:r>
          <a:endParaRPr lang="ru-RU" dirty="0"/>
        </a:p>
      </dgm:t>
    </dgm:pt>
    <dgm:pt modelId="{BAD31EE7-8FAA-4223-9E07-7472ABFD62C4}" type="parTrans" cxnId="{06815556-DEDD-4873-96AD-E9DF5753C9FE}">
      <dgm:prSet/>
      <dgm:spPr/>
      <dgm:t>
        <a:bodyPr/>
        <a:lstStyle/>
        <a:p>
          <a:endParaRPr lang="ru-RU"/>
        </a:p>
      </dgm:t>
    </dgm:pt>
    <dgm:pt modelId="{B4C4C836-D1DF-4E49-9FB4-108716C5ABCA}" type="sibTrans" cxnId="{06815556-DEDD-4873-96AD-E9DF5753C9FE}">
      <dgm:prSet/>
      <dgm:spPr/>
      <dgm:t>
        <a:bodyPr/>
        <a:lstStyle/>
        <a:p>
          <a:endParaRPr lang="ru-RU"/>
        </a:p>
      </dgm:t>
    </dgm:pt>
    <dgm:pt modelId="{D938BB6E-3148-4F17-A60A-9201A3C1575B}">
      <dgm:prSet/>
      <dgm:spPr/>
      <dgm:t>
        <a:bodyPr/>
        <a:lstStyle/>
        <a:p>
          <a:r>
            <a:rPr lang="ru-RU" dirty="0" err="1" smtClean="0"/>
            <a:t>Недостатнє</a:t>
          </a:r>
          <a:r>
            <a:rPr lang="ru-RU" dirty="0" smtClean="0"/>
            <a:t> </a:t>
          </a:r>
          <a:r>
            <a:rPr lang="ru-RU" dirty="0" err="1" smtClean="0"/>
            <a:t>управління</a:t>
          </a:r>
          <a:r>
            <a:rPr lang="ru-RU" dirty="0" smtClean="0"/>
            <a:t> </a:t>
          </a:r>
          <a:r>
            <a:rPr lang="ru-RU" dirty="0" err="1" smtClean="0"/>
            <a:t>водними</a:t>
          </a:r>
          <a:r>
            <a:rPr lang="ru-RU" dirty="0" smtClean="0"/>
            <a:t> ресурсами</a:t>
          </a:r>
          <a:endParaRPr lang="ru-RU" dirty="0"/>
        </a:p>
      </dgm:t>
    </dgm:pt>
    <dgm:pt modelId="{2947210A-8234-4F67-97FF-ECB98249F2AA}" type="parTrans" cxnId="{91EA4587-7AE7-449D-B3A9-0ED623AA2A2A}">
      <dgm:prSet/>
      <dgm:spPr/>
      <dgm:t>
        <a:bodyPr/>
        <a:lstStyle/>
        <a:p>
          <a:endParaRPr lang="ru-RU"/>
        </a:p>
      </dgm:t>
    </dgm:pt>
    <dgm:pt modelId="{980D9B0E-4500-4188-B86D-C5A2CC25D68C}" type="sibTrans" cxnId="{91EA4587-7AE7-449D-B3A9-0ED623AA2A2A}">
      <dgm:prSet/>
      <dgm:spPr/>
      <dgm:t>
        <a:bodyPr/>
        <a:lstStyle/>
        <a:p>
          <a:endParaRPr lang="ru-RU"/>
        </a:p>
      </dgm:t>
    </dgm:pt>
    <dgm:pt modelId="{07A90B1E-20D6-4007-AAF1-E731AFBA98B3}">
      <dgm:prSet/>
      <dgm:spPr/>
      <dgm:t>
        <a:bodyPr/>
        <a:lstStyle/>
        <a:p>
          <a:r>
            <a:rPr lang="ru-RU" dirty="0" err="1" smtClean="0"/>
            <a:t>Відсутність</a:t>
          </a:r>
          <a:r>
            <a:rPr lang="ru-RU" dirty="0" smtClean="0"/>
            <a:t> </a:t>
          </a:r>
          <a:r>
            <a:rPr lang="ru-RU" dirty="0" err="1" smtClean="0"/>
            <a:t>сучасних</a:t>
          </a:r>
          <a:r>
            <a:rPr lang="ru-RU" dirty="0" smtClean="0"/>
            <a:t> </a:t>
          </a:r>
          <a:r>
            <a:rPr lang="ru-RU" dirty="0" err="1" smtClean="0"/>
            <a:t>технологій</a:t>
          </a:r>
          <a:r>
            <a:rPr lang="ru-RU" dirty="0" smtClean="0"/>
            <a:t> та </a:t>
          </a:r>
          <a:r>
            <a:rPr lang="ru-RU" dirty="0" err="1" smtClean="0"/>
            <a:t>знань</a:t>
          </a:r>
          <a:endParaRPr lang="ru-RU" dirty="0"/>
        </a:p>
      </dgm:t>
    </dgm:pt>
    <dgm:pt modelId="{B1FB8146-1B83-4029-BEBF-4483B8AFD4E6}" type="parTrans" cxnId="{9871F645-940A-4D28-8583-47662E8BCD65}">
      <dgm:prSet/>
      <dgm:spPr/>
      <dgm:t>
        <a:bodyPr/>
        <a:lstStyle/>
        <a:p>
          <a:endParaRPr lang="ru-RU"/>
        </a:p>
      </dgm:t>
    </dgm:pt>
    <dgm:pt modelId="{E13262E2-FF24-44E7-955C-DC12963497F2}" type="sibTrans" cxnId="{9871F645-940A-4D28-8583-47662E8BCD65}">
      <dgm:prSet/>
      <dgm:spPr/>
      <dgm:t>
        <a:bodyPr/>
        <a:lstStyle/>
        <a:p>
          <a:endParaRPr lang="ru-RU"/>
        </a:p>
      </dgm:t>
    </dgm:pt>
    <dgm:pt modelId="{3DBC0A33-0AA8-4DAA-BE49-D2EE848AC70B}">
      <dgm:prSet/>
      <dgm:spPr/>
      <dgm:t>
        <a:bodyPr/>
        <a:lstStyle/>
        <a:p>
          <a:r>
            <a:rPr lang="ru-RU" dirty="0" err="1" smtClean="0"/>
            <a:t>Нестабільність</a:t>
          </a:r>
          <a:r>
            <a:rPr lang="ru-RU" dirty="0" smtClean="0"/>
            <a:t> </a:t>
          </a:r>
          <a:r>
            <a:rPr lang="ru-RU" dirty="0" err="1" smtClean="0"/>
            <a:t>кліматичних</a:t>
          </a:r>
          <a:r>
            <a:rPr lang="ru-RU" dirty="0" smtClean="0"/>
            <a:t> умов</a:t>
          </a:r>
          <a:endParaRPr lang="ru-RU" dirty="0"/>
        </a:p>
      </dgm:t>
    </dgm:pt>
    <dgm:pt modelId="{491F7B64-4456-4FFB-8784-82D9656D6273}" type="parTrans" cxnId="{6787497A-287D-4C0F-AD4E-D002555990D9}">
      <dgm:prSet/>
      <dgm:spPr/>
      <dgm:t>
        <a:bodyPr/>
        <a:lstStyle/>
        <a:p>
          <a:endParaRPr lang="ru-RU"/>
        </a:p>
      </dgm:t>
    </dgm:pt>
    <dgm:pt modelId="{949AB819-8C22-4CBD-99B1-DABAA7A20DB6}" type="sibTrans" cxnId="{6787497A-287D-4C0F-AD4E-D002555990D9}">
      <dgm:prSet/>
      <dgm:spPr/>
      <dgm:t>
        <a:bodyPr/>
        <a:lstStyle/>
        <a:p>
          <a:endParaRPr lang="ru-RU"/>
        </a:p>
      </dgm:t>
    </dgm:pt>
    <dgm:pt modelId="{AE885D12-0E8C-470D-AB59-9B54613E3F2A}" type="pres">
      <dgm:prSet presAssocID="{AC758165-ECDD-412F-B554-9802391B6CC3}" presName="linear" presStyleCnt="0">
        <dgm:presLayoutVars>
          <dgm:dir/>
          <dgm:resizeHandles val="exact"/>
        </dgm:presLayoutVars>
      </dgm:prSet>
      <dgm:spPr/>
    </dgm:pt>
    <dgm:pt modelId="{AC7BB086-53C8-4861-B30F-15283F229FB5}" type="pres">
      <dgm:prSet presAssocID="{D9E5B456-01D7-4769-80FF-95D837536E3C}" presName="comp" presStyleCnt="0"/>
      <dgm:spPr/>
    </dgm:pt>
    <dgm:pt modelId="{1CB0A0D7-C1AD-4EA0-AC83-1378DE80C17E}" type="pres">
      <dgm:prSet presAssocID="{D9E5B456-01D7-4769-80FF-95D837536E3C}" presName="box" presStyleLbl="node1" presStyleIdx="0" presStyleCnt="10"/>
      <dgm:spPr/>
      <dgm:t>
        <a:bodyPr/>
        <a:lstStyle/>
        <a:p>
          <a:endParaRPr lang="ru-RU"/>
        </a:p>
      </dgm:t>
    </dgm:pt>
    <dgm:pt modelId="{9B9D2BCE-49EA-43D1-96C9-89558EC1A661}" type="pres">
      <dgm:prSet presAssocID="{D9E5B456-01D7-4769-80FF-95D837536E3C}" presName="img" presStyleLbl="fgImgPlace1" presStyleIdx="0"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t="-152000" b="-152000"/>
          </a:stretch>
        </a:blipFill>
      </dgm:spPr>
    </dgm:pt>
    <dgm:pt modelId="{BAFFC8C3-8AF3-428A-A9E0-746A54E6810F}" type="pres">
      <dgm:prSet presAssocID="{D9E5B456-01D7-4769-80FF-95D837536E3C}" presName="text" presStyleLbl="node1" presStyleIdx="0" presStyleCnt="10">
        <dgm:presLayoutVars>
          <dgm:bulletEnabled val="1"/>
        </dgm:presLayoutVars>
      </dgm:prSet>
      <dgm:spPr/>
      <dgm:t>
        <a:bodyPr/>
        <a:lstStyle/>
        <a:p>
          <a:endParaRPr lang="ru-RU"/>
        </a:p>
      </dgm:t>
    </dgm:pt>
    <dgm:pt modelId="{BDF6090B-D712-4AA1-B954-0497C35C3ED5}" type="pres">
      <dgm:prSet presAssocID="{2450E6D7-5A76-4DFC-B845-3131E767B525}" presName="spacer" presStyleCnt="0"/>
      <dgm:spPr/>
    </dgm:pt>
    <dgm:pt modelId="{3F01B00F-EF20-44A6-94BE-7296D018A71F}" type="pres">
      <dgm:prSet presAssocID="{522680BF-DB09-4573-9168-FA1422249F54}" presName="comp" presStyleCnt="0"/>
      <dgm:spPr/>
    </dgm:pt>
    <dgm:pt modelId="{C0BC83E3-410A-40C0-86AD-3614E1B823F4}" type="pres">
      <dgm:prSet presAssocID="{522680BF-DB09-4573-9168-FA1422249F54}" presName="box" presStyleLbl="node1" presStyleIdx="1" presStyleCnt="10"/>
      <dgm:spPr/>
      <dgm:t>
        <a:bodyPr/>
        <a:lstStyle/>
        <a:p>
          <a:endParaRPr lang="ru-RU"/>
        </a:p>
      </dgm:t>
    </dgm:pt>
    <dgm:pt modelId="{89103F90-0505-45B3-9C1F-C319B19C1ECA}" type="pres">
      <dgm:prSet presAssocID="{522680BF-DB09-4573-9168-FA1422249F54}" presName="img"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38000" b="-138000"/>
          </a:stretch>
        </a:blipFill>
      </dgm:spPr>
    </dgm:pt>
    <dgm:pt modelId="{3D46454B-4B9D-4E49-B4EC-CCAF1C7C045F}" type="pres">
      <dgm:prSet presAssocID="{522680BF-DB09-4573-9168-FA1422249F54}" presName="text" presStyleLbl="node1" presStyleIdx="1" presStyleCnt="10">
        <dgm:presLayoutVars>
          <dgm:bulletEnabled val="1"/>
        </dgm:presLayoutVars>
      </dgm:prSet>
      <dgm:spPr/>
      <dgm:t>
        <a:bodyPr/>
        <a:lstStyle/>
        <a:p>
          <a:endParaRPr lang="ru-RU"/>
        </a:p>
      </dgm:t>
    </dgm:pt>
    <dgm:pt modelId="{D0CABA3C-DDB2-42CD-90E0-05EFC847DB14}" type="pres">
      <dgm:prSet presAssocID="{CF3FB7CA-97E4-4AC0-9A32-64D8CD91CA30}" presName="spacer" presStyleCnt="0"/>
      <dgm:spPr/>
    </dgm:pt>
    <dgm:pt modelId="{3CA86AE3-5E01-4C39-AEFE-E2FF2B8DF6A2}" type="pres">
      <dgm:prSet presAssocID="{131ECE08-78BA-46EB-BFF9-B29CBE72A771}" presName="comp" presStyleCnt="0"/>
      <dgm:spPr/>
    </dgm:pt>
    <dgm:pt modelId="{5FF4C641-BA55-4105-9FD8-E8C57944404B}" type="pres">
      <dgm:prSet presAssocID="{131ECE08-78BA-46EB-BFF9-B29CBE72A771}" presName="box" presStyleLbl="node1" presStyleIdx="2" presStyleCnt="10"/>
      <dgm:spPr/>
      <dgm:t>
        <a:bodyPr/>
        <a:lstStyle/>
        <a:p>
          <a:endParaRPr lang="ru-RU"/>
        </a:p>
      </dgm:t>
    </dgm:pt>
    <dgm:pt modelId="{3B5ED9E9-F336-4B71-BB8B-80FDF908574F}" type="pres">
      <dgm:prSet presAssocID="{131ECE08-78BA-46EB-BFF9-B29CBE72A771}" presName="img"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9000" b="-129000"/>
          </a:stretch>
        </a:blipFill>
      </dgm:spPr>
    </dgm:pt>
    <dgm:pt modelId="{AA5F0A4A-45DB-4D8D-8F46-F28D3CB86F53}" type="pres">
      <dgm:prSet presAssocID="{131ECE08-78BA-46EB-BFF9-B29CBE72A771}" presName="text" presStyleLbl="node1" presStyleIdx="2" presStyleCnt="10">
        <dgm:presLayoutVars>
          <dgm:bulletEnabled val="1"/>
        </dgm:presLayoutVars>
      </dgm:prSet>
      <dgm:spPr/>
      <dgm:t>
        <a:bodyPr/>
        <a:lstStyle/>
        <a:p>
          <a:endParaRPr lang="ru-RU"/>
        </a:p>
      </dgm:t>
    </dgm:pt>
    <dgm:pt modelId="{DE1CCADF-1401-4702-8A99-0EF49E445B30}" type="pres">
      <dgm:prSet presAssocID="{8EA6F5BF-9994-46D6-B3AB-5C3360ED4952}" presName="spacer" presStyleCnt="0"/>
      <dgm:spPr/>
    </dgm:pt>
    <dgm:pt modelId="{F9EC682A-4DE0-47F2-9ECD-4DD6ED51DB4A}" type="pres">
      <dgm:prSet presAssocID="{4BAFD9E4-78B7-4644-8C48-D36827E11123}" presName="comp" presStyleCnt="0"/>
      <dgm:spPr/>
    </dgm:pt>
    <dgm:pt modelId="{E1BB53F6-2922-40F6-B89F-57EC694F6CFC}" type="pres">
      <dgm:prSet presAssocID="{4BAFD9E4-78B7-4644-8C48-D36827E11123}" presName="box" presStyleLbl="node1" presStyleIdx="3" presStyleCnt="10"/>
      <dgm:spPr/>
      <dgm:t>
        <a:bodyPr/>
        <a:lstStyle/>
        <a:p>
          <a:endParaRPr lang="ru-RU"/>
        </a:p>
      </dgm:t>
    </dgm:pt>
    <dgm:pt modelId="{6FB3B340-10D6-44BD-AB43-5B14A265BBF4}" type="pres">
      <dgm:prSet presAssocID="{4BAFD9E4-78B7-4644-8C48-D36827E11123}" presName="img" presStyleLbl="fgImgPlace1" presStyleIdx="3" presStyleCnt="10"/>
      <dgm:spPr>
        <a:blipFill>
          <a:blip xmlns:r="http://schemas.openxmlformats.org/officeDocument/2006/relationships" r:embed="rId4">
            <a:extLst>
              <a:ext uri="{28A0092B-C50C-407E-A947-70E740481C1C}">
                <a14:useLocalDpi xmlns:a14="http://schemas.microsoft.com/office/drawing/2010/main" val="0"/>
              </a:ext>
            </a:extLst>
          </a:blip>
          <a:srcRect/>
          <a:stretch>
            <a:fillRect t="-141000" b="-141000"/>
          </a:stretch>
        </a:blipFill>
      </dgm:spPr>
    </dgm:pt>
    <dgm:pt modelId="{BBB037CC-B10F-4E4E-AF95-CF52D0375724}" type="pres">
      <dgm:prSet presAssocID="{4BAFD9E4-78B7-4644-8C48-D36827E11123}" presName="text" presStyleLbl="node1" presStyleIdx="3" presStyleCnt="10">
        <dgm:presLayoutVars>
          <dgm:bulletEnabled val="1"/>
        </dgm:presLayoutVars>
      </dgm:prSet>
      <dgm:spPr/>
      <dgm:t>
        <a:bodyPr/>
        <a:lstStyle/>
        <a:p>
          <a:endParaRPr lang="ru-RU"/>
        </a:p>
      </dgm:t>
    </dgm:pt>
    <dgm:pt modelId="{908D9E75-346B-4554-A92A-D9DC73607DDB}" type="pres">
      <dgm:prSet presAssocID="{6015204F-EEAD-41E0-B6BB-1798C49E16D9}" presName="spacer" presStyleCnt="0"/>
      <dgm:spPr/>
    </dgm:pt>
    <dgm:pt modelId="{3996A09C-D41C-48CA-BBDD-52EE2CDD0375}" type="pres">
      <dgm:prSet presAssocID="{3FFC5D33-BF3B-45E0-94C7-401E0FB2BD4C}" presName="comp" presStyleCnt="0"/>
      <dgm:spPr/>
    </dgm:pt>
    <dgm:pt modelId="{702FC3D2-A04C-40CE-B1DB-FAA95649DC18}" type="pres">
      <dgm:prSet presAssocID="{3FFC5D33-BF3B-45E0-94C7-401E0FB2BD4C}" presName="box" presStyleLbl="node1" presStyleIdx="4" presStyleCnt="10"/>
      <dgm:spPr/>
      <dgm:t>
        <a:bodyPr/>
        <a:lstStyle/>
        <a:p>
          <a:endParaRPr lang="ru-RU"/>
        </a:p>
      </dgm:t>
    </dgm:pt>
    <dgm:pt modelId="{1A49F3D7-18C7-4000-90F6-AF7495952756}" type="pres">
      <dgm:prSet presAssocID="{3FFC5D33-BF3B-45E0-94C7-401E0FB2BD4C}" presName="img" presStyleLbl="fgImgPlace1" presStyleIdx="4" presStyleCnt="10"/>
      <dgm:spPr>
        <a:blipFill>
          <a:blip xmlns:r="http://schemas.openxmlformats.org/officeDocument/2006/relationships" r:embed="rId5">
            <a:extLst>
              <a:ext uri="{28A0092B-C50C-407E-A947-70E740481C1C}">
                <a14:useLocalDpi xmlns:a14="http://schemas.microsoft.com/office/drawing/2010/main" val="0"/>
              </a:ext>
            </a:extLst>
          </a:blip>
          <a:srcRect/>
          <a:stretch>
            <a:fillRect t="-130000" b="-130000"/>
          </a:stretch>
        </a:blipFill>
      </dgm:spPr>
    </dgm:pt>
    <dgm:pt modelId="{F258F74B-23B9-403C-BBC6-6AACE0F36713}" type="pres">
      <dgm:prSet presAssocID="{3FFC5D33-BF3B-45E0-94C7-401E0FB2BD4C}" presName="text" presStyleLbl="node1" presStyleIdx="4" presStyleCnt="10">
        <dgm:presLayoutVars>
          <dgm:bulletEnabled val="1"/>
        </dgm:presLayoutVars>
      </dgm:prSet>
      <dgm:spPr/>
      <dgm:t>
        <a:bodyPr/>
        <a:lstStyle/>
        <a:p>
          <a:endParaRPr lang="ru-RU"/>
        </a:p>
      </dgm:t>
    </dgm:pt>
    <dgm:pt modelId="{B345B531-2675-4347-AF8D-C3533040F1D3}" type="pres">
      <dgm:prSet presAssocID="{B4C4C836-D1DF-4E49-9FB4-108716C5ABCA}" presName="spacer" presStyleCnt="0"/>
      <dgm:spPr/>
    </dgm:pt>
    <dgm:pt modelId="{0A67A068-0DA5-454B-9B8E-5E8195B011B4}" type="pres">
      <dgm:prSet presAssocID="{D938BB6E-3148-4F17-A60A-9201A3C1575B}" presName="comp" presStyleCnt="0"/>
      <dgm:spPr/>
    </dgm:pt>
    <dgm:pt modelId="{CC962A24-550C-469A-A78E-2B89B8A62FBC}" type="pres">
      <dgm:prSet presAssocID="{D938BB6E-3148-4F17-A60A-9201A3C1575B}" presName="box" presStyleLbl="node1" presStyleIdx="5" presStyleCnt="10"/>
      <dgm:spPr/>
      <dgm:t>
        <a:bodyPr/>
        <a:lstStyle/>
        <a:p>
          <a:endParaRPr lang="ru-RU"/>
        </a:p>
      </dgm:t>
    </dgm:pt>
    <dgm:pt modelId="{3B07436B-5611-42EC-B588-144EB78BB730}" type="pres">
      <dgm:prSet presAssocID="{D938BB6E-3148-4F17-A60A-9201A3C1575B}" presName="img" presStyleLbl="fgImgPlace1" presStyleIdx="5" presStyleCnt="10"/>
      <dgm:spPr>
        <a:blipFill>
          <a:blip xmlns:r="http://schemas.openxmlformats.org/officeDocument/2006/relationships" r:embed="rId6">
            <a:extLst>
              <a:ext uri="{28A0092B-C50C-407E-A947-70E740481C1C}">
                <a14:useLocalDpi xmlns:a14="http://schemas.microsoft.com/office/drawing/2010/main" val="0"/>
              </a:ext>
            </a:extLst>
          </a:blip>
          <a:srcRect/>
          <a:stretch>
            <a:fillRect t="-111000" b="-111000"/>
          </a:stretch>
        </a:blipFill>
      </dgm:spPr>
    </dgm:pt>
    <dgm:pt modelId="{A38ED78E-81DA-473F-A0A2-217A1BDACD18}" type="pres">
      <dgm:prSet presAssocID="{D938BB6E-3148-4F17-A60A-9201A3C1575B}" presName="text" presStyleLbl="node1" presStyleIdx="5" presStyleCnt="10">
        <dgm:presLayoutVars>
          <dgm:bulletEnabled val="1"/>
        </dgm:presLayoutVars>
      </dgm:prSet>
      <dgm:spPr/>
      <dgm:t>
        <a:bodyPr/>
        <a:lstStyle/>
        <a:p>
          <a:endParaRPr lang="ru-RU"/>
        </a:p>
      </dgm:t>
    </dgm:pt>
    <dgm:pt modelId="{49CACE37-9FC7-4022-8EFB-BCD8CAEF0483}" type="pres">
      <dgm:prSet presAssocID="{980D9B0E-4500-4188-B86D-C5A2CC25D68C}" presName="spacer" presStyleCnt="0"/>
      <dgm:spPr/>
    </dgm:pt>
    <dgm:pt modelId="{F1F0F98F-43A4-494A-89F3-39B905309ABC}" type="pres">
      <dgm:prSet presAssocID="{07A90B1E-20D6-4007-AAF1-E731AFBA98B3}" presName="comp" presStyleCnt="0"/>
      <dgm:spPr/>
    </dgm:pt>
    <dgm:pt modelId="{C296E0B7-02CD-4E61-8B46-A2BF48798F62}" type="pres">
      <dgm:prSet presAssocID="{07A90B1E-20D6-4007-AAF1-E731AFBA98B3}" presName="box" presStyleLbl="node1" presStyleIdx="6" presStyleCnt="10"/>
      <dgm:spPr/>
      <dgm:t>
        <a:bodyPr/>
        <a:lstStyle/>
        <a:p>
          <a:endParaRPr lang="ru-RU"/>
        </a:p>
      </dgm:t>
    </dgm:pt>
    <dgm:pt modelId="{4D5AA65A-C2BC-4734-8F0D-01D9E3153A3E}" type="pres">
      <dgm:prSet presAssocID="{07A90B1E-20D6-4007-AAF1-E731AFBA98B3}" presName="img" presStyleLbl="fgImgPlace1" presStyleIdx="6" presStyleCnt="10"/>
      <dgm:spPr>
        <a:blipFill>
          <a:blip xmlns:r="http://schemas.openxmlformats.org/officeDocument/2006/relationships" r:embed="rId7">
            <a:extLst>
              <a:ext uri="{28A0092B-C50C-407E-A947-70E740481C1C}">
                <a14:useLocalDpi xmlns:a14="http://schemas.microsoft.com/office/drawing/2010/main" val="0"/>
              </a:ext>
            </a:extLst>
          </a:blip>
          <a:srcRect/>
          <a:stretch>
            <a:fillRect t="-141000" b="-141000"/>
          </a:stretch>
        </a:blipFill>
      </dgm:spPr>
    </dgm:pt>
    <dgm:pt modelId="{C29DD980-F938-4BFF-BCAE-825D6F18CF32}" type="pres">
      <dgm:prSet presAssocID="{07A90B1E-20D6-4007-AAF1-E731AFBA98B3}" presName="text" presStyleLbl="node1" presStyleIdx="6" presStyleCnt="10">
        <dgm:presLayoutVars>
          <dgm:bulletEnabled val="1"/>
        </dgm:presLayoutVars>
      </dgm:prSet>
      <dgm:spPr/>
      <dgm:t>
        <a:bodyPr/>
        <a:lstStyle/>
        <a:p>
          <a:endParaRPr lang="ru-RU"/>
        </a:p>
      </dgm:t>
    </dgm:pt>
    <dgm:pt modelId="{3EE14C4A-6CD6-4A40-A9D4-5F56ED5DB0D2}" type="pres">
      <dgm:prSet presAssocID="{E13262E2-FF24-44E7-955C-DC12963497F2}" presName="spacer" presStyleCnt="0"/>
      <dgm:spPr/>
    </dgm:pt>
    <dgm:pt modelId="{57D161FD-CC9F-430E-AE0F-9EC0D7D45F5C}" type="pres">
      <dgm:prSet presAssocID="{3DBC0A33-0AA8-4DAA-BE49-D2EE848AC70B}" presName="comp" presStyleCnt="0"/>
      <dgm:spPr/>
    </dgm:pt>
    <dgm:pt modelId="{85EE888E-497D-41E7-A773-83B0153806F8}" type="pres">
      <dgm:prSet presAssocID="{3DBC0A33-0AA8-4DAA-BE49-D2EE848AC70B}" presName="box" presStyleLbl="node1" presStyleIdx="7" presStyleCnt="10"/>
      <dgm:spPr/>
      <dgm:t>
        <a:bodyPr/>
        <a:lstStyle/>
        <a:p>
          <a:endParaRPr lang="ru-RU"/>
        </a:p>
      </dgm:t>
    </dgm:pt>
    <dgm:pt modelId="{2B6008BA-3AA1-4DBE-9F6A-6930FCE4EFB5}" type="pres">
      <dgm:prSet presAssocID="{3DBC0A33-0AA8-4DAA-BE49-D2EE848AC70B}" presName="img" presStyleLbl="fgImgPlace1" presStyleIdx="7" presStyleCnt="10"/>
      <dgm:spPr>
        <a:blipFill>
          <a:blip xmlns:r="http://schemas.openxmlformats.org/officeDocument/2006/relationships" r:embed="rId8">
            <a:extLst>
              <a:ext uri="{28A0092B-C50C-407E-A947-70E740481C1C}">
                <a14:useLocalDpi xmlns:a14="http://schemas.microsoft.com/office/drawing/2010/main" val="0"/>
              </a:ext>
            </a:extLst>
          </a:blip>
          <a:srcRect/>
          <a:stretch>
            <a:fillRect t="-137000" b="-137000"/>
          </a:stretch>
        </a:blipFill>
      </dgm:spPr>
    </dgm:pt>
    <dgm:pt modelId="{8201A042-7116-4738-825D-25746E184413}" type="pres">
      <dgm:prSet presAssocID="{3DBC0A33-0AA8-4DAA-BE49-D2EE848AC70B}" presName="text" presStyleLbl="node1" presStyleIdx="7" presStyleCnt="10">
        <dgm:presLayoutVars>
          <dgm:bulletEnabled val="1"/>
        </dgm:presLayoutVars>
      </dgm:prSet>
      <dgm:spPr/>
      <dgm:t>
        <a:bodyPr/>
        <a:lstStyle/>
        <a:p>
          <a:endParaRPr lang="ru-RU"/>
        </a:p>
      </dgm:t>
    </dgm:pt>
    <dgm:pt modelId="{CFFC6E23-9D72-45CE-9660-6A6115AA8B92}" type="pres">
      <dgm:prSet presAssocID="{949AB819-8C22-4CBD-99B1-DABAA7A20DB6}" presName="spacer" presStyleCnt="0"/>
      <dgm:spPr/>
    </dgm:pt>
    <dgm:pt modelId="{6012B407-713C-48D3-9DFD-EBB17FEF192C}" type="pres">
      <dgm:prSet presAssocID="{8773F493-5052-4404-B693-D0D3BA832B05}" presName="comp" presStyleCnt="0"/>
      <dgm:spPr/>
    </dgm:pt>
    <dgm:pt modelId="{0FFF5D44-178C-4081-88E8-BADD615AEAE5}" type="pres">
      <dgm:prSet presAssocID="{8773F493-5052-4404-B693-D0D3BA832B05}" presName="box" presStyleLbl="node1" presStyleIdx="8" presStyleCnt="10"/>
      <dgm:spPr/>
      <dgm:t>
        <a:bodyPr/>
        <a:lstStyle/>
        <a:p>
          <a:endParaRPr lang="ru-RU"/>
        </a:p>
      </dgm:t>
    </dgm:pt>
    <dgm:pt modelId="{8973BA13-34B6-4269-BFE3-724433E8082F}" type="pres">
      <dgm:prSet presAssocID="{8773F493-5052-4404-B693-D0D3BA832B05}" presName="img" presStyleLbl="fgImgPlace1" presStyleIdx="8"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t="-79000" b="-79000"/>
          </a:stretch>
        </a:blipFill>
      </dgm:spPr>
    </dgm:pt>
    <dgm:pt modelId="{CA1F2E7B-BA39-40F5-B521-4E6406678984}" type="pres">
      <dgm:prSet presAssocID="{8773F493-5052-4404-B693-D0D3BA832B05}" presName="text" presStyleLbl="node1" presStyleIdx="8" presStyleCnt="10">
        <dgm:presLayoutVars>
          <dgm:bulletEnabled val="1"/>
        </dgm:presLayoutVars>
      </dgm:prSet>
      <dgm:spPr/>
      <dgm:t>
        <a:bodyPr/>
        <a:lstStyle/>
        <a:p>
          <a:endParaRPr lang="ru-RU"/>
        </a:p>
      </dgm:t>
    </dgm:pt>
    <dgm:pt modelId="{B954746C-E4EE-4AA8-AFEF-266C08952032}" type="pres">
      <dgm:prSet presAssocID="{E00D7AE9-C83C-41E5-A1E5-076DDAD0E283}" presName="spacer" presStyleCnt="0"/>
      <dgm:spPr/>
    </dgm:pt>
    <dgm:pt modelId="{125FE862-9DD8-43E5-93DD-2B0E880BBEF4}" type="pres">
      <dgm:prSet presAssocID="{76921F8E-C224-4A66-9891-F09BE071DA2B}" presName="comp" presStyleCnt="0"/>
      <dgm:spPr/>
    </dgm:pt>
    <dgm:pt modelId="{21CD6A2A-9CC9-4BB5-90E2-4A42FD1F4266}" type="pres">
      <dgm:prSet presAssocID="{76921F8E-C224-4A66-9891-F09BE071DA2B}" presName="box" presStyleLbl="node1" presStyleIdx="9" presStyleCnt="10"/>
      <dgm:spPr/>
      <dgm:t>
        <a:bodyPr/>
        <a:lstStyle/>
        <a:p>
          <a:endParaRPr lang="ru-RU"/>
        </a:p>
      </dgm:t>
    </dgm:pt>
    <dgm:pt modelId="{21C04451-7913-4D6D-A063-1B9DA9307DE3}" type="pres">
      <dgm:prSet presAssocID="{76921F8E-C224-4A66-9891-F09BE071DA2B}" presName="img" presStyleLbl="fgImgPlace1" presStyleIdx="9" presStyleCnt="10"/>
      <dgm:spPr>
        <a:blipFill>
          <a:blip xmlns:r="http://schemas.openxmlformats.org/officeDocument/2006/relationships" r:embed="rId10">
            <a:extLst>
              <a:ext uri="{28A0092B-C50C-407E-A947-70E740481C1C}">
                <a14:useLocalDpi xmlns:a14="http://schemas.microsoft.com/office/drawing/2010/main" val="0"/>
              </a:ext>
            </a:extLst>
          </a:blip>
          <a:srcRect/>
          <a:stretch>
            <a:fillRect t="-205000" b="-205000"/>
          </a:stretch>
        </a:blipFill>
      </dgm:spPr>
    </dgm:pt>
    <dgm:pt modelId="{42298D7C-A09D-4EB1-BABD-87F7DA6FF7BB}" type="pres">
      <dgm:prSet presAssocID="{76921F8E-C224-4A66-9891-F09BE071DA2B}" presName="text" presStyleLbl="node1" presStyleIdx="9" presStyleCnt="10">
        <dgm:presLayoutVars>
          <dgm:bulletEnabled val="1"/>
        </dgm:presLayoutVars>
      </dgm:prSet>
      <dgm:spPr/>
      <dgm:t>
        <a:bodyPr/>
        <a:lstStyle/>
        <a:p>
          <a:endParaRPr lang="ru-RU"/>
        </a:p>
      </dgm:t>
    </dgm:pt>
  </dgm:ptLst>
  <dgm:cxnLst>
    <dgm:cxn modelId="{18CE6DAC-5B09-43D0-89CC-B97812D58BBE}" srcId="{AC758165-ECDD-412F-B554-9802391B6CC3}" destId="{D9E5B456-01D7-4769-80FF-95D837536E3C}" srcOrd="0" destOrd="0" parTransId="{25AAB083-FD96-4262-A573-7B338F095ADA}" sibTransId="{2450E6D7-5A76-4DFC-B845-3131E767B525}"/>
    <dgm:cxn modelId="{F3A0E7CC-5844-4141-B39E-E5BDFFB043DF}" type="presOf" srcId="{4BAFD9E4-78B7-4644-8C48-D36827E11123}" destId="{BBB037CC-B10F-4E4E-AF95-CF52D0375724}" srcOrd="1" destOrd="0" presId="urn:microsoft.com/office/officeart/2005/8/layout/vList4"/>
    <dgm:cxn modelId="{3EB9DC3F-EDE2-44D1-A5DF-A2ADF151E733}" type="presOf" srcId="{131ECE08-78BA-46EB-BFF9-B29CBE72A771}" destId="{5FF4C641-BA55-4105-9FD8-E8C57944404B}" srcOrd="0" destOrd="0" presId="urn:microsoft.com/office/officeart/2005/8/layout/vList4"/>
    <dgm:cxn modelId="{1A7F2BCF-1116-4D3E-AB2E-4B229F4F9898}" type="presOf" srcId="{D938BB6E-3148-4F17-A60A-9201A3C1575B}" destId="{A38ED78E-81DA-473F-A0A2-217A1BDACD18}" srcOrd="1" destOrd="0" presId="urn:microsoft.com/office/officeart/2005/8/layout/vList4"/>
    <dgm:cxn modelId="{E010A7C0-EECF-442B-96FA-F9F545AF87E9}" type="presOf" srcId="{D9E5B456-01D7-4769-80FF-95D837536E3C}" destId="{BAFFC8C3-8AF3-428A-A9E0-746A54E6810F}" srcOrd="1" destOrd="0" presId="urn:microsoft.com/office/officeart/2005/8/layout/vList4"/>
    <dgm:cxn modelId="{52410281-2517-4E77-8B75-FD16EB76948D}" srcId="{AC758165-ECDD-412F-B554-9802391B6CC3}" destId="{76921F8E-C224-4A66-9891-F09BE071DA2B}" srcOrd="9" destOrd="0" parTransId="{86F0EBBB-ECA6-4B30-BDE6-4C6A9907B590}" sibTransId="{F4771DFA-A1E8-41C6-924E-3C289B4219A9}"/>
    <dgm:cxn modelId="{CBB3D955-073E-45B2-944D-285D31D026E1}" srcId="{AC758165-ECDD-412F-B554-9802391B6CC3}" destId="{4BAFD9E4-78B7-4644-8C48-D36827E11123}" srcOrd="3" destOrd="0" parTransId="{043E1EA1-74DE-4A57-86CA-09B108EDF9CD}" sibTransId="{6015204F-EEAD-41E0-B6BB-1798C49E16D9}"/>
    <dgm:cxn modelId="{4F637430-8ECD-4234-B648-93E7ED0012FC}" type="presOf" srcId="{AC758165-ECDD-412F-B554-9802391B6CC3}" destId="{AE885D12-0E8C-470D-AB59-9B54613E3F2A}" srcOrd="0" destOrd="0" presId="urn:microsoft.com/office/officeart/2005/8/layout/vList4"/>
    <dgm:cxn modelId="{CA8503DD-68F8-4E33-8018-BB87906C13B0}" type="presOf" srcId="{3FFC5D33-BF3B-45E0-94C7-401E0FB2BD4C}" destId="{F258F74B-23B9-403C-BBC6-6AACE0F36713}" srcOrd="1" destOrd="0" presId="urn:microsoft.com/office/officeart/2005/8/layout/vList4"/>
    <dgm:cxn modelId="{EA76B4AB-6398-44D9-8E7A-FFBD02200D8E}" type="presOf" srcId="{3DBC0A33-0AA8-4DAA-BE49-D2EE848AC70B}" destId="{8201A042-7116-4738-825D-25746E184413}" srcOrd="1" destOrd="0" presId="urn:microsoft.com/office/officeart/2005/8/layout/vList4"/>
    <dgm:cxn modelId="{31A3713F-CBED-468A-ABD1-DDA9DF1CF103}" type="presOf" srcId="{3FFC5D33-BF3B-45E0-94C7-401E0FB2BD4C}" destId="{702FC3D2-A04C-40CE-B1DB-FAA95649DC18}" srcOrd="0" destOrd="0" presId="urn:microsoft.com/office/officeart/2005/8/layout/vList4"/>
    <dgm:cxn modelId="{363D507B-3F68-4581-A0A3-BC5C40A01126}" type="presOf" srcId="{07A90B1E-20D6-4007-AAF1-E731AFBA98B3}" destId="{C29DD980-F938-4BFF-BCAE-825D6F18CF32}" srcOrd="1" destOrd="0" presId="urn:microsoft.com/office/officeart/2005/8/layout/vList4"/>
    <dgm:cxn modelId="{D58D2847-DBD2-4268-8943-9C8794ED8107}" type="presOf" srcId="{76921F8E-C224-4A66-9891-F09BE071DA2B}" destId="{21CD6A2A-9CC9-4BB5-90E2-4A42FD1F4266}" srcOrd="0" destOrd="0" presId="urn:microsoft.com/office/officeart/2005/8/layout/vList4"/>
    <dgm:cxn modelId="{DBD6E69F-0EBA-4025-8F70-8A6841565772}" type="presOf" srcId="{D9E5B456-01D7-4769-80FF-95D837536E3C}" destId="{1CB0A0D7-C1AD-4EA0-AC83-1378DE80C17E}" srcOrd="0" destOrd="0" presId="urn:microsoft.com/office/officeart/2005/8/layout/vList4"/>
    <dgm:cxn modelId="{9871F645-940A-4D28-8583-47662E8BCD65}" srcId="{AC758165-ECDD-412F-B554-9802391B6CC3}" destId="{07A90B1E-20D6-4007-AAF1-E731AFBA98B3}" srcOrd="6" destOrd="0" parTransId="{B1FB8146-1B83-4029-BEBF-4483B8AFD4E6}" sibTransId="{E13262E2-FF24-44E7-955C-DC12963497F2}"/>
    <dgm:cxn modelId="{4DB7E3AA-57CF-4E8A-AAF9-9A6C2D4072BE}" srcId="{AC758165-ECDD-412F-B554-9802391B6CC3}" destId="{131ECE08-78BA-46EB-BFF9-B29CBE72A771}" srcOrd="2" destOrd="0" parTransId="{474E57F7-68BE-4EDA-94AA-C2B3761A867B}" sibTransId="{8EA6F5BF-9994-46D6-B3AB-5C3360ED4952}"/>
    <dgm:cxn modelId="{091C05B4-3BD5-4310-9586-F78A61270972}" srcId="{AC758165-ECDD-412F-B554-9802391B6CC3}" destId="{522680BF-DB09-4573-9168-FA1422249F54}" srcOrd="1" destOrd="0" parTransId="{38C2C4A0-6A8D-4328-A4E9-979A24B0B25C}" sibTransId="{CF3FB7CA-97E4-4AC0-9A32-64D8CD91CA30}"/>
    <dgm:cxn modelId="{9D7C1469-1792-4483-80B0-8B57139A07B1}" type="presOf" srcId="{D938BB6E-3148-4F17-A60A-9201A3C1575B}" destId="{CC962A24-550C-469A-A78E-2B89B8A62FBC}" srcOrd="0" destOrd="0" presId="urn:microsoft.com/office/officeart/2005/8/layout/vList4"/>
    <dgm:cxn modelId="{B9FD8F4F-8028-41DA-A276-12E1A6B1AFA4}" type="presOf" srcId="{522680BF-DB09-4573-9168-FA1422249F54}" destId="{3D46454B-4B9D-4E49-B4EC-CCAF1C7C045F}" srcOrd="1" destOrd="0" presId="urn:microsoft.com/office/officeart/2005/8/layout/vList4"/>
    <dgm:cxn modelId="{6787497A-287D-4C0F-AD4E-D002555990D9}" srcId="{AC758165-ECDD-412F-B554-9802391B6CC3}" destId="{3DBC0A33-0AA8-4DAA-BE49-D2EE848AC70B}" srcOrd="7" destOrd="0" parTransId="{491F7B64-4456-4FFB-8784-82D9656D6273}" sibTransId="{949AB819-8C22-4CBD-99B1-DABAA7A20DB6}"/>
    <dgm:cxn modelId="{91EA4587-7AE7-449D-B3A9-0ED623AA2A2A}" srcId="{AC758165-ECDD-412F-B554-9802391B6CC3}" destId="{D938BB6E-3148-4F17-A60A-9201A3C1575B}" srcOrd="5" destOrd="0" parTransId="{2947210A-8234-4F67-97FF-ECB98249F2AA}" sibTransId="{980D9B0E-4500-4188-B86D-C5A2CC25D68C}"/>
    <dgm:cxn modelId="{06815556-DEDD-4873-96AD-E9DF5753C9FE}" srcId="{AC758165-ECDD-412F-B554-9802391B6CC3}" destId="{3FFC5D33-BF3B-45E0-94C7-401E0FB2BD4C}" srcOrd="4" destOrd="0" parTransId="{BAD31EE7-8FAA-4223-9E07-7472ABFD62C4}" sibTransId="{B4C4C836-D1DF-4E49-9FB4-108716C5ABCA}"/>
    <dgm:cxn modelId="{44B2E688-74AC-4B48-849E-F687D42D1309}" type="presOf" srcId="{76921F8E-C224-4A66-9891-F09BE071DA2B}" destId="{42298D7C-A09D-4EB1-BABD-87F7DA6FF7BB}" srcOrd="1" destOrd="0" presId="urn:microsoft.com/office/officeart/2005/8/layout/vList4"/>
    <dgm:cxn modelId="{F658CD94-5EDA-43D4-8E76-62BD677EB364}" type="presOf" srcId="{131ECE08-78BA-46EB-BFF9-B29CBE72A771}" destId="{AA5F0A4A-45DB-4D8D-8F46-F28D3CB86F53}" srcOrd="1" destOrd="0" presId="urn:microsoft.com/office/officeart/2005/8/layout/vList4"/>
    <dgm:cxn modelId="{0EC0F419-67C8-4932-9C0F-4560126E80EA}" type="presOf" srcId="{07A90B1E-20D6-4007-AAF1-E731AFBA98B3}" destId="{C296E0B7-02CD-4E61-8B46-A2BF48798F62}" srcOrd="0" destOrd="0" presId="urn:microsoft.com/office/officeart/2005/8/layout/vList4"/>
    <dgm:cxn modelId="{E8EC5759-412B-4041-A517-B276D8C2668C}" type="presOf" srcId="{4BAFD9E4-78B7-4644-8C48-D36827E11123}" destId="{E1BB53F6-2922-40F6-B89F-57EC694F6CFC}" srcOrd="0" destOrd="0" presId="urn:microsoft.com/office/officeart/2005/8/layout/vList4"/>
    <dgm:cxn modelId="{6E522B89-D8C3-4B16-A99C-7823331EF9D6}" type="presOf" srcId="{8773F493-5052-4404-B693-D0D3BA832B05}" destId="{CA1F2E7B-BA39-40F5-B521-4E6406678984}" srcOrd="1" destOrd="0" presId="urn:microsoft.com/office/officeart/2005/8/layout/vList4"/>
    <dgm:cxn modelId="{F08FB9EF-E22F-4B98-8E03-322F0AEB72CD}" srcId="{AC758165-ECDD-412F-B554-9802391B6CC3}" destId="{8773F493-5052-4404-B693-D0D3BA832B05}" srcOrd="8" destOrd="0" parTransId="{744577F6-720E-4473-9FF9-6CDFD519646C}" sibTransId="{E00D7AE9-C83C-41E5-A1E5-076DDAD0E283}"/>
    <dgm:cxn modelId="{6E82B407-5370-47F9-AC75-A9F41F1CF70B}" type="presOf" srcId="{8773F493-5052-4404-B693-D0D3BA832B05}" destId="{0FFF5D44-178C-4081-88E8-BADD615AEAE5}" srcOrd="0" destOrd="0" presId="urn:microsoft.com/office/officeart/2005/8/layout/vList4"/>
    <dgm:cxn modelId="{7587102C-6C09-4D8B-AB32-25890DD1C08A}" type="presOf" srcId="{3DBC0A33-0AA8-4DAA-BE49-D2EE848AC70B}" destId="{85EE888E-497D-41E7-A773-83B0153806F8}" srcOrd="0" destOrd="0" presId="urn:microsoft.com/office/officeart/2005/8/layout/vList4"/>
    <dgm:cxn modelId="{3714C5BA-4F49-43AA-AAFE-36C593ABCA7B}" type="presOf" srcId="{522680BF-DB09-4573-9168-FA1422249F54}" destId="{C0BC83E3-410A-40C0-86AD-3614E1B823F4}" srcOrd="0" destOrd="0" presId="urn:microsoft.com/office/officeart/2005/8/layout/vList4"/>
    <dgm:cxn modelId="{3CE41E8D-6190-4168-83EB-3637C13CCBC3}" type="presParOf" srcId="{AE885D12-0E8C-470D-AB59-9B54613E3F2A}" destId="{AC7BB086-53C8-4861-B30F-15283F229FB5}" srcOrd="0" destOrd="0" presId="urn:microsoft.com/office/officeart/2005/8/layout/vList4"/>
    <dgm:cxn modelId="{4A909F23-7878-4A74-9F34-D1844D903E53}" type="presParOf" srcId="{AC7BB086-53C8-4861-B30F-15283F229FB5}" destId="{1CB0A0D7-C1AD-4EA0-AC83-1378DE80C17E}" srcOrd="0" destOrd="0" presId="urn:microsoft.com/office/officeart/2005/8/layout/vList4"/>
    <dgm:cxn modelId="{CF79E7A2-B645-412B-BB68-A1F7C57F0458}" type="presParOf" srcId="{AC7BB086-53C8-4861-B30F-15283F229FB5}" destId="{9B9D2BCE-49EA-43D1-96C9-89558EC1A661}" srcOrd="1" destOrd="0" presId="urn:microsoft.com/office/officeart/2005/8/layout/vList4"/>
    <dgm:cxn modelId="{885F3D79-8255-43B9-8A76-192CC97A8057}" type="presParOf" srcId="{AC7BB086-53C8-4861-B30F-15283F229FB5}" destId="{BAFFC8C3-8AF3-428A-A9E0-746A54E6810F}" srcOrd="2" destOrd="0" presId="urn:microsoft.com/office/officeart/2005/8/layout/vList4"/>
    <dgm:cxn modelId="{D98FFB1E-2358-478D-9FB6-935B6168A745}" type="presParOf" srcId="{AE885D12-0E8C-470D-AB59-9B54613E3F2A}" destId="{BDF6090B-D712-4AA1-B954-0497C35C3ED5}" srcOrd="1" destOrd="0" presId="urn:microsoft.com/office/officeart/2005/8/layout/vList4"/>
    <dgm:cxn modelId="{4F043839-FDAF-414C-B72F-A0E5077D51FB}" type="presParOf" srcId="{AE885D12-0E8C-470D-AB59-9B54613E3F2A}" destId="{3F01B00F-EF20-44A6-94BE-7296D018A71F}" srcOrd="2" destOrd="0" presId="urn:microsoft.com/office/officeart/2005/8/layout/vList4"/>
    <dgm:cxn modelId="{6F0F1605-F4A4-4AEC-8D0D-266C40825919}" type="presParOf" srcId="{3F01B00F-EF20-44A6-94BE-7296D018A71F}" destId="{C0BC83E3-410A-40C0-86AD-3614E1B823F4}" srcOrd="0" destOrd="0" presId="urn:microsoft.com/office/officeart/2005/8/layout/vList4"/>
    <dgm:cxn modelId="{FC023D2A-7879-43F0-9C79-9ECB8C23D98A}" type="presParOf" srcId="{3F01B00F-EF20-44A6-94BE-7296D018A71F}" destId="{89103F90-0505-45B3-9C1F-C319B19C1ECA}" srcOrd="1" destOrd="0" presId="urn:microsoft.com/office/officeart/2005/8/layout/vList4"/>
    <dgm:cxn modelId="{C463A25D-CEDB-4F50-B03C-F34D85D5CEE2}" type="presParOf" srcId="{3F01B00F-EF20-44A6-94BE-7296D018A71F}" destId="{3D46454B-4B9D-4E49-B4EC-CCAF1C7C045F}" srcOrd="2" destOrd="0" presId="urn:microsoft.com/office/officeart/2005/8/layout/vList4"/>
    <dgm:cxn modelId="{A1F478D4-B678-4FAA-8148-56D0E884B19C}" type="presParOf" srcId="{AE885D12-0E8C-470D-AB59-9B54613E3F2A}" destId="{D0CABA3C-DDB2-42CD-90E0-05EFC847DB14}" srcOrd="3" destOrd="0" presId="urn:microsoft.com/office/officeart/2005/8/layout/vList4"/>
    <dgm:cxn modelId="{C6D9F3E5-E8F9-4980-85E8-17FA54CA72F8}" type="presParOf" srcId="{AE885D12-0E8C-470D-AB59-9B54613E3F2A}" destId="{3CA86AE3-5E01-4C39-AEFE-E2FF2B8DF6A2}" srcOrd="4" destOrd="0" presId="urn:microsoft.com/office/officeart/2005/8/layout/vList4"/>
    <dgm:cxn modelId="{FA21A287-82B9-4CED-986B-DD9C1A861481}" type="presParOf" srcId="{3CA86AE3-5E01-4C39-AEFE-E2FF2B8DF6A2}" destId="{5FF4C641-BA55-4105-9FD8-E8C57944404B}" srcOrd="0" destOrd="0" presId="urn:microsoft.com/office/officeart/2005/8/layout/vList4"/>
    <dgm:cxn modelId="{C2A7161E-844F-49F7-B37D-597C4E955CFA}" type="presParOf" srcId="{3CA86AE3-5E01-4C39-AEFE-E2FF2B8DF6A2}" destId="{3B5ED9E9-F336-4B71-BB8B-80FDF908574F}" srcOrd="1" destOrd="0" presId="urn:microsoft.com/office/officeart/2005/8/layout/vList4"/>
    <dgm:cxn modelId="{B59E314E-0D51-4D9E-9810-3BAD5E8D7493}" type="presParOf" srcId="{3CA86AE3-5E01-4C39-AEFE-E2FF2B8DF6A2}" destId="{AA5F0A4A-45DB-4D8D-8F46-F28D3CB86F53}" srcOrd="2" destOrd="0" presId="urn:microsoft.com/office/officeart/2005/8/layout/vList4"/>
    <dgm:cxn modelId="{224ED1F4-AFAE-40A1-862D-FA0EF7F185C6}" type="presParOf" srcId="{AE885D12-0E8C-470D-AB59-9B54613E3F2A}" destId="{DE1CCADF-1401-4702-8A99-0EF49E445B30}" srcOrd="5" destOrd="0" presId="urn:microsoft.com/office/officeart/2005/8/layout/vList4"/>
    <dgm:cxn modelId="{AE5E0E4D-2817-46B9-8B15-A465051F81FA}" type="presParOf" srcId="{AE885D12-0E8C-470D-AB59-9B54613E3F2A}" destId="{F9EC682A-4DE0-47F2-9ECD-4DD6ED51DB4A}" srcOrd="6" destOrd="0" presId="urn:microsoft.com/office/officeart/2005/8/layout/vList4"/>
    <dgm:cxn modelId="{7E6860B0-978E-4E9E-A744-645545A9F23F}" type="presParOf" srcId="{F9EC682A-4DE0-47F2-9ECD-4DD6ED51DB4A}" destId="{E1BB53F6-2922-40F6-B89F-57EC694F6CFC}" srcOrd="0" destOrd="0" presId="urn:microsoft.com/office/officeart/2005/8/layout/vList4"/>
    <dgm:cxn modelId="{DADF94B7-702B-454B-BFD9-4A9D9F1C7808}" type="presParOf" srcId="{F9EC682A-4DE0-47F2-9ECD-4DD6ED51DB4A}" destId="{6FB3B340-10D6-44BD-AB43-5B14A265BBF4}" srcOrd="1" destOrd="0" presId="urn:microsoft.com/office/officeart/2005/8/layout/vList4"/>
    <dgm:cxn modelId="{3B85CBBA-E22C-41EF-9BEC-A6419514EC02}" type="presParOf" srcId="{F9EC682A-4DE0-47F2-9ECD-4DD6ED51DB4A}" destId="{BBB037CC-B10F-4E4E-AF95-CF52D0375724}" srcOrd="2" destOrd="0" presId="urn:microsoft.com/office/officeart/2005/8/layout/vList4"/>
    <dgm:cxn modelId="{6268373C-3E4B-4ACA-B99F-87D2D0D5DE15}" type="presParOf" srcId="{AE885D12-0E8C-470D-AB59-9B54613E3F2A}" destId="{908D9E75-346B-4554-A92A-D9DC73607DDB}" srcOrd="7" destOrd="0" presId="urn:microsoft.com/office/officeart/2005/8/layout/vList4"/>
    <dgm:cxn modelId="{1E151F94-EE2F-4121-AA6F-117EECC86978}" type="presParOf" srcId="{AE885D12-0E8C-470D-AB59-9B54613E3F2A}" destId="{3996A09C-D41C-48CA-BBDD-52EE2CDD0375}" srcOrd="8" destOrd="0" presId="urn:microsoft.com/office/officeart/2005/8/layout/vList4"/>
    <dgm:cxn modelId="{6C34B683-287F-40B6-9B47-6F48E3AF9589}" type="presParOf" srcId="{3996A09C-D41C-48CA-BBDD-52EE2CDD0375}" destId="{702FC3D2-A04C-40CE-B1DB-FAA95649DC18}" srcOrd="0" destOrd="0" presId="urn:microsoft.com/office/officeart/2005/8/layout/vList4"/>
    <dgm:cxn modelId="{8AAB4370-5926-4126-A318-170DBF842A10}" type="presParOf" srcId="{3996A09C-D41C-48CA-BBDD-52EE2CDD0375}" destId="{1A49F3D7-18C7-4000-90F6-AF7495952756}" srcOrd="1" destOrd="0" presId="urn:microsoft.com/office/officeart/2005/8/layout/vList4"/>
    <dgm:cxn modelId="{228B0909-85C7-4F8E-A508-805408BA88C0}" type="presParOf" srcId="{3996A09C-D41C-48CA-BBDD-52EE2CDD0375}" destId="{F258F74B-23B9-403C-BBC6-6AACE0F36713}" srcOrd="2" destOrd="0" presId="urn:microsoft.com/office/officeart/2005/8/layout/vList4"/>
    <dgm:cxn modelId="{A0584BDF-09DA-4B45-856E-51A00B135C2C}" type="presParOf" srcId="{AE885D12-0E8C-470D-AB59-9B54613E3F2A}" destId="{B345B531-2675-4347-AF8D-C3533040F1D3}" srcOrd="9" destOrd="0" presId="urn:microsoft.com/office/officeart/2005/8/layout/vList4"/>
    <dgm:cxn modelId="{1DA8FDA4-B8DD-4D35-8115-105C8D04A1C8}" type="presParOf" srcId="{AE885D12-0E8C-470D-AB59-9B54613E3F2A}" destId="{0A67A068-0DA5-454B-9B8E-5E8195B011B4}" srcOrd="10" destOrd="0" presId="urn:microsoft.com/office/officeart/2005/8/layout/vList4"/>
    <dgm:cxn modelId="{7320937D-9881-4536-9B58-ADBE641972C4}" type="presParOf" srcId="{0A67A068-0DA5-454B-9B8E-5E8195B011B4}" destId="{CC962A24-550C-469A-A78E-2B89B8A62FBC}" srcOrd="0" destOrd="0" presId="urn:microsoft.com/office/officeart/2005/8/layout/vList4"/>
    <dgm:cxn modelId="{20EAF223-AA7A-4303-8157-C67481AC7D0D}" type="presParOf" srcId="{0A67A068-0DA5-454B-9B8E-5E8195B011B4}" destId="{3B07436B-5611-42EC-B588-144EB78BB730}" srcOrd="1" destOrd="0" presId="urn:microsoft.com/office/officeart/2005/8/layout/vList4"/>
    <dgm:cxn modelId="{3A3B25FE-F244-41E2-B060-A396D49D13F5}" type="presParOf" srcId="{0A67A068-0DA5-454B-9B8E-5E8195B011B4}" destId="{A38ED78E-81DA-473F-A0A2-217A1BDACD18}" srcOrd="2" destOrd="0" presId="urn:microsoft.com/office/officeart/2005/8/layout/vList4"/>
    <dgm:cxn modelId="{D2390C9A-D774-423E-AC6B-5EB446BD7148}" type="presParOf" srcId="{AE885D12-0E8C-470D-AB59-9B54613E3F2A}" destId="{49CACE37-9FC7-4022-8EFB-BCD8CAEF0483}" srcOrd="11" destOrd="0" presId="urn:microsoft.com/office/officeart/2005/8/layout/vList4"/>
    <dgm:cxn modelId="{B9F12CF6-67A7-4D56-9564-06B63DBF757F}" type="presParOf" srcId="{AE885D12-0E8C-470D-AB59-9B54613E3F2A}" destId="{F1F0F98F-43A4-494A-89F3-39B905309ABC}" srcOrd="12" destOrd="0" presId="urn:microsoft.com/office/officeart/2005/8/layout/vList4"/>
    <dgm:cxn modelId="{B20A591F-17DB-4B3D-B8E7-070A30A9667C}" type="presParOf" srcId="{F1F0F98F-43A4-494A-89F3-39B905309ABC}" destId="{C296E0B7-02CD-4E61-8B46-A2BF48798F62}" srcOrd="0" destOrd="0" presId="urn:microsoft.com/office/officeart/2005/8/layout/vList4"/>
    <dgm:cxn modelId="{35A2813E-5BC0-46F4-B103-6616FE95EE22}" type="presParOf" srcId="{F1F0F98F-43A4-494A-89F3-39B905309ABC}" destId="{4D5AA65A-C2BC-4734-8F0D-01D9E3153A3E}" srcOrd="1" destOrd="0" presId="urn:microsoft.com/office/officeart/2005/8/layout/vList4"/>
    <dgm:cxn modelId="{6235C4B2-177A-4DCC-A0E0-52A9A9D39756}" type="presParOf" srcId="{F1F0F98F-43A4-494A-89F3-39B905309ABC}" destId="{C29DD980-F938-4BFF-BCAE-825D6F18CF32}" srcOrd="2" destOrd="0" presId="urn:microsoft.com/office/officeart/2005/8/layout/vList4"/>
    <dgm:cxn modelId="{AF1795FC-6D34-44B9-AD91-8EEF8F6E9BCA}" type="presParOf" srcId="{AE885D12-0E8C-470D-AB59-9B54613E3F2A}" destId="{3EE14C4A-6CD6-4A40-A9D4-5F56ED5DB0D2}" srcOrd="13" destOrd="0" presId="urn:microsoft.com/office/officeart/2005/8/layout/vList4"/>
    <dgm:cxn modelId="{38F75648-B860-4872-9AB0-866D554E8C9A}" type="presParOf" srcId="{AE885D12-0E8C-470D-AB59-9B54613E3F2A}" destId="{57D161FD-CC9F-430E-AE0F-9EC0D7D45F5C}" srcOrd="14" destOrd="0" presId="urn:microsoft.com/office/officeart/2005/8/layout/vList4"/>
    <dgm:cxn modelId="{D30CB639-E782-43ED-86F9-8B353B61ADA2}" type="presParOf" srcId="{57D161FD-CC9F-430E-AE0F-9EC0D7D45F5C}" destId="{85EE888E-497D-41E7-A773-83B0153806F8}" srcOrd="0" destOrd="0" presId="urn:microsoft.com/office/officeart/2005/8/layout/vList4"/>
    <dgm:cxn modelId="{53A6CB64-68AF-461E-91C2-B7FF4E6AF3E4}" type="presParOf" srcId="{57D161FD-CC9F-430E-AE0F-9EC0D7D45F5C}" destId="{2B6008BA-3AA1-4DBE-9F6A-6930FCE4EFB5}" srcOrd="1" destOrd="0" presId="urn:microsoft.com/office/officeart/2005/8/layout/vList4"/>
    <dgm:cxn modelId="{4B3C9A1D-47A7-4F43-B353-32FA6F1A80C1}" type="presParOf" srcId="{57D161FD-CC9F-430E-AE0F-9EC0D7D45F5C}" destId="{8201A042-7116-4738-825D-25746E184413}" srcOrd="2" destOrd="0" presId="urn:microsoft.com/office/officeart/2005/8/layout/vList4"/>
    <dgm:cxn modelId="{98A54A3A-AF1F-4D7C-8506-5E4248A0341D}" type="presParOf" srcId="{AE885D12-0E8C-470D-AB59-9B54613E3F2A}" destId="{CFFC6E23-9D72-45CE-9660-6A6115AA8B92}" srcOrd="15" destOrd="0" presId="urn:microsoft.com/office/officeart/2005/8/layout/vList4"/>
    <dgm:cxn modelId="{AACC6C19-5BC2-4AAB-8FBE-E47C4E55556A}" type="presParOf" srcId="{AE885D12-0E8C-470D-AB59-9B54613E3F2A}" destId="{6012B407-713C-48D3-9DFD-EBB17FEF192C}" srcOrd="16" destOrd="0" presId="urn:microsoft.com/office/officeart/2005/8/layout/vList4"/>
    <dgm:cxn modelId="{A7F5AE86-7652-42E7-B00B-2665EB6FE482}" type="presParOf" srcId="{6012B407-713C-48D3-9DFD-EBB17FEF192C}" destId="{0FFF5D44-178C-4081-88E8-BADD615AEAE5}" srcOrd="0" destOrd="0" presId="urn:microsoft.com/office/officeart/2005/8/layout/vList4"/>
    <dgm:cxn modelId="{445B65B4-B033-480A-B512-58292E4A6F0E}" type="presParOf" srcId="{6012B407-713C-48D3-9DFD-EBB17FEF192C}" destId="{8973BA13-34B6-4269-BFE3-724433E8082F}" srcOrd="1" destOrd="0" presId="urn:microsoft.com/office/officeart/2005/8/layout/vList4"/>
    <dgm:cxn modelId="{ED94B842-6C5E-4917-A5A1-F03BF80EBFB3}" type="presParOf" srcId="{6012B407-713C-48D3-9DFD-EBB17FEF192C}" destId="{CA1F2E7B-BA39-40F5-B521-4E6406678984}" srcOrd="2" destOrd="0" presId="urn:microsoft.com/office/officeart/2005/8/layout/vList4"/>
    <dgm:cxn modelId="{4894AD1C-914B-4B9A-8C8D-E878B4164C36}" type="presParOf" srcId="{AE885D12-0E8C-470D-AB59-9B54613E3F2A}" destId="{B954746C-E4EE-4AA8-AFEF-266C08952032}" srcOrd="17" destOrd="0" presId="urn:microsoft.com/office/officeart/2005/8/layout/vList4"/>
    <dgm:cxn modelId="{32F7398E-21F4-4C9C-8672-7F0402C958EF}" type="presParOf" srcId="{AE885D12-0E8C-470D-AB59-9B54613E3F2A}" destId="{125FE862-9DD8-43E5-93DD-2B0E880BBEF4}" srcOrd="18" destOrd="0" presId="urn:microsoft.com/office/officeart/2005/8/layout/vList4"/>
    <dgm:cxn modelId="{6C73829E-94BD-456D-BC07-257CBC37C90E}" type="presParOf" srcId="{125FE862-9DD8-43E5-93DD-2B0E880BBEF4}" destId="{21CD6A2A-9CC9-4BB5-90E2-4A42FD1F4266}" srcOrd="0" destOrd="0" presId="urn:microsoft.com/office/officeart/2005/8/layout/vList4"/>
    <dgm:cxn modelId="{B2DF1EBC-BD6A-4B06-962A-39F5EB450462}" type="presParOf" srcId="{125FE862-9DD8-43E5-93DD-2B0E880BBEF4}" destId="{21C04451-7913-4D6D-A063-1B9DA9307DE3}" srcOrd="1" destOrd="0" presId="urn:microsoft.com/office/officeart/2005/8/layout/vList4"/>
    <dgm:cxn modelId="{AC6A7F4C-A887-4EC6-9A8E-087C118F5547}" type="presParOf" srcId="{125FE862-9DD8-43E5-93DD-2B0E880BBEF4}" destId="{42298D7C-A09D-4EB1-BABD-87F7DA6FF7B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05764C-5B5B-48FB-A232-CC91F5C0548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57EE525E-9531-4333-8897-C61CBF601CD0}">
      <dgm:prSet phldrT="[Текст]"/>
      <dgm:spPr/>
      <dgm:t>
        <a:bodyPr/>
        <a:lstStyle/>
        <a:p>
          <a:r>
            <a:rPr lang="ru-RU" dirty="0" smtClean="0"/>
            <a:t>Заходи </a:t>
          </a:r>
          <a:r>
            <a:rPr lang="ru-RU" dirty="0" err="1" smtClean="0"/>
            <a:t>щодо</a:t>
          </a:r>
          <a:r>
            <a:rPr lang="ru-RU" dirty="0" smtClean="0"/>
            <a:t> </a:t>
          </a:r>
          <a:r>
            <a:rPr lang="ru-RU" dirty="0" err="1" smtClean="0"/>
            <a:t>утримання</a:t>
          </a:r>
          <a:r>
            <a:rPr lang="ru-RU" dirty="0" smtClean="0"/>
            <a:t> </a:t>
          </a:r>
          <a:r>
            <a:rPr lang="ru-RU" dirty="0" err="1" smtClean="0"/>
            <a:t>ґрунту</a:t>
          </a:r>
          <a:endParaRPr lang="ru-RU" dirty="0"/>
        </a:p>
      </dgm:t>
    </dgm:pt>
    <dgm:pt modelId="{39C93433-B369-4C98-8027-78931535C3F6}" type="parTrans" cxnId="{B350A660-F98B-469F-B007-038CFED074C2}">
      <dgm:prSet/>
      <dgm:spPr/>
      <dgm:t>
        <a:bodyPr/>
        <a:lstStyle/>
        <a:p>
          <a:endParaRPr lang="ru-RU"/>
        </a:p>
      </dgm:t>
    </dgm:pt>
    <dgm:pt modelId="{1FBF04E7-671C-4C37-BB9B-DD95E9D4041D}" type="sibTrans" cxnId="{B350A660-F98B-469F-B007-038CFED074C2}">
      <dgm:prSet/>
      <dgm:spPr/>
      <dgm:t>
        <a:bodyPr/>
        <a:lstStyle/>
        <a:p>
          <a:endParaRPr lang="ru-RU"/>
        </a:p>
      </dgm:t>
    </dgm:pt>
    <dgm:pt modelId="{1603E1BC-2B92-4318-8FDB-B294FB804D9F}">
      <dgm:prSet phldrT="[Текст]"/>
      <dgm:spPr/>
      <dgm:t>
        <a:bodyPr/>
        <a:lstStyle/>
        <a:p>
          <a:r>
            <a:rPr lang="ru-RU" dirty="0" smtClean="0"/>
            <a:t>Фермерам </a:t>
          </a:r>
          <a:r>
            <a:rPr lang="ru-RU" dirty="0" err="1" smtClean="0"/>
            <a:t>були</a:t>
          </a:r>
          <a:r>
            <a:rPr lang="ru-RU" dirty="0" smtClean="0"/>
            <a:t> </a:t>
          </a:r>
          <a:r>
            <a:rPr lang="ru-RU" dirty="0" err="1" smtClean="0"/>
            <a:t>надані</a:t>
          </a:r>
          <a:r>
            <a:rPr lang="ru-RU" dirty="0" smtClean="0"/>
            <a:t> </a:t>
          </a:r>
          <a:r>
            <a:rPr lang="ru-RU" dirty="0" err="1" smtClean="0"/>
            <a:t>фінансові</a:t>
          </a:r>
          <a:r>
            <a:rPr lang="ru-RU" dirty="0" smtClean="0"/>
            <a:t> </a:t>
          </a:r>
          <a:r>
            <a:rPr lang="ru-RU" dirty="0" err="1" smtClean="0"/>
            <a:t>стимули</a:t>
          </a:r>
          <a:r>
            <a:rPr lang="ru-RU" dirty="0" smtClean="0"/>
            <a:t> для </a:t>
          </a:r>
          <a:r>
            <a:rPr lang="ru-RU" dirty="0" err="1" smtClean="0"/>
            <a:t>використання</a:t>
          </a:r>
          <a:r>
            <a:rPr lang="ru-RU" dirty="0" smtClean="0"/>
            <a:t> </a:t>
          </a:r>
          <a:r>
            <a:rPr lang="ru-RU" dirty="0" err="1" smtClean="0"/>
            <a:t>методів</a:t>
          </a:r>
          <a:r>
            <a:rPr lang="ru-RU" dirty="0" smtClean="0"/>
            <a:t> </a:t>
          </a:r>
          <a:r>
            <a:rPr lang="ru-RU" dirty="0" err="1" smtClean="0"/>
            <a:t>обробітку</a:t>
          </a:r>
          <a:r>
            <a:rPr lang="ru-RU" dirty="0" smtClean="0"/>
            <a:t> </a:t>
          </a:r>
          <a:r>
            <a:rPr lang="ru-RU" dirty="0" err="1" smtClean="0"/>
            <a:t>ґрунту</a:t>
          </a:r>
          <a:r>
            <a:rPr lang="ru-RU" dirty="0" smtClean="0"/>
            <a:t>, </a:t>
          </a:r>
          <a:r>
            <a:rPr lang="ru-RU" dirty="0" err="1" smtClean="0"/>
            <a:t>що</a:t>
          </a:r>
          <a:r>
            <a:rPr lang="ru-RU" dirty="0" smtClean="0"/>
            <a:t> </a:t>
          </a:r>
          <a:r>
            <a:rPr lang="ru-RU" dirty="0" err="1" smtClean="0"/>
            <a:t>сприяють</a:t>
          </a:r>
          <a:r>
            <a:rPr lang="ru-RU" dirty="0" smtClean="0"/>
            <a:t> </a:t>
          </a:r>
          <a:r>
            <a:rPr lang="ru-RU" dirty="0" err="1" smtClean="0"/>
            <a:t>утриманню</a:t>
          </a:r>
          <a:r>
            <a:rPr lang="ru-RU" dirty="0" smtClean="0"/>
            <a:t> </a:t>
          </a:r>
          <a:r>
            <a:rPr lang="ru-RU" dirty="0" err="1" smtClean="0"/>
            <a:t>ґрунту</a:t>
          </a:r>
          <a:r>
            <a:rPr lang="ru-RU" dirty="0" smtClean="0"/>
            <a:t> та </a:t>
          </a:r>
          <a:r>
            <a:rPr lang="ru-RU" dirty="0" err="1" smtClean="0"/>
            <a:t>запобіганню</a:t>
          </a:r>
          <a:r>
            <a:rPr lang="ru-RU" dirty="0" smtClean="0"/>
            <a:t> </a:t>
          </a:r>
          <a:r>
            <a:rPr lang="ru-RU" dirty="0" err="1" smtClean="0"/>
            <a:t>ерозії</a:t>
          </a:r>
          <a:r>
            <a:rPr lang="ru-RU" dirty="0" smtClean="0"/>
            <a:t>. </a:t>
          </a:r>
          <a:r>
            <a:rPr lang="ru-RU" dirty="0" err="1" smtClean="0"/>
            <a:t>Наприклад</a:t>
          </a:r>
          <a:r>
            <a:rPr lang="ru-RU" dirty="0" smtClean="0"/>
            <a:t>, </a:t>
          </a:r>
          <a:r>
            <a:rPr lang="ru-RU" dirty="0" err="1" smtClean="0"/>
            <a:t>використання</a:t>
          </a:r>
          <a:r>
            <a:rPr lang="ru-RU" dirty="0" smtClean="0"/>
            <a:t> </a:t>
          </a:r>
          <a:r>
            <a:rPr lang="ru-RU" dirty="0" err="1" smtClean="0"/>
            <a:t>мульчі</a:t>
          </a:r>
          <a:r>
            <a:rPr lang="ru-RU" dirty="0" smtClean="0"/>
            <a:t>, </a:t>
          </a:r>
          <a:r>
            <a:rPr lang="ru-RU" dirty="0" err="1" smtClean="0"/>
            <a:t>стеблової</a:t>
          </a:r>
          <a:r>
            <a:rPr lang="ru-RU" dirty="0" smtClean="0"/>
            <a:t> </a:t>
          </a:r>
          <a:r>
            <a:rPr lang="ru-RU" dirty="0" err="1" smtClean="0"/>
            <a:t>решітки</a:t>
          </a:r>
          <a:r>
            <a:rPr lang="ru-RU" dirty="0" smtClean="0"/>
            <a:t> та </a:t>
          </a:r>
          <a:r>
            <a:rPr lang="ru-RU" dirty="0" err="1" smtClean="0"/>
            <a:t>консервуючого</a:t>
          </a:r>
          <a:r>
            <a:rPr lang="ru-RU" dirty="0" smtClean="0"/>
            <a:t> </a:t>
          </a:r>
          <a:r>
            <a:rPr lang="ru-RU" dirty="0" err="1" smtClean="0"/>
            <a:t>обробітку</a:t>
          </a:r>
          <a:r>
            <a:rPr lang="ru-RU" dirty="0" smtClean="0"/>
            <a:t>.</a:t>
          </a:r>
          <a:endParaRPr lang="ru-RU" dirty="0"/>
        </a:p>
      </dgm:t>
    </dgm:pt>
    <dgm:pt modelId="{48B84B3E-44B2-4A26-A5FC-DFE9C6A4EB87}" type="parTrans" cxnId="{68BD025E-B26F-4E79-98A7-8EF3AF2362E7}">
      <dgm:prSet/>
      <dgm:spPr/>
      <dgm:t>
        <a:bodyPr/>
        <a:lstStyle/>
        <a:p>
          <a:endParaRPr lang="ru-RU"/>
        </a:p>
      </dgm:t>
    </dgm:pt>
    <dgm:pt modelId="{5F40F345-BF0E-4CDF-886F-95E9927D4DFA}" type="sibTrans" cxnId="{68BD025E-B26F-4E79-98A7-8EF3AF2362E7}">
      <dgm:prSet/>
      <dgm:spPr/>
      <dgm:t>
        <a:bodyPr/>
        <a:lstStyle/>
        <a:p>
          <a:endParaRPr lang="ru-RU"/>
        </a:p>
      </dgm:t>
    </dgm:pt>
    <dgm:pt modelId="{6897F7AA-9891-4463-B4FF-39C5E0197051}">
      <dgm:prSet phldrT="[Текст]"/>
      <dgm:spPr/>
      <dgm:t>
        <a:bodyPr/>
        <a:lstStyle/>
        <a:p>
          <a:r>
            <a:rPr lang="ru-RU" dirty="0" err="1" smtClean="0"/>
            <a:t>Системи</a:t>
          </a:r>
          <a:r>
            <a:rPr lang="ru-RU" dirty="0" smtClean="0"/>
            <a:t> </a:t>
          </a:r>
          <a:r>
            <a:rPr lang="ru-RU" dirty="0" err="1" smtClean="0"/>
            <a:t>управління</a:t>
          </a:r>
          <a:r>
            <a:rPr lang="ru-RU" dirty="0" smtClean="0"/>
            <a:t> </a:t>
          </a:r>
          <a:r>
            <a:rPr lang="ru-RU" dirty="0" err="1" smtClean="0"/>
            <a:t>ризиками</a:t>
          </a:r>
          <a:endParaRPr lang="ru-RU" dirty="0"/>
        </a:p>
      </dgm:t>
    </dgm:pt>
    <dgm:pt modelId="{610143E0-2A83-4276-9C68-1D0F3059C2B8}" type="parTrans" cxnId="{3B9084B7-B291-4D45-B454-DFFCE87E8B8D}">
      <dgm:prSet/>
      <dgm:spPr/>
      <dgm:t>
        <a:bodyPr/>
        <a:lstStyle/>
        <a:p>
          <a:endParaRPr lang="ru-RU"/>
        </a:p>
      </dgm:t>
    </dgm:pt>
    <dgm:pt modelId="{26B6865A-76F9-45DD-A5E5-C79B52CB26D4}" type="sibTrans" cxnId="{3B9084B7-B291-4D45-B454-DFFCE87E8B8D}">
      <dgm:prSet/>
      <dgm:spPr/>
      <dgm:t>
        <a:bodyPr/>
        <a:lstStyle/>
        <a:p>
          <a:endParaRPr lang="ru-RU"/>
        </a:p>
      </dgm:t>
    </dgm:pt>
    <dgm:pt modelId="{26CF2957-04CA-4FEF-AD38-EE2C1D41D933}">
      <dgm:prSet phldrT="[Текст]"/>
      <dgm:spPr/>
      <dgm:t>
        <a:bodyPr/>
        <a:lstStyle/>
        <a:p>
          <a:r>
            <a:rPr lang="ru-RU" dirty="0" err="1" smtClean="0"/>
            <a:t>Ці</a:t>
          </a:r>
          <a:r>
            <a:rPr lang="ru-RU" dirty="0" smtClean="0"/>
            <a:t> </a:t>
          </a:r>
          <a:r>
            <a:rPr lang="ru-RU" dirty="0" err="1" smtClean="0"/>
            <a:t>системи</a:t>
          </a:r>
          <a:r>
            <a:rPr lang="ru-RU" dirty="0" smtClean="0"/>
            <a:t> </a:t>
          </a:r>
          <a:r>
            <a:rPr lang="ru-RU" dirty="0" err="1" smtClean="0"/>
            <a:t>передбачають</a:t>
          </a:r>
          <a:r>
            <a:rPr lang="ru-RU" dirty="0" smtClean="0"/>
            <a:t> </a:t>
          </a:r>
          <a:r>
            <a:rPr lang="ru-RU" dirty="0" err="1" smtClean="0"/>
            <a:t>використання</a:t>
          </a:r>
          <a:r>
            <a:rPr lang="ru-RU" dirty="0" smtClean="0"/>
            <a:t> </a:t>
          </a:r>
          <a:r>
            <a:rPr lang="ru-RU" dirty="0" err="1" smtClean="0"/>
            <a:t>сучасних</a:t>
          </a:r>
          <a:r>
            <a:rPr lang="ru-RU" dirty="0" smtClean="0"/>
            <a:t> </a:t>
          </a:r>
          <a:r>
            <a:rPr lang="ru-RU" dirty="0" err="1" smtClean="0"/>
            <a:t>технологій</a:t>
          </a:r>
          <a:r>
            <a:rPr lang="ru-RU" dirty="0" smtClean="0"/>
            <a:t>, </a:t>
          </a:r>
          <a:r>
            <a:rPr lang="ru-RU" dirty="0" err="1" smtClean="0"/>
            <a:t>моніторинг</a:t>
          </a:r>
          <a:r>
            <a:rPr lang="ru-RU" dirty="0" smtClean="0"/>
            <a:t> та </a:t>
          </a:r>
          <a:r>
            <a:rPr lang="ru-RU" dirty="0" err="1" smtClean="0"/>
            <a:t>прогнозування</a:t>
          </a:r>
          <a:r>
            <a:rPr lang="ru-RU" dirty="0" smtClean="0"/>
            <a:t> </a:t>
          </a:r>
          <a:r>
            <a:rPr lang="ru-RU" dirty="0" err="1" smtClean="0"/>
            <a:t>погодних</a:t>
          </a:r>
          <a:r>
            <a:rPr lang="ru-RU" dirty="0" smtClean="0"/>
            <a:t> умов, а </a:t>
          </a:r>
          <a:r>
            <a:rPr lang="ru-RU" dirty="0" err="1" smtClean="0"/>
            <a:t>також</a:t>
          </a:r>
          <a:r>
            <a:rPr lang="ru-RU" dirty="0" smtClean="0"/>
            <a:t> </a:t>
          </a:r>
          <a:r>
            <a:rPr lang="ru-RU" dirty="0" err="1" smtClean="0"/>
            <a:t>надання</a:t>
          </a:r>
          <a:r>
            <a:rPr lang="ru-RU" dirty="0" smtClean="0"/>
            <a:t> фермерам </a:t>
          </a:r>
          <a:r>
            <a:rPr lang="ru-RU" dirty="0" err="1" smtClean="0"/>
            <a:t>рекомендацій</a:t>
          </a:r>
          <a:r>
            <a:rPr lang="ru-RU" dirty="0" smtClean="0"/>
            <a:t> </a:t>
          </a:r>
          <a:r>
            <a:rPr lang="ru-RU" dirty="0" err="1" smtClean="0"/>
            <a:t>щодо</a:t>
          </a:r>
          <a:r>
            <a:rPr lang="ru-RU" dirty="0" smtClean="0"/>
            <a:t> </a:t>
          </a:r>
          <a:r>
            <a:rPr lang="ru-RU" dirty="0" err="1" smtClean="0"/>
            <a:t>оптимальних</a:t>
          </a:r>
          <a:r>
            <a:rPr lang="ru-RU" dirty="0" smtClean="0"/>
            <a:t> </a:t>
          </a:r>
          <a:r>
            <a:rPr lang="ru-RU" dirty="0" err="1" smtClean="0"/>
            <a:t>заходів</a:t>
          </a:r>
          <a:r>
            <a:rPr lang="ru-RU" dirty="0" smtClean="0"/>
            <a:t> у </a:t>
          </a:r>
          <a:r>
            <a:rPr lang="ru-RU" dirty="0" err="1" smtClean="0"/>
            <a:t>разі</a:t>
          </a:r>
          <a:r>
            <a:rPr lang="ru-RU" dirty="0" smtClean="0"/>
            <a:t> </a:t>
          </a:r>
          <a:r>
            <a:rPr lang="ru-RU" dirty="0" err="1" smtClean="0"/>
            <a:t>небезпеки</a:t>
          </a:r>
          <a:r>
            <a:rPr lang="ru-RU" dirty="0" smtClean="0"/>
            <a:t> для </a:t>
          </a:r>
          <a:r>
            <a:rPr lang="ru-RU" dirty="0" err="1" smtClean="0"/>
            <a:t>ґрунту</a:t>
          </a:r>
          <a:r>
            <a:rPr lang="ru-RU" dirty="0" smtClean="0"/>
            <a:t>.</a:t>
          </a:r>
          <a:endParaRPr lang="ru-RU" dirty="0"/>
        </a:p>
      </dgm:t>
    </dgm:pt>
    <dgm:pt modelId="{C06CF552-D12E-46A3-8C69-D7ED98202E41}" type="parTrans" cxnId="{318E6972-9B05-4DA2-9DD4-F95892E0FD1F}">
      <dgm:prSet/>
      <dgm:spPr/>
      <dgm:t>
        <a:bodyPr/>
        <a:lstStyle/>
        <a:p>
          <a:endParaRPr lang="ru-RU"/>
        </a:p>
      </dgm:t>
    </dgm:pt>
    <dgm:pt modelId="{618ECA64-6F44-4875-A63C-D3A8608935F1}" type="sibTrans" cxnId="{318E6972-9B05-4DA2-9DD4-F95892E0FD1F}">
      <dgm:prSet/>
      <dgm:spPr/>
      <dgm:t>
        <a:bodyPr/>
        <a:lstStyle/>
        <a:p>
          <a:endParaRPr lang="ru-RU"/>
        </a:p>
      </dgm:t>
    </dgm:pt>
    <dgm:pt modelId="{678869A0-E68A-47FD-8561-A9986BA2188B}">
      <dgm:prSet/>
      <dgm:spPr/>
      <dgm:t>
        <a:bodyPr/>
        <a:lstStyle/>
        <a:p>
          <a:r>
            <a:rPr lang="ru-RU" dirty="0" err="1" smtClean="0"/>
            <a:t>Зменшення</a:t>
          </a:r>
          <a:r>
            <a:rPr lang="ru-RU" dirty="0" smtClean="0"/>
            <a:t> </a:t>
          </a:r>
          <a:r>
            <a:rPr lang="ru-RU" dirty="0" err="1" smtClean="0"/>
            <a:t>використання</a:t>
          </a:r>
          <a:r>
            <a:rPr lang="ru-RU" dirty="0" smtClean="0"/>
            <a:t> </a:t>
          </a:r>
          <a:r>
            <a:rPr lang="ru-RU" dirty="0" err="1" smtClean="0"/>
            <a:t>хімічних</a:t>
          </a:r>
          <a:r>
            <a:rPr lang="ru-RU" dirty="0" smtClean="0"/>
            <a:t> </a:t>
          </a:r>
          <a:r>
            <a:rPr lang="ru-RU" dirty="0" err="1" smtClean="0"/>
            <a:t>засобів</a:t>
          </a:r>
          <a:endParaRPr lang="ru-RU" dirty="0"/>
        </a:p>
      </dgm:t>
    </dgm:pt>
    <dgm:pt modelId="{9658579D-7405-4C6A-A123-93BEC72F2759}" type="parTrans" cxnId="{716D48E0-689F-4CEC-9479-08CCCCBE6613}">
      <dgm:prSet/>
      <dgm:spPr/>
      <dgm:t>
        <a:bodyPr/>
        <a:lstStyle/>
        <a:p>
          <a:endParaRPr lang="ru-RU"/>
        </a:p>
      </dgm:t>
    </dgm:pt>
    <dgm:pt modelId="{19F013F3-5AEC-43D3-9BB7-8CAD76B343AF}" type="sibTrans" cxnId="{716D48E0-689F-4CEC-9479-08CCCCBE6613}">
      <dgm:prSet/>
      <dgm:spPr/>
      <dgm:t>
        <a:bodyPr/>
        <a:lstStyle/>
        <a:p>
          <a:endParaRPr lang="ru-RU"/>
        </a:p>
      </dgm:t>
    </dgm:pt>
    <dgm:pt modelId="{B100C7D1-2C39-4D51-BEFE-4DD1401FC3A6}">
      <dgm:prSet/>
      <dgm:spPr/>
      <dgm:t>
        <a:bodyPr/>
        <a:lstStyle/>
        <a:p>
          <a:r>
            <a:rPr lang="ru-RU" dirty="0" err="1" smtClean="0"/>
            <a:t>Послідовна</a:t>
          </a:r>
          <a:r>
            <a:rPr lang="ru-RU" dirty="0" smtClean="0"/>
            <a:t> </a:t>
          </a:r>
          <a:r>
            <a:rPr lang="ru-RU" dirty="0" err="1" smtClean="0"/>
            <a:t>ротація</a:t>
          </a:r>
          <a:r>
            <a:rPr lang="ru-RU" dirty="0" smtClean="0"/>
            <a:t> </a:t>
          </a:r>
          <a:r>
            <a:rPr lang="ru-RU" dirty="0" err="1" smtClean="0"/>
            <a:t>вирощування</a:t>
          </a:r>
          <a:endParaRPr lang="ru-RU" dirty="0"/>
        </a:p>
      </dgm:t>
    </dgm:pt>
    <dgm:pt modelId="{5289FB90-D03A-40EB-90AC-E4253690987C}" type="parTrans" cxnId="{BF0658C9-780F-4159-BC0F-33E218E619A2}">
      <dgm:prSet/>
      <dgm:spPr/>
      <dgm:t>
        <a:bodyPr/>
        <a:lstStyle/>
        <a:p>
          <a:endParaRPr lang="ru-RU"/>
        </a:p>
      </dgm:t>
    </dgm:pt>
    <dgm:pt modelId="{9F727D57-5FA8-44D2-8F3F-F949121A578C}" type="sibTrans" cxnId="{BF0658C9-780F-4159-BC0F-33E218E619A2}">
      <dgm:prSet/>
      <dgm:spPr/>
      <dgm:t>
        <a:bodyPr/>
        <a:lstStyle/>
        <a:p>
          <a:endParaRPr lang="ru-RU"/>
        </a:p>
      </dgm:t>
    </dgm:pt>
    <dgm:pt modelId="{026A092A-7EBD-4D6E-8D1E-31CD53DCCE6A}">
      <dgm:prSet/>
      <dgm:spPr/>
      <dgm:t>
        <a:bodyPr/>
        <a:lstStyle/>
        <a:p>
          <a:r>
            <a:rPr lang="ru-RU" dirty="0" err="1" smtClean="0"/>
            <a:t>Моніторинг</a:t>
          </a:r>
          <a:r>
            <a:rPr lang="ru-RU" dirty="0" smtClean="0"/>
            <a:t> та </a:t>
          </a:r>
          <a:r>
            <a:rPr lang="ru-RU" dirty="0" err="1" smtClean="0"/>
            <a:t>оцінка</a:t>
          </a:r>
          <a:r>
            <a:rPr lang="ru-RU" dirty="0" smtClean="0"/>
            <a:t> </a:t>
          </a:r>
          <a:r>
            <a:rPr lang="ru-RU" dirty="0" err="1" smtClean="0"/>
            <a:t>ґрунтів</a:t>
          </a:r>
          <a:endParaRPr lang="ru-RU" dirty="0"/>
        </a:p>
      </dgm:t>
    </dgm:pt>
    <dgm:pt modelId="{6ACAEDB0-CE09-48B3-A39D-9B666CB8F89A}" type="parTrans" cxnId="{EE42106F-8777-454E-B1B5-E59E8415B8E5}">
      <dgm:prSet/>
      <dgm:spPr/>
      <dgm:t>
        <a:bodyPr/>
        <a:lstStyle/>
        <a:p>
          <a:endParaRPr lang="ru-RU"/>
        </a:p>
      </dgm:t>
    </dgm:pt>
    <dgm:pt modelId="{76282436-FB60-4F95-B932-4CE78F035196}" type="sibTrans" cxnId="{EE42106F-8777-454E-B1B5-E59E8415B8E5}">
      <dgm:prSet/>
      <dgm:spPr/>
      <dgm:t>
        <a:bodyPr/>
        <a:lstStyle/>
        <a:p>
          <a:endParaRPr lang="ru-RU"/>
        </a:p>
      </dgm:t>
    </dgm:pt>
    <dgm:pt modelId="{6E66F4D3-B3D3-4602-8838-A610DCCBABA3}">
      <dgm:prSet/>
      <dgm:spPr/>
      <dgm:t>
        <a:bodyPr/>
        <a:lstStyle/>
        <a:p>
          <a:r>
            <a:rPr lang="ru-RU" dirty="0" err="1" smtClean="0"/>
            <a:t>Зелений</a:t>
          </a:r>
          <a:r>
            <a:rPr lang="ru-RU" dirty="0" smtClean="0"/>
            <a:t> план </a:t>
          </a:r>
          <a:r>
            <a:rPr lang="ru-RU" dirty="0" err="1" smtClean="0"/>
            <a:t>Європи</a:t>
          </a:r>
          <a:endParaRPr lang="ru-RU" dirty="0"/>
        </a:p>
      </dgm:t>
    </dgm:pt>
    <dgm:pt modelId="{853A7165-FFD0-40E4-94FE-6D4BA39E262B}" type="parTrans" cxnId="{1245C486-D076-4951-A63B-28B2E8638316}">
      <dgm:prSet/>
      <dgm:spPr/>
      <dgm:t>
        <a:bodyPr/>
        <a:lstStyle/>
        <a:p>
          <a:endParaRPr lang="ru-RU"/>
        </a:p>
      </dgm:t>
    </dgm:pt>
    <dgm:pt modelId="{E3DD8D41-C0F7-4AD4-B153-3FF7327B55C0}" type="sibTrans" cxnId="{1245C486-D076-4951-A63B-28B2E8638316}">
      <dgm:prSet/>
      <dgm:spPr/>
      <dgm:t>
        <a:bodyPr/>
        <a:lstStyle/>
        <a:p>
          <a:endParaRPr lang="ru-RU"/>
        </a:p>
      </dgm:t>
    </dgm:pt>
    <dgm:pt modelId="{6BA856F0-B0DE-406B-8EEF-2016068CF1F9}">
      <dgm:prSet/>
      <dgm:spPr/>
      <dgm:t>
        <a:bodyPr/>
        <a:lstStyle/>
        <a:p>
          <a:r>
            <a:rPr lang="ru-RU" dirty="0" err="1" smtClean="0"/>
            <a:t>Програма</a:t>
          </a:r>
          <a:r>
            <a:rPr lang="ru-RU" dirty="0" smtClean="0"/>
            <a:t> CAP</a:t>
          </a:r>
          <a:endParaRPr lang="ru-RU" dirty="0"/>
        </a:p>
      </dgm:t>
    </dgm:pt>
    <dgm:pt modelId="{354C37C8-1780-4601-A141-E8568FA0D828}" type="parTrans" cxnId="{8478BA30-A213-409C-8904-29E7CCBA1D02}">
      <dgm:prSet/>
      <dgm:spPr/>
      <dgm:t>
        <a:bodyPr/>
        <a:lstStyle/>
        <a:p>
          <a:endParaRPr lang="ru-RU"/>
        </a:p>
      </dgm:t>
    </dgm:pt>
    <dgm:pt modelId="{451AE765-E016-4A93-8943-EFD35B5CE153}" type="sibTrans" cxnId="{8478BA30-A213-409C-8904-29E7CCBA1D02}">
      <dgm:prSet/>
      <dgm:spPr/>
      <dgm:t>
        <a:bodyPr/>
        <a:lstStyle/>
        <a:p>
          <a:endParaRPr lang="ru-RU"/>
        </a:p>
      </dgm:t>
    </dgm:pt>
    <dgm:pt modelId="{14DEC95D-0E8B-43D9-BD1D-9C098E31A5AA}">
      <dgm:prSet/>
      <dgm:spPr/>
      <dgm:t>
        <a:bodyPr/>
        <a:lstStyle/>
        <a:p>
          <a:r>
            <a:rPr lang="ru-RU" smtClean="0"/>
            <a:t>Програма сприяла зменшенню використання хімічних пестицидів та добрив. Фермерам надавалися інформаційна підтримка та навчання з використання біологічних засобів захисту рослин та органічних добрив.</a:t>
          </a:r>
          <a:endParaRPr lang="ru-RU"/>
        </a:p>
      </dgm:t>
    </dgm:pt>
    <dgm:pt modelId="{390AE807-048B-4FA9-BC49-B9385514808D}" type="parTrans" cxnId="{EBF7CBAD-92A2-4DCB-890B-A1A79D790070}">
      <dgm:prSet/>
      <dgm:spPr/>
    </dgm:pt>
    <dgm:pt modelId="{C6162A1A-9013-4C77-96F7-CD10246EFF3F}" type="sibTrans" cxnId="{EBF7CBAD-92A2-4DCB-890B-A1A79D790070}">
      <dgm:prSet/>
      <dgm:spPr/>
    </dgm:pt>
    <dgm:pt modelId="{BCD13F1E-2C45-40E6-AA24-A2DD73A8F608}">
      <dgm:prSet/>
      <dgm:spPr/>
      <dgm:t>
        <a:bodyPr/>
        <a:lstStyle/>
        <a:p>
          <a:r>
            <a:rPr lang="ru-RU" dirty="0" err="1" smtClean="0"/>
            <a:t>Програма</a:t>
          </a:r>
          <a:r>
            <a:rPr lang="ru-RU" dirty="0" smtClean="0"/>
            <a:t> </a:t>
          </a:r>
          <a:r>
            <a:rPr lang="ru-RU" dirty="0" err="1" smtClean="0"/>
            <a:t>пропагувала</a:t>
          </a:r>
          <a:r>
            <a:rPr lang="ru-RU" dirty="0" smtClean="0"/>
            <a:t> </a:t>
          </a:r>
          <a:r>
            <a:rPr lang="ru-RU" dirty="0" err="1" smtClean="0"/>
            <a:t>використання</a:t>
          </a:r>
          <a:r>
            <a:rPr lang="ru-RU" dirty="0" smtClean="0"/>
            <a:t> </a:t>
          </a:r>
          <a:r>
            <a:rPr lang="ru-RU" dirty="0" err="1" smtClean="0"/>
            <a:t>послідовної</a:t>
          </a:r>
          <a:r>
            <a:rPr lang="ru-RU" dirty="0" smtClean="0"/>
            <a:t> </a:t>
          </a:r>
          <a:r>
            <a:rPr lang="ru-RU" dirty="0" err="1" smtClean="0"/>
            <a:t>ротації</a:t>
          </a:r>
          <a:r>
            <a:rPr lang="ru-RU" dirty="0" smtClean="0"/>
            <a:t> </a:t>
          </a:r>
          <a:r>
            <a:rPr lang="ru-RU" dirty="0" err="1" smtClean="0"/>
            <a:t>вирощування</a:t>
          </a:r>
          <a:r>
            <a:rPr lang="ru-RU" dirty="0" smtClean="0"/>
            <a:t> </a:t>
          </a:r>
          <a:r>
            <a:rPr lang="ru-RU" dirty="0" err="1" smtClean="0"/>
            <a:t>рослин</a:t>
          </a:r>
          <a:r>
            <a:rPr lang="ru-RU" dirty="0" smtClean="0"/>
            <a:t>, </a:t>
          </a:r>
          <a:r>
            <a:rPr lang="ru-RU" dirty="0" err="1" smtClean="0"/>
            <a:t>що</a:t>
          </a:r>
          <a:r>
            <a:rPr lang="ru-RU" dirty="0" smtClean="0"/>
            <a:t> </a:t>
          </a:r>
          <a:r>
            <a:rPr lang="ru-RU" dirty="0" err="1" smtClean="0"/>
            <a:t>сприяє</a:t>
          </a:r>
          <a:r>
            <a:rPr lang="ru-RU" dirty="0" smtClean="0"/>
            <a:t> </a:t>
          </a:r>
          <a:r>
            <a:rPr lang="ru-RU" dirty="0" err="1" smtClean="0"/>
            <a:t>підтримці</a:t>
          </a:r>
          <a:r>
            <a:rPr lang="ru-RU" dirty="0" smtClean="0"/>
            <a:t> </a:t>
          </a:r>
          <a:r>
            <a:rPr lang="ru-RU" dirty="0" err="1" smtClean="0"/>
            <a:t>родючості</a:t>
          </a:r>
          <a:r>
            <a:rPr lang="ru-RU" dirty="0" smtClean="0"/>
            <a:t> </a:t>
          </a:r>
          <a:r>
            <a:rPr lang="ru-RU" dirty="0" err="1" smtClean="0"/>
            <a:t>ґрунту</a:t>
          </a:r>
          <a:r>
            <a:rPr lang="ru-RU" dirty="0" smtClean="0"/>
            <a:t> та </a:t>
          </a:r>
          <a:r>
            <a:rPr lang="ru-RU" dirty="0" err="1" smtClean="0"/>
            <a:t>уникненню</a:t>
          </a:r>
          <a:r>
            <a:rPr lang="ru-RU" dirty="0" smtClean="0"/>
            <a:t> </a:t>
          </a:r>
          <a:r>
            <a:rPr lang="ru-RU" dirty="0" err="1" smtClean="0"/>
            <a:t>вирощування</a:t>
          </a:r>
          <a:r>
            <a:rPr lang="ru-RU" dirty="0" smtClean="0"/>
            <a:t> одного виду культур </a:t>
          </a:r>
          <a:r>
            <a:rPr lang="ru-RU" dirty="0" err="1" smtClean="0"/>
            <a:t>протягом</a:t>
          </a:r>
          <a:r>
            <a:rPr lang="ru-RU" dirty="0" smtClean="0"/>
            <a:t> </a:t>
          </a:r>
          <a:r>
            <a:rPr lang="ru-RU" dirty="0" err="1" smtClean="0"/>
            <a:t>тривалого</a:t>
          </a:r>
          <a:r>
            <a:rPr lang="ru-RU" dirty="0" smtClean="0"/>
            <a:t> </a:t>
          </a:r>
          <a:r>
            <a:rPr lang="ru-RU" dirty="0" err="1" smtClean="0"/>
            <a:t>періоду</a:t>
          </a:r>
          <a:r>
            <a:rPr lang="ru-RU" dirty="0" smtClean="0"/>
            <a:t>.</a:t>
          </a:r>
          <a:endParaRPr lang="ru-RU" dirty="0"/>
        </a:p>
      </dgm:t>
    </dgm:pt>
    <dgm:pt modelId="{525593CC-4A51-4CDA-94C6-59CC4C57E57A}" type="parTrans" cxnId="{5BA2B34F-ACF5-41F4-AD76-043B392C69EB}">
      <dgm:prSet/>
      <dgm:spPr/>
    </dgm:pt>
    <dgm:pt modelId="{277FB707-24DB-41F7-9865-BC76EC01C501}" type="sibTrans" cxnId="{5BA2B34F-ACF5-41F4-AD76-043B392C69EB}">
      <dgm:prSet/>
      <dgm:spPr/>
    </dgm:pt>
    <dgm:pt modelId="{7EBC651C-1541-49A9-9D96-3EAB58035EA4}">
      <dgm:prSet/>
      <dgm:spPr/>
      <dgm:t>
        <a:bodyPr/>
        <a:lstStyle/>
        <a:p>
          <a:r>
            <a:rPr lang="ru-RU" dirty="0" smtClean="0"/>
            <a:t>Були </a:t>
          </a:r>
          <a:r>
            <a:rPr lang="ru-RU" dirty="0" err="1" smtClean="0"/>
            <a:t>проведені</a:t>
          </a:r>
          <a:r>
            <a:rPr lang="ru-RU" dirty="0" smtClean="0"/>
            <a:t> </a:t>
          </a:r>
          <a:r>
            <a:rPr lang="ru-RU" dirty="0" err="1" smtClean="0"/>
            <a:t>систематичні</a:t>
          </a:r>
          <a:r>
            <a:rPr lang="ru-RU" dirty="0" smtClean="0"/>
            <a:t> </a:t>
          </a:r>
          <a:r>
            <a:rPr lang="ru-RU" dirty="0" err="1" smtClean="0"/>
            <a:t>моніторингові</a:t>
          </a:r>
          <a:r>
            <a:rPr lang="ru-RU" dirty="0" smtClean="0"/>
            <a:t> </a:t>
          </a:r>
          <a:r>
            <a:rPr lang="ru-RU" dirty="0" err="1" smtClean="0"/>
            <a:t>дослідження</a:t>
          </a:r>
          <a:r>
            <a:rPr lang="ru-RU" dirty="0" smtClean="0"/>
            <a:t> стану </a:t>
          </a:r>
          <a:r>
            <a:rPr lang="ru-RU" dirty="0" err="1" smtClean="0"/>
            <a:t>ґрунтів</a:t>
          </a:r>
          <a:r>
            <a:rPr lang="ru-RU" dirty="0" smtClean="0"/>
            <a:t> у </a:t>
          </a:r>
          <a:r>
            <a:rPr lang="ru-RU" dirty="0" err="1" smtClean="0"/>
            <a:t>різних</a:t>
          </a:r>
          <a:r>
            <a:rPr lang="ru-RU" dirty="0" smtClean="0"/>
            <a:t> </a:t>
          </a:r>
          <a:r>
            <a:rPr lang="ru-RU" dirty="0" err="1" smtClean="0"/>
            <a:t>регіонах</a:t>
          </a:r>
          <a:r>
            <a:rPr lang="ru-RU" dirty="0" smtClean="0"/>
            <a:t> </a:t>
          </a:r>
          <a:r>
            <a:rPr lang="ru-RU" dirty="0" err="1" smtClean="0"/>
            <a:t>Нідерландів</a:t>
          </a:r>
          <a:r>
            <a:rPr lang="ru-RU" dirty="0" smtClean="0"/>
            <a:t>. </a:t>
          </a:r>
          <a:r>
            <a:rPr lang="ru-RU" dirty="0" err="1" smtClean="0"/>
            <a:t>Це</a:t>
          </a:r>
          <a:r>
            <a:rPr lang="ru-RU" dirty="0" smtClean="0"/>
            <a:t> дозволило </a:t>
          </a:r>
          <a:r>
            <a:rPr lang="ru-RU" dirty="0" err="1" smtClean="0"/>
            <a:t>виявити</a:t>
          </a:r>
          <a:r>
            <a:rPr lang="ru-RU" dirty="0" smtClean="0"/>
            <a:t> </a:t>
          </a:r>
          <a:r>
            <a:rPr lang="ru-RU" dirty="0" err="1" smtClean="0"/>
            <a:t>проблемні</a:t>
          </a:r>
          <a:r>
            <a:rPr lang="ru-RU" dirty="0" smtClean="0"/>
            <a:t> </a:t>
          </a:r>
          <a:r>
            <a:rPr lang="ru-RU" dirty="0" err="1" smtClean="0"/>
            <a:t>ділянки</a:t>
          </a:r>
          <a:r>
            <a:rPr lang="ru-RU" dirty="0" smtClean="0"/>
            <a:t>.</a:t>
          </a:r>
          <a:endParaRPr lang="ru-RU" dirty="0"/>
        </a:p>
      </dgm:t>
    </dgm:pt>
    <dgm:pt modelId="{A094482F-9857-4CC6-B3B3-062931238B0F}" type="parTrans" cxnId="{5176EDAA-11E4-42F4-B592-2FD93052E204}">
      <dgm:prSet/>
      <dgm:spPr/>
    </dgm:pt>
    <dgm:pt modelId="{AC1972D6-61B1-478C-8252-98E4D74642D5}" type="sibTrans" cxnId="{5176EDAA-11E4-42F4-B592-2FD93052E204}">
      <dgm:prSet/>
      <dgm:spPr/>
    </dgm:pt>
    <dgm:pt modelId="{F36C6D8E-2D51-4993-B07E-7EEC61174714}">
      <dgm:prSet/>
      <dgm:spPr/>
      <dgm:t>
        <a:bodyPr/>
        <a:lstStyle/>
        <a:p>
          <a:r>
            <a:rPr lang="ru-RU" dirty="0" err="1" smtClean="0"/>
            <a:t>Ця</a:t>
          </a:r>
          <a:r>
            <a:rPr lang="ru-RU" dirty="0" smtClean="0"/>
            <a:t> </a:t>
          </a:r>
          <a:r>
            <a:rPr lang="ru-RU" dirty="0" err="1" smtClean="0"/>
            <a:t>ініціатива</a:t>
          </a:r>
          <a:r>
            <a:rPr lang="ru-RU" dirty="0" smtClean="0"/>
            <a:t> </a:t>
          </a:r>
          <a:r>
            <a:rPr lang="ru-RU" dirty="0" err="1" smtClean="0"/>
            <a:t>включає</a:t>
          </a:r>
          <a:r>
            <a:rPr lang="ru-RU" dirty="0" smtClean="0"/>
            <a:t> широкий спектр </a:t>
          </a:r>
          <a:r>
            <a:rPr lang="ru-RU" dirty="0" err="1" smtClean="0"/>
            <a:t>заходів</a:t>
          </a:r>
          <a:r>
            <a:rPr lang="ru-RU" dirty="0" smtClean="0"/>
            <a:t>, </a:t>
          </a:r>
          <a:r>
            <a:rPr lang="ru-RU" dirty="0" err="1" smtClean="0"/>
            <a:t>спрямованих</a:t>
          </a:r>
          <a:r>
            <a:rPr lang="ru-RU" dirty="0" smtClean="0"/>
            <a:t> на </a:t>
          </a:r>
          <a:r>
            <a:rPr lang="ru-RU" dirty="0" err="1" smtClean="0"/>
            <a:t>поліпшення</a:t>
          </a:r>
          <a:r>
            <a:rPr lang="ru-RU" dirty="0" smtClean="0"/>
            <a:t> стану </a:t>
          </a:r>
          <a:r>
            <a:rPr lang="ru-RU" dirty="0" err="1" smtClean="0"/>
            <a:t>ґрунтів</a:t>
          </a:r>
          <a:r>
            <a:rPr lang="ru-RU" dirty="0" smtClean="0"/>
            <a:t>, </a:t>
          </a:r>
          <a:r>
            <a:rPr lang="ru-RU" dirty="0" err="1" smtClean="0"/>
            <a:t>включаючи</a:t>
          </a:r>
          <a:r>
            <a:rPr lang="ru-RU" dirty="0" smtClean="0"/>
            <a:t> </a:t>
          </a:r>
          <a:r>
            <a:rPr lang="ru-RU" dirty="0" err="1" smtClean="0"/>
            <a:t>забезпечення</a:t>
          </a:r>
          <a:r>
            <a:rPr lang="ru-RU" dirty="0" smtClean="0"/>
            <a:t> </a:t>
          </a:r>
          <a:r>
            <a:rPr lang="ru-RU" dirty="0" err="1" smtClean="0"/>
            <a:t>їх</a:t>
          </a:r>
          <a:r>
            <a:rPr lang="ru-RU" dirty="0" smtClean="0"/>
            <a:t> </a:t>
          </a:r>
          <a:r>
            <a:rPr lang="ru-RU" dirty="0" err="1" smtClean="0"/>
            <a:t>родючості</a:t>
          </a:r>
          <a:r>
            <a:rPr lang="ru-RU" dirty="0" smtClean="0"/>
            <a:t>, </a:t>
          </a:r>
          <a:r>
            <a:rPr lang="ru-RU" dirty="0" err="1" smtClean="0"/>
            <a:t>боротьбу</a:t>
          </a:r>
          <a:r>
            <a:rPr lang="ru-RU" dirty="0" smtClean="0"/>
            <a:t> з </a:t>
          </a:r>
          <a:r>
            <a:rPr lang="ru-RU" dirty="0" err="1" smtClean="0"/>
            <a:t>ерозією</a:t>
          </a:r>
          <a:r>
            <a:rPr lang="ru-RU" dirty="0" smtClean="0"/>
            <a:t> та </a:t>
          </a:r>
          <a:r>
            <a:rPr lang="ru-RU" dirty="0" err="1" smtClean="0"/>
            <a:t>забрудненням</a:t>
          </a:r>
          <a:r>
            <a:rPr lang="ru-RU" dirty="0" smtClean="0"/>
            <a:t>, </a:t>
          </a:r>
          <a:r>
            <a:rPr lang="ru-RU" dirty="0" err="1" smtClean="0"/>
            <a:t>промоцію</a:t>
          </a:r>
          <a:r>
            <a:rPr lang="ru-RU" dirty="0" smtClean="0"/>
            <a:t> </a:t>
          </a:r>
          <a:r>
            <a:rPr lang="ru-RU" dirty="0" err="1" smtClean="0"/>
            <a:t>органічного</a:t>
          </a:r>
          <a:r>
            <a:rPr lang="ru-RU" dirty="0" smtClean="0"/>
            <a:t> </a:t>
          </a:r>
          <a:r>
            <a:rPr lang="ru-RU" dirty="0" err="1" smtClean="0"/>
            <a:t>сільського</a:t>
          </a:r>
          <a:r>
            <a:rPr lang="ru-RU" dirty="0" smtClean="0"/>
            <a:t> </a:t>
          </a:r>
          <a:r>
            <a:rPr lang="ru-RU" dirty="0" err="1" smtClean="0"/>
            <a:t>господарства</a:t>
          </a:r>
          <a:r>
            <a:rPr lang="ru-RU" dirty="0" smtClean="0"/>
            <a:t> та </a:t>
          </a:r>
          <a:r>
            <a:rPr lang="ru-RU" dirty="0" err="1" smtClean="0"/>
            <a:t>збільшення</a:t>
          </a:r>
          <a:r>
            <a:rPr lang="ru-RU" dirty="0" smtClean="0"/>
            <a:t> </a:t>
          </a:r>
          <a:r>
            <a:rPr lang="ru-RU" dirty="0" err="1" smtClean="0"/>
            <a:t>використання</a:t>
          </a:r>
          <a:r>
            <a:rPr lang="ru-RU" dirty="0" smtClean="0"/>
            <a:t> </a:t>
          </a:r>
          <a:r>
            <a:rPr lang="ru-RU" dirty="0" err="1" smtClean="0"/>
            <a:t>стійких</a:t>
          </a:r>
          <a:r>
            <a:rPr lang="ru-RU" dirty="0" smtClean="0"/>
            <a:t> </a:t>
          </a:r>
          <a:r>
            <a:rPr lang="ru-RU" dirty="0" err="1" smtClean="0"/>
            <a:t>методів</a:t>
          </a:r>
          <a:r>
            <a:rPr lang="ru-RU" dirty="0" smtClean="0"/>
            <a:t> </a:t>
          </a:r>
          <a:r>
            <a:rPr lang="ru-RU" dirty="0" err="1" smtClean="0"/>
            <a:t>обробітку</a:t>
          </a:r>
          <a:r>
            <a:rPr lang="ru-RU" dirty="0" smtClean="0"/>
            <a:t> </a:t>
          </a:r>
          <a:r>
            <a:rPr lang="ru-RU" dirty="0" err="1" smtClean="0"/>
            <a:t>ґрунту</a:t>
          </a:r>
          <a:r>
            <a:rPr lang="ru-RU" dirty="0" smtClean="0"/>
            <a:t>.</a:t>
          </a:r>
          <a:endParaRPr lang="ru-RU" dirty="0"/>
        </a:p>
      </dgm:t>
    </dgm:pt>
    <dgm:pt modelId="{3D178310-F30F-4AFC-B4F8-55333E282EBC}" type="parTrans" cxnId="{3AF6A3A4-4A2A-466A-B307-184431AD7BE4}">
      <dgm:prSet/>
      <dgm:spPr/>
    </dgm:pt>
    <dgm:pt modelId="{CDE4E0D2-D979-4707-8EF4-0A9FD2F5C943}" type="sibTrans" cxnId="{3AF6A3A4-4A2A-466A-B307-184431AD7BE4}">
      <dgm:prSet/>
      <dgm:spPr/>
    </dgm:pt>
    <dgm:pt modelId="{8C054283-2B78-4F56-AC2A-F54E581E6DD7}">
      <dgm:prSet/>
      <dgm:spPr/>
      <dgm:t>
        <a:bodyPr/>
        <a:lstStyle/>
        <a:p>
          <a:r>
            <a:rPr lang="ru-RU" dirty="0" smtClean="0"/>
            <a:t>В рамках CAP </a:t>
          </a:r>
          <a:r>
            <a:rPr lang="ru-RU" dirty="0" err="1" smtClean="0"/>
            <a:t>впроваджуються</a:t>
          </a:r>
          <a:r>
            <a:rPr lang="ru-RU" dirty="0" smtClean="0"/>
            <a:t> заходи, </a:t>
          </a:r>
          <a:r>
            <a:rPr lang="ru-RU" dirty="0" err="1" smtClean="0"/>
            <a:t>спрямовані</a:t>
          </a:r>
          <a:r>
            <a:rPr lang="ru-RU" dirty="0" smtClean="0"/>
            <a:t> на </a:t>
          </a:r>
          <a:r>
            <a:rPr lang="ru-RU" dirty="0" err="1" smtClean="0"/>
            <a:t>збереження</a:t>
          </a:r>
          <a:r>
            <a:rPr lang="ru-RU" dirty="0" smtClean="0"/>
            <a:t> </a:t>
          </a:r>
          <a:r>
            <a:rPr lang="ru-RU" dirty="0" err="1" smtClean="0"/>
            <a:t>ґрунтів</a:t>
          </a:r>
          <a:r>
            <a:rPr lang="ru-RU" dirty="0" smtClean="0"/>
            <a:t>, </a:t>
          </a:r>
          <a:r>
            <a:rPr lang="ru-RU" dirty="0" err="1" smtClean="0"/>
            <a:t>включаючи</a:t>
          </a:r>
          <a:r>
            <a:rPr lang="ru-RU" dirty="0" smtClean="0"/>
            <a:t> </a:t>
          </a:r>
          <a:r>
            <a:rPr lang="ru-RU" dirty="0" err="1" smtClean="0"/>
            <a:t>використання</a:t>
          </a:r>
          <a:r>
            <a:rPr lang="ru-RU" dirty="0" smtClean="0"/>
            <a:t> </a:t>
          </a:r>
          <a:r>
            <a:rPr lang="ru-RU" dirty="0" err="1" smtClean="0"/>
            <a:t>агроекологічних</a:t>
          </a:r>
          <a:r>
            <a:rPr lang="ru-RU" dirty="0" smtClean="0"/>
            <a:t> практик, </a:t>
          </a:r>
          <a:r>
            <a:rPr lang="ru-RU" dirty="0" err="1" smtClean="0"/>
            <a:t>зелених</a:t>
          </a:r>
          <a:r>
            <a:rPr lang="ru-RU" dirty="0" smtClean="0"/>
            <a:t> зон, </a:t>
          </a:r>
          <a:r>
            <a:rPr lang="ru-RU" dirty="0" err="1" smtClean="0"/>
            <a:t>збереження</a:t>
          </a:r>
          <a:r>
            <a:rPr lang="ru-RU" dirty="0" smtClean="0"/>
            <a:t> </a:t>
          </a:r>
          <a:r>
            <a:rPr lang="ru-RU" dirty="0" err="1" smtClean="0"/>
            <a:t>біорізноманіття</a:t>
          </a:r>
          <a:r>
            <a:rPr lang="ru-RU" dirty="0" smtClean="0"/>
            <a:t> та </a:t>
          </a:r>
          <a:r>
            <a:rPr lang="ru-RU" dirty="0" err="1" smtClean="0"/>
            <a:t>використання</a:t>
          </a:r>
          <a:r>
            <a:rPr lang="ru-RU" dirty="0" smtClean="0"/>
            <a:t> </a:t>
          </a:r>
          <a:r>
            <a:rPr lang="ru-RU" dirty="0" err="1" smtClean="0"/>
            <a:t>стійких</a:t>
          </a:r>
          <a:r>
            <a:rPr lang="ru-RU" dirty="0" smtClean="0"/>
            <a:t> </a:t>
          </a:r>
          <a:r>
            <a:rPr lang="ru-RU" dirty="0" err="1" smtClean="0"/>
            <a:t>методів</a:t>
          </a:r>
          <a:r>
            <a:rPr lang="ru-RU" dirty="0" smtClean="0"/>
            <a:t> </a:t>
          </a:r>
          <a:r>
            <a:rPr lang="ru-RU" dirty="0" err="1" smtClean="0"/>
            <a:t>обробітку</a:t>
          </a:r>
          <a:r>
            <a:rPr lang="ru-RU" dirty="0" smtClean="0"/>
            <a:t> </a:t>
          </a:r>
          <a:r>
            <a:rPr lang="ru-RU" dirty="0" err="1" smtClean="0"/>
            <a:t>ґрунту</a:t>
          </a:r>
          <a:r>
            <a:rPr lang="ru-RU" dirty="0" smtClean="0"/>
            <a:t>.</a:t>
          </a:r>
          <a:endParaRPr lang="ru-RU" dirty="0"/>
        </a:p>
      </dgm:t>
    </dgm:pt>
    <dgm:pt modelId="{F31774AA-3E45-44D8-9FD4-0CD2BE68B6AA}" type="parTrans" cxnId="{D473ED95-68CE-4B09-8299-14899763CB4E}">
      <dgm:prSet/>
      <dgm:spPr/>
    </dgm:pt>
    <dgm:pt modelId="{B90C5FC4-F768-4183-8F76-2BD24A70379E}" type="sibTrans" cxnId="{D473ED95-68CE-4B09-8299-14899763CB4E}">
      <dgm:prSet/>
      <dgm:spPr/>
    </dgm:pt>
    <dgm:pt modelId="{F11C280E-61C4-4299-ABAF-4C48514E87C9}" type="pres">
      <dgm:prSet presAssocID="{3105764C-5B5B-48FB-A232-CC91F5C0548B}" presName="Name0" presStyleCnt="0">
        <dgm:presLayoutVars>
          <dgm:dir/>
          <dgm:animLvl val="lvl"/>
          <dgm:resizeHandles/>
        </dgm:presLayoutVars>
      </dgm:prSet>
      <dgm:spPr/>
    </dgm:pt>
    <dgm:pt modelId="{B80D259D-9754-43AF-B40C-5F9DFAE692A6}" type="pres">
      <dgm:prSet presAssocID="{57EE525E-9531-4333-8897-C61CBF601CD0}" presName="linNode" presStyleCnt="0"/>
      <dgm:spPr/>
    </dgm:pt>
    <dgm:pt modelId="{EEA4B019-0C19-4126-BEE7-33F6AB8F2921}" type="pres">
      <dgm:prSet presAssocID="{57EE525E-9531-4333-8897-C61CBF601CD0}" presName="parentShp" presStyleLbl="node1" presStyleIdx="0" presStyleCnt="7">
        <dgm:presLayoutVars>
          <dgm:bulletEnabled val="1"/>
        </dgm:presLayoutVars>
      </dgm:prSet>
      <dgm:spPr/>
      <dgm:t>
        <a:bodyPr/>
        <a:lstStyle/>
        <a:p>
          <a:endParaRPr lang="ru-RU"/>
        </a:p>
      </dgm:t>
    </dgm:pt>
    <dgm:pt modelId="{61B20609-62D5-4527-82DB-AFF55F29DC18}" type="pres">
      <dgm:prSet presAssocID="{57EE525E-9531-4333-8897-C61CBF601CD0}" presName="childShp" presStyleLbl="bgAccFollowNode1" presStyleIdx="0" presStyleCnt="7">
        <dgm:presLayoutVars>
          <dgm:bulletEnabled val="1"/>
        </dgm:presLayoutVars>
      </dgm:prSet>
      <dgm:spPr/>
      <dgm:t>
        <a:bodyPr/>
        <a:lstStyle/>
        <a:p>
          <a:endParaRPr lang="ru-RU"/>
        </a:p>
      </dgm:t>
    </dgm:pt>
    <dgm:pt modelId="{7DBB8F9C-E616-4140-8D76-5FD27D3BF8A6}" type="pres">
      <dgm:prSet presAssocID="{1FBF04E7-671C-4C37-BB9B-DD95E9D4041D}" presName="spacing" presStyleCnt="0"/>
      <dgm:spPr/>
    </dgm:pt>
    <dgm:pt modelId="{F6A23B7C-51F7-4843-AEE7-AB20DD59ABE7}" type="pres">
      <dgm:prSet presAssocID="{678869A0-E68A-47FD-8561-A9986BA2188B}" presName="linNode" presStyleCnt="0"/>
      <dgm:spPr/>
    </dgm:pt>
    <dgm:pt modelId="{E3C2C71D-41A9-46FB-9923-6DF4FB564A4E}" type="pres">
      <dgm:prSet presAssocID="{678869A0-E68A-47FD-8561-A9986BA2188B}" presName="parentShp" presStyleLbl="node1" presStyleIdx="1" presStyleCnt="7">
        <dgm:presLayoutVars>
          <dgm:bulletEnabled val="1"/>
        </dgm:presLayoutVars>
      </dgm:prSet>
      <dgm:spPr/>
      <dgm:t>
        <a:bodyPr/>
        <a:lstStyle/>
        <a:p>
          <a:endParaRPr lang="ru-RU"/>
        </a:p>
      </dgm:t>
    </dgm:pt>
    <dgm:pt modelId="{C0E76EB5-2A3C-48B8-84A8-9F83659C4772}" type="pres">
      <dgm:prSet presAssocID="{678869A0-E68A-47FD-8561-A9986BA2188B}" presName="childShp" presStyleLbl="bgAccFollowNode1" presStyleIdx="1" presStyleCnt="7">
        <dgm:presLayoutVars>
          <dgm:bulletEnabled val="1"/>
        </dgm:presLayoutVars>
      </dgm:prSet>
      <dgm:spPr/>
    </dgm:pt>
    <dgm:pt modelId="{5F3125B1-3A1B-44E8-8641-EC8B594AB82A}" type="pres">
      <dgm:prSet presAssocID="{19F013F3-5AEC-43D3-9BB7-8CAD76B343AF}" presName="spacing" presStyleCnt="0"/>
      <dgm:spPr/>
    </dgm:pt>
    <dgm:pt modelId="{48864CF3-C171-4D10-AB31-B8CC9C8C22CF}" type="pres">
      <dgm:prSet presAssocID="{B100C7D1-2C39-4D51-BEFE-4DD1401FC3A6}" presName="linNode" presStyleCnt="0"/>
      <dgm:spPr/>
    </dgm:pt>
    <dgm:pt modelId="{CAFCB367-40B3-4C90-A2B2-45AF440907F3}" type="pres">
      <dgm:prSet presAssocID="{B100C7D1-2C39-4D51-BEFE-4DD1401FC3A6}" presName="parentShp" presStyleLbl="node1" presStyleIdx="2" presStyleCnt="7">
        <dgm:presLayoutVars>
          <dgm:bulletEnabled val="1"/>
        </dgm:presLayoutVars>
      </dgm:prSet>
      <dgm:spPr/>
      <dgm:t>
        <a:bodyPr/>
        <a:lstStyle/>
        <a:p>
          <a:endParaRPr lang="ru-RU"/>
        </a:p>
      </dgm:t>
    </dgm:pt>
    <dgm:pt modelId="{2502ECA1-12B1-4906-B52B-573E70BEEC11}" type="pres">
      <dgm:prSet presAssocID="{B100C7D1-2C39-4D51-BEFE-4DD1401FC3A6}" presName="childShp" presStyleLbl="bgAccFollowNode1" presStyleIdx="2" presStyleCnt="7">
        <dgm:presLayoutVars>
          <dgm:bulletEnabled val="1"/>
        </dgm:presLayoutVars>
      </dgm:prSet>
      <dgm:spPr/>
      <dgm:t>
        <a:bodyPr/>
        <a:lstStyle/>
        <a:p>
          <a:endParaRPr lang="ru-RU"/>
        </a:p>
      </dgm:t>
    </dgm:pt>
    <dgm:pt modelId="{795C52A0-2DB5-41C9-BAA5-2C21292A1F99}" type="pres">
      <dgm:prSet presAssocID="{9F727D57-5FA8-44D2-8F3F-F949121A578C}" presName="spacing" presStyleCnt="0"/>
      <dgm:spPr/>
    </dgm:pt>
    <dgm:pt modelId="{A63F9C4B-7C44-4B35-BA89-6CEDD201AAC1}" type="pres">
      <dgm:prSet presAssocID="{026A092A-7EBD-4D6E-8D1E-31CD53DCCE6A}" presName="linNode" presStyleCnt="0"/>
      <dgm:spPr/>
    </dgm:pt>
    <dgm:pt modelId="{87777C5F-917A-4333-BE23-5E357F6BD022}" type="pres">
      <dgm:prSet presAssocID="{026A092A-7EBD-4D6E-8D1E-31CD53DCCE6A}" presName="parentShp" presStyleLbl="node1" presStyleIdx="3" presStyleCnt="7">
        <dgm:presLayoutVars>
          <dgm:bulletEnabled val="1"/>
        </dgm:presLayoutVars>
      </dgm:prSet>
      <dgm:spPr/>
      <dgm:t>
        <a:bodyPr/>
        <a:lstStyle/>
        <a:p>
          <a:endParaRPr lang="ru-RU"/>
        </a:p>
      </dgm:t>
    </dgm:pt>
    <dgm:pt modelId="{6C96EE4D-8CAE-48BC-8710-155E221D09AA}" type="pres">
      <dgm:prSet presAssocID="{026A092A-7EBD-4D6E-8D1E-31CD53DCCE6A}" presName="childShp" presStyleLbl="bgAccFollowNode1" presStyleIdx="3" presStyleCnt="7">
        <dgm:presLayoutVars>
          <dgm:bulletEnabled val="1"/>
        </dgm:presLayoutVars>
      </dgm:prSet>
      <dgm:spPr/>
      <dgm:t>
        <a:bodyPr/>
        <a:lstStyle/>
        <a:p>
          <a:endParaRPr lang="ru-RU"/>
        </a:p>
      </dgm:t>
    </dgm:pt>
    <dgm:pt modelId="{B006E334-4521-4B7F-9991-C687CE024DCD}" type="pres">
      <dgm:prSet presAssocID="{76282436-FB60-4F95-B932-4CE78F035196}" presName="spacing" presStyleCnt="0"/>
      <dgm:spPr/>
    </dgm:pt>
    <dgm:pt modelId="{3C2EFB2F-71D4-4182-94DA-B6DD80B943E6}" type="pres">
      <dgm:prSet presAssocID="{6E66F4D3-B3D3-4602-8838-A610DCCBABA3}" presName="linNode" presStyleCnt="0"/>
      <dgm:spPr/>
    </dgm:pt>
    <dgm:pt modelId="{6E57DF63-B554-4B87-8848-7ADD680EEE1B}" type="pres">
      <dgm:prSet presAssocID="{6E66F4D3-B3D3-4602-8838-A610DCCBABA3}" presName="parentShp" presStyleLbl="node1" presStyleIdx="4" presStyleCnt="7">
        <dgm:presLayoutVars>
          <dgm:bulletEnabled val="1"/>
        </dgm:presLayoutVars>
      </dgm:prSet>
      <dgm:spPr/>
      <dgm:t>
        <a:bodyPr/>
        <a:lstStyle/>
        <a:p>
          <a:endParaRPr lang="ru-RU"/>
        </a:p>
      </dgm:t>
    </dgm:pt>
    <dgm:pt modelId="{6FDEF2B3-5F3E-4E01-B672-305E22C8E1CB}" type="pres">
      <dgm:prSet presAssocID="{6E66F4D3-B3D3-4602-8838-A610DCCBABA3}" presName="childShp" presStyleLbl="bgAccFollowNode1" presStyleIdx="4" presStyleCnt="7">
        <dgm:presLayoutVars>
          <dgm:bulletEnabled val="1"/>
        </dgm:presLayoutVars>
      </dgm:prSet>
      <dgm:spPr/>
      <dgm:t>
        <a:bodyPr/>
        <a:lstStyle/>
        <a:p>
          <a:endParaRPr lang="ru-RU"/>
        </a:p>
      </dgm:t>
    </dgm:pt>
    <dgm:pt modelId="{939671F5-E11E-4D48-AF4C-AB264D93FF7E}" type="pres">
      <dgm:prSet presAssocID="{E3DD8D41-C0F7-4AD4-B153-3FF7327B55C0}" presName="spacing" presStyleCnt="0"/>
      <dgm:spPr/>
    </dgm:pt>
    <dgm:pt modelId="{ECB4B198-69C2-4F29-A226-0078585E5CC8}" type="pres">
      <dgm:prSet presAssocID="{6BA856F0-B0DE-406B-8EEF-2016068CF1F9}" presName="linNode" presStyleCnt="0"/>
      <dgm:spPr/>
    </dgm:pt>
    <dgm:pt modelId="{1C5A6124-106C-443E-8E02-F99B8B23A7F9}" type="pres">
      <dgm:prSet presAssocID="{6BA856F0-B0DE-406B-8EEF-2016068CF1F9}" presName="parentShp" presStyleLbl="node1" presStyleIdx="5" presStyleCnt="7">
        <dgm:presLayoutVars>
          <dgm:bulletEnabled val="1"/>
        </dgm:presLayoutVars>
      </dgm:prSet>
      <dgm:spPr/>
      <dgm:t>
        <a:bodyPr/>
        <a:lstStyle/>
        <a:p>
          <a:endParaRPr lang="ru-RU"/>
        </a:p>
      </dgm:t>
    </dgm:pt>
    <dgm:pt modelId="{B3C34E29-901F-4C56-94D3-673F061EE674}" type="pres">
      <dgm:prSet presAssocID="{6BA856F0-B0DE-406B-8EEF-2016068CF1F9}" presName="childShp" presStyleLbl="bgAccFollowNode1" presStyleIdx="5" presStyleCnt="7">
        <dgm:presLayoutVars>
          <dgm:bulletEnabled val="1"/>
        </dgm:presLayoutVars>
      </dgm:prSet>
      <dgm:spPr/>
      <dgm:t>
        <a:bodyPr/>
        <a:lstStyle/>
        <a:p>
          <a:endParaRPr lang="ru-RU"/>
        </a:p>
      </dgm:t>
    </dgm:pt>
    <dgm:pt modelId="{05EA58FC-19DD-4012-9BF7-C1A32A27EAB1}" type="pres">
      <dgm:prSet presAssocID="{451AE765-E016-4A93-8943-EFD35B5CE153}" presName="spacing" presStyleCnt="0"/>
      <dgm:spPr/>
    </dgm:pt>
    <dgm:pt modelId="{5EF8F318-0D08-401C-BC65-9BED17E2D3B7}" type="pres">
      <dgm:prSet presAssocID="{6897F7AA-9891-4463-B4FF-39C5E0197051}" presName="linNode" presStyleCnt="0"/>
      <dgm:spPr/>
    </dgm:pt>
    <dgm:pt modelId="{2EBD5AC7-156B-4F3E-9D45-B54E890E6D5A}" type="pres">
      <dgm:prSet presAssocID="{6897F7AA-9891-4463-B4FF-39C5E0197051}" presName="parentShp" presStyleLbl="node1" presStyleIdx="6" presStyleCnt="7">
        <dgm:presLayoutVars>
          <dgm:bulletEnabled val="1"/>
        </dgm:presLayoutVars>
      </dgm:prSet>
      <dgm:spPr/>
      <dgm:t>
        <a:bodyPr/>
        <a:lstStyle/>
        <a:p>
          <a:endParaRPr lang="ru-RU"/>
        </a:p>
      </dgm:t>
    </dgm:pt>
    <dgm:pt modelId="{68EBCF15-A72B-40C5-AB68-1A1C76705118}" type="pres">
      <dgm:prSet presAssocID="{6897F7AA-9891-4463-B4FF-39C5E0197051}" presName="childShp" presStyleLbl="bgAccFollowNode1" presStyleIdx="6" presStyleCnt="7">
        <dgm:presLayoutVars>
          <dgm:bulletEnabled val="1"/>
        </dgm:presLayoutVars>
      </dgm:prSet>
      <dgm:spPr/>
      <dgm:t>
        <a:bodyPr/>
        <a:lstStyle/>
        <a:p>
          <a:endParaRPr lang="ru-RU"/>
        </a:p>
      </dgm:t>
    </dgm:pt>
  </dgm:ptLst>
  <dgm:cxnLst>
    <dgm:cxn modelId="{5228F7BA-2D9F-49A1-A6E0-12FF3F1C740A}" type="presOf" srcId="{BCD13F1E-2C45-40E6-AA24-A2DD73A8F608}" destId="{2502ECA1-12B1-4906-B52B-573E70BEEC11}" srcOrd="0" destOrd="0" presId="urn:microsoft.com/office/officeart/2005/8/layout/vList6"/>
    <dgm:cxn modelId="{5176EDAA-11E4-42F4-B592-2FD93052E204}" srcId="{026A092A-7EBD-4D6E-8D1E-31CD53DCCE6A}" destId="{7EBC651C-1541-49A9-9D96-3EAB58035EA4}" srcOrd="0" destOrd="0" parTransId="{A094482F-9857-4CC6-B3B3-062931238B0F}" sibTransId="{AC1972D6-61B1-478C-8252-98E4D74642D5}"/>
    <dgm:cxn modelId="{42457B92-8130-4B25-862D-4B4B9FCF7242}" type="presOf" srcId="{B100C7D1-2C39-4D51-BEFE-4DD1401FC3A6}" destId="{CAFCB367-40B3-4C90-A2B2-45AF440907F3}" srcOrd="0" destOrd="0" presId="urn:microsoft.com/office/officeart/2005/8/layout/vList6"/>
    <dgm:cxn modelId="{EBF7CBAD-92A2-4DCB-890B-A1A79D790070}" srcId="{678869A0-E68A-47FD-8561-A9986BA2188B}" destId="{14DEC95D-0E8B-43D9-BD1D-9C098E31A5AA}" srcOrd="0" destOrd="0" parTransId="{390AE807-048B-4FA9-BC49-B9385514808D}" sibTransId="{C6162A1A-9013-4C77-96F7-CD10246EFF3F}"/>
    <dgm:cxn modelId="{6B99355B-795B-40CC-A0E4-18A616CE897D}" type="presOf" srcId="{1603E1BC-2B92-4318-8FDB-B294FB804D9F}" destId="{61B20609-62D5-4527-82DB-AFF55F29DC18}" srcOrd="0" destOrd="0" presId="urn:microsoft.com/office/officeart/2005/8/layout/vList6"/>
    <dgm:cxn modelId="{3AF6A3A4-4A2A-466A-B307-184431AD7BE4}" srcId="{6E66F4D3-B3D3-4602-8838-A610DCCBABA3}" destId="{F36C6D8E-2D51-4993-B07E-7EEC61174714}" srcOrd="0" destOrd="0" parTransId="{3D178310-F30F-4AFC-B4F8-55333E282EBC}" sibTransId="{CDE4E0D2-D979-4707-8EF4-0A9FD2F5C943}"/>
    <dgm:cxn modelId="{3D6B0FC2-184C-419E-A893-E09004CDD2C7}" type="presOf" srcId="{3105764C-5B5B-48FB-A232-CC91F5C0548B}" destId="{F11C280E-61C4-4299-ABAF-4C48514E87C9}" srcOrd="0" destOrd="0" presId="urn:microsoft.com/office/officeart/2005/8/layout/vList6"/>
    <dgm:cxn modelId="{5BA2B34F-ACF5-41F4-AD76-043B392C69EB}" srcId="{B100C7D1-2C39-4D51-BEFE-4DD1401FC3A6}" destId="{BCD13F1E-2C45-40E6-AA24-A2DD73A8F608}" srcOrd="0" destOrd="0" parTransId="{525593CC-4A51-4CDA-94C6-59CC4C57E57A}" sibTransId="{277FB707-24DB-41F7-9865-BC76EC01C501}"/>
    <dgm:cxn modelId="{716D48E0-689F-4CEC-9479-08CCCCBE6613}" srcId="{3105764C-5B5B-48FB-A232-CC91F5C0548B}" destId="{678869A0-E68A-47FD-8561-A9986BA2188B}" srcOrd="1" destOrd="0" parTransId="{9658579D-7405-4C6A-A123-93BEC72F2759}" sibTransId="{19F013F3-5AEC-43D3-9BB7-8CAD76B343AF}"/>
    <dgm:cxn modelId="{1D53E2D7-CF09-4340-9206-09D3B6145040}" type="presOf" srcId="{57EE525E-9531-4333-8897-C61CBF601CD0}" destId="{EEA4B019-0C19-4126-BEE7-33F6AB8F2921}" srcOrd="0" destOrd="0" presId="urn:microsoft.com/office/officeart/2005/8/layout/vList6"/>
    <dgm:cxn modelId="{BF0658C9-780F-4159-BC0F-33E218E619A2}" srcId="{3105764C-5B5B-48FB-A232-CC91F5C0548B}" destId="{B100C7D1-2C39-4D51-BEFE-4DD1401FC3A6}" srcOrd="2" destOrd="0" parTransId="{5289FB90-D03A-40EB-90AC-E4253690987C}" sibTransId="{9F727D57-5FA8-44D2-8F3F-F949121A578C}"/>
    <dgm:cxn modelId="{B506B4D1-072F-4FB4-8729-1C330D484509}" type="presOf" srcId="{6BA856F0-B0DE-406B-8EEF-2016068CF1F9}" destId="{1C5A6124-106C-443E-8E02-F99B8B23A7F9}" srcOrd="0" destOrd="0" presId="urn:microsoft.com/office/officeart/2005/8/layout/vList6"/>
    <dgm:cxn modelId="{8478BA30-A213-409C-8904-29E7CCBA1D02}" srcId="{3105764C-5B5B-48FB-A232-CC91F5C0548B}" destId="{6BA856F0-B0DE-406B-8EEF-2016068CF1F9}" srcOrd="5" destOrd="0" parTransId="{354C37C8-1780-4601-A141-E8568FA0D828}" sibTransId="{451AE765-E016-4A93-8943-EFD35B5CE153}"/>
    <dgm:cxn modelId="{DF74679F-90FB-458A-A14F-B4E39E4F830C}" type="presOf" srcId="{026A092A-7EBD-4D6E-8D1E-31CD53DCCE6A}" destId="{87777C5F-917A-4333-BE23-5E357F6BD022}" srcOrd="0" destOrd="0" presId="urn:microsoft.com/office/officeart/2005/8/layout/vList6"/>
    <dgm:cxn modelId="{211B78F7-810C-4D3B-98CB-9AA6DF17CA6A}" type="presOf" srcId="{7EBC651C-1541-49A9-9D96-3EAB58035EA4}" destId="{6C96EE4D-8CAE-48BC-8710-155E221D09AA}" srcOrd="0" destOrd="0" presId="urn:microsoft.com/office/officeart/2005/8/layout/vList6"/>
    <dgm:cxn modelId="{FC5B55EB-EC7F-476B-AEE2-0FF26C43CB41}" type="presOf" srcId="{6E66F4D3-B3D3-4602-8838-A610DCCBABA3}" destId="{6E57DF63-B554-4B87-8848-7ADD680EEE1B}" srcOrd="0" destOrd="0" presId="urn:microsoft.com/office/officeart/2005/8/layout/vList6"/>
    <dgm:cxn modelId="{3B9084B7-B291-4D45-B454-DFFCE87E8B8D}" srcId="{3105764C-5B5B-48FB-A232-CC91F5C0548B}" destId="{6897F7AA-9891-4463-B4FF-39C5E0197051}" srcOrd="6" destOrd="0" parTransId="{610143E0-2A83-4276-9C68-1D0F3059C2B8}" sibTransId="{26B6865A-76F9-45DD-A5E5-C79B52CB26D4}"/>
    <dgm:cxn modelId="{AE4C4CE6-FA12-4442-920C-AFAA2622581C}" type="presOf" srcId="{678869A0-E68A-47FD-8561-A9986BA2188B}" destId="{E3C2C71D-41A9-46FB-9923-6DF4FB564A4E}" srcOrd="0" destOrd="0" presId="urn:microsoft.com/office/officeart/2005/8/layout/vList6"/>
    <dgm:cxn modelId="{BB183FEB-5E03-4604-9D5B-D9034138666C}" type="presOf" srcId="{8C054283-2B78-4F56-AC2A-F54E581E6DD7}" destId="{B3C34E29-901F-4C56-94D3-673F061EE674}" srcOrd="0" destOrd="0" presId="urn:microsoft.com/office/officeart/2005/8/layout/vList6"/>
    <dgm:cxn modelId="{EE42106F-8777-454E-B1B5-E59E8415B8E5}" srcId="{3105764C-5B5B-48FB-A232-CC91F5C0548B}" destId="{026A092A-7EBD-4D6E-8D1E-31CD53DCCE6A}" srcOrd="3" destOrd="0" parTransId="{6ACAEDB0-CE09-48B3-A39D-9B666CB8F89A}" sibTransId="{76282436-FB60-4F95-B932-4CE78F035196}"/>
    <dgm:cxn modelId="{4F7DAA32-8529-4247-8D1F-F5B0753A90E2}" type="presOf" srcId="{14DEC95D-0E8B-43D9-BD1D-9C098E31A5AA}" destId="{C0E76EB5-2A3C-48B8-84A8-9F83659C4772}" srcOrd="0" destOrd="0" presId="urn:microsoft.com/office/officeart/2005/8/layout/vList6"/>
    <dgm:cxn modelId="{26F68B48-C845-4CCB-B44E-63BC090D55F0}" type="presOf" srcId="{26CF2957-04CA-4FEF-AD38-EE2C1D41D933}" destId="{68EBCF15-A72B-40C5-AB68-1A1C76705118}" srcOrd="0" destOrd="0" presId="urn:microsoft.com/office/officeart/2005/8/layout/vList6"/>
    <dgm:cxn modelId="{62DED838-DABA-4370-8BD3-06772FAC0E10}" type="presOf" srcId="{6897F7AA-9891-4463-B4FF-39C5E0197051}" destId="{2EBD5AC7-156B-4F3E-9D45-B54E890E6D5A}" srcOrd="0" destOrd="0" presId="urn:microsoft.com/office/officeart/2005/8/layout/vList6"/>
    <dgm:cxn modelId="{1A26F630-361A-4D92-ADC6-BF4BC1B4B804}" type="presOf" srcId="{F36C6D8E-2D51-4993-B07E-7EEC61174714}" destId="{6FDEF2B3-5F3E-4E01-B672-305E22C8E1CB}" srcOrd="0" destOrd="0" presId="urn:microsoft.com/office/officeart/2005/8/layout/vList6"/>
    <dgm:cxn modelId="{D473ED95-68CE-4B09-8299-14899763CB4E}" srcId="{6BA856F0-B0DE-406B-8EEF-2016068CF1F9}" destId="{8C054283-2B78-4F56-AC2A-F54E581E6DD7}" srcOrd="0" destOrd="0" parTransId="{F31774AA-3E45-44D8-9FD4-0CD2BE68B6AA}" sibTransId="{B90C5FC4-F768-4183-8F76-2BD24A70379E}"/>
    <dgm:cxn modelId="{318E6972-9B05-4DA2-9DD4-F95892E0FD1F}" srcId="{6897F7AA-9891-4463-B4FF-39C5E0197051}" destId="{26CF2957-04CA-4FEF-AD38-EE2C1D41D933}" srcOrd="0" destOrd="0" parTransId="{C06CF552-D12E-46A3-8C69-D7ED98202E41}" sibTransId="{618ECA64-6F44-4875-A63C-D3A8608935F1}"/>
    <dgm:cxn modelId="{68BD025E-B26F-4E79-98A7-8EF3AF2362E7}" srcId="{57EE525E-9531-4333-8897-C61CBF601CD0}" destId="{1603E1BC-2B92-4318-8FDB-B294FB804D9F}" srcOrd="0" destOrd="0" parTransId="{48B84B3E-44B2-4A26-A5FC-DFE9C6A4EB87}" sibTransId="{5F40F345-BF0E-4CDF-886F-95E9927D4DFA}"/>
    <dgm:cxn modelId="{1245C486-D076-4951-A63B-28B2E8638316}" srcId="{3105764C-5B5B-48FB-A232-CC91F5C0548B}" destId="{6E66F4D3-B3D3-4602-8838-A610DCCBABA3}" srcOrd="4" destOrd="0" parTransId="{853A7165-FFD0-40E4-94FE-6D4BA39E262B}" sibTransId="{E3DD8D41-C0F7-4AD4-B153-3FF7327B55C0}"/>
    <dgm:cxn modelId="{B350A660-F98B-469F-B007-038CFED074C2}" srcId="{3105764C-5B5B-48FB-A232-CC91F5C0548B}" destId="{57EE525E-9531-4333-8897-C61CBF601CD0}" srcOrd="0" destOrd="0" parTransId="{39C93433-B369-4C98-8027-78931535C3F6}" sibTransId="{1FBF04E7-671C-4C37-BB9B-DD95E9D4041D}"/>
    <dgm:cxn modelId="{F63E6B23-CA96-465E-B771-3CF2170CC78E}" type="presParOf" srcId="{F11C280E-61C4-4299-ABAF-4C48514E87C9}" destId="{B80D259D-9754-43AF-B40C-5F9DFAE692A6}" srcOrd="0" destOrd="0" presId="urn:microsoft.com/office/officeart/2005/8/layout/vList6"/>
    <dgm:cxn modelId="{B162C02E-1CD4-4023-B9B0-66604944C06A}" type="presParOf" srcId="{B80D259D-9754-43AF-B40C-5F9DFAE692A6}" destId="{EEA4B019-0C19-4126-BEE7-33F6AB8F2921}" srcOrd="0" destOrd="0" presId="urn:microsoft.com/office/officeart/2005/8/layout/vList6"/>
    <dgm:cxn modelId="{F81B99F5-424C-4429-A4DF-B571A19663C5}" type="presParOf" srcId="{B80D259D-9754-43AF-B40C-5F9DFAE692A6}" destId="{61B20609-62D5-4527-82DB-AFF55F29DC18}" srcOrd="1" destOrd="0" presId="urn:microsoft.com/office/officeart/2005/8/layout/vList6"/>
    <dgm:cxn modelId="{73F9742A-E999-4AC9-ABE6-37F198C2A4B3}" type="presParOf" srcId="{F11C280E-61C4-4299-ABAF-4C48514E87C9}" destId="{7DBB8F9C-E616-4140-8D76-5FD27D3BF8A6}" srcOrd="1" destOrd="0" presId="urn:microsoft.com/office/officeart/2005/8/layout/vList6"/>
    <dgm:cxn modelId="{F723F43F-AA8B-4B4F-A979-1F4CFE0A2116}" type="presParOf" srcId="{F11C280E-61C4-4299-ABAF-4C48514E87C9}" destId="{F6A23B7C-51F7-4843-AEE7-AB20DD59ABE7}" srcOrd="2" destOrd="0" presId="urn:microsoft.com/office/officeart/2005/8/layout/vList6"/>
    <dgm:cxn modelId="{1DF44284-59BF-4CB8-91BA-040A49EF0BD0}" type="presParOf" srcId="{F6A23B7C-51F7-4843-AEE7-AB20DD59ABE7}" destId="{E3C2C71D-41A9-46FB-9923-6DF4FB564A4E}" srcOrd="0" destOrd="0" presId="urn:microsoft.com/office/officeart/2005/8/layout/vList6"/>
    <dgm:cxn modelId="{D9D75195-4D08-45F1-9E82-F4DF82963D82}" type="presParOf" srcId="{F6A23B7C-51F7-4843-AEE7-AB20DD59ABE7}" destId="{C0E76EB5-2A3C-48B8-84A8-9F83659C4772}" srcOrd="1" destOrd="0" presId="urn:microsoft.com/office/officeart/2005/8/layout/vList6"/>
    <dgm:cxn modelId="{43CA1D6D-3BC2-4B00-B13B-364D0D0D327F}" type="presParOf" srcId="{F11C280E-61C4-4299-ABAF-4C48514E87C9}" destId="{5F3125B1-3A1B-44E8-8641-EC8B594AB82A}" srcOrd="3" destOrd="0" presId="urn:microsoft.com/office/officeart/2005/8/layout/vList6"/>
    <dgm:cxn modelId="{08E8B7E1-1C28-4DF3-BE20-A8000CB0DC5E}" type="presParOf" srcId="{F11C280E-61C4-4299-ABAF-4C48514E87C9}" destId="{48864CF3-C171-4D10-AB31-B8CC9C8C22CF}" srcOrd="4" destOrd="0" presId="urn:microsoft.com/office/officeart/2005/8/layout/vList6"/>
    <dgm:cxn modelId="{70A8550D-D77F-48AF-9639-A08C72D1F6E6}" type="presParOf" srcId="{48864CF3-C171-4D10-AB31-B8CC9C8C22CF}" destId="{CAFCB367-40B3-4C90-A2B2-45AF440907F3}" srcOrd="0" destOrd="0" presId="urn:microsoft.com/office/officeart/2005/8/layout/vList6"/>
    <dgm:cxn modelId="{879D5683-7DC2-4084-9F9B-2F54939142E1}" type="presParOf" srcId="{48864CF3-C171-4D10-AB31-B8CC9C8C22CF}" destId="{2502ECA1-12B1-4906-B52B-573E70BEEC11}" srcOrd="1" destOrd="0" presId="urn:microsoft.com/office/officeart/2005/8/layout/vList6"/>
    <dgm:cxn modelId="{E549EC71-035C-4270-BBFE-DD5D9F4BF2E2}" type="presParOf" srcId="{F11C280E-61C4-4299-ABAF-4C48514E87C9}" destId="{795C52A0-2DB5-41C9-BAA5-2C21292A1F99}" srcOrd="5" destOrd="0" presId="urn:microsoft.com/office/officeart/2005/8/layout/vList6"/>
    <dgm:cxn modelId="{A2777A4A-B066-4584-A9D4-1EA4BA74AFE2}" type="presParOf" srcId="{F11C280E-61C4-4299-ABAF-4C48514E87C9}" destId="{A63F9C4B-7C44-4B35-BA89-6CEDD201AAC1}" srcOrd="6" destOrd="0" presId="urn:microsoft.com/office/officeart/2005/8/layout/vList6"/>
    <dgm:cxn modelId="{1A7461FC-2E5C-4630-BABB-BEB592DF2FFA}" type="presParOf" srcId="{A63F9C4B-7C44-4B35-BA89-6CEDD201AAC1}" destId="{87777C5F-917A-4333-BE23-5E357F6BD022}" srcOrd="0" destOrd="0" presId="urn:microsoft.com/office/officeart/2005/8/layout/vList6"/>
    <dgm:cxn modelId="{67EB8564-6041-4591-A1FD-3D9519D6DA15}" type="presParOf" srcId="{A63F9C4B-7C44-4B35-BA89-6CEDD201AAC1}" destId="{6C96EE4D-8CAE-48BC-8710-155E221D09AA}" srcOrd="1" destOrd="0" presId="urn:microsoft.com/office/officeart/2005/8/layout/vList6"/>
    <dgm:cxn modelId="{70315E58-51C4-4073-95AA-F414176C8BC0}" type="presParOf" srcId="{F11C280E-61C4-4299-ABAF-4C48514E87C9}" destId="{B006E334-4521-4B7F-9991-C687CE024DCD}" srcOrd="7" destOrd="0" presId="urn:microsoft.com/office/officeart/2005/8/layout/vList6"/>
    <dgm:cxn modelId="{B8639D61-6157-462C-903E-74192662D43D}" type="presParOf" srcId="{F11C280E-61C4-4299-ABAF-4C48514E87C9}" destId="{3C2EFB2F-71D4-4182-94DA-B6DD80B943E6}" srcOrd="8" destOrd="0" presId="urn:microsoft.com/office/officeart/2005/8/layout/vList6"/>
    <dgm:cxn modelId="{C97C9B83-43CC-4184-AF68-F73793A3FEFF}" type="presParOf" srcId="{3C2EFB2F-71D4-4182-94DA-B6DD80B943E6}" destId="{6E57DF63-B554-4B87-8848-7ADD680EEE1B}" srcOrd="0" destOrd="0" presId="urn:microsoft.com/office/officeart/2005/8/layout/vList6"/>
    <dgm:cxn modelId="{8A85F2BF-3D1B-4200-9CBD-AC359322DC2A}" type="presParOf" srcId="{3C2EFB2F-71D4-4182-94DA-B6DD80B943E6}" destId="{6FDEF2B3-5F3E-4E01-B672-305E22C8E1CB}" srcOrd="1" destOrd="0" presId="urn:microsoft.com/office/officeart/2005/8/layout/vList6"/>
    <dgm:cxn modelId="{4E14095C-4E81-4DE1-B589-CC8641E3BEC3}" type="presParOf" srcId="{F11C280E-61C4-4299-ABAF-4C48514E87C9}" destId="{939671F5-E11E-4D48-AF4C-AB264D93FF7E}" srcOrd="9" destOrd="0" presId="urn:microsoft.com/office/officeart/2005/8/layout/vList6"/>
    <dgm:cxn modelId="{BBF9755E-E0D9-434B-B050-D4D0A9A6CB72}" type="presParOf" srcId="{F11C280E-61C4-4299-ABAF-4C48514E87C9}" destId="{ECB4B198-69C2-4F29-A226-0078585E5CC8}" srcOrd="10" destOrd="0" presId="urn:microsoft.com/office/officeart/2005/8/layout/vList6"/>
    <dgm:cxn modelId="{2CDC8F59-667D-40FF-ABB6-945CD9BB156C}" type="presParOf" srcId="{ECB4B198-69C2-4F29-A226-0078585E5CC8}" destId="{1C5A6124-106C-443E-8E02-F99B8B23A7F9}" srcOrd="0" destOrd="0" presId="urn:microsoft.com/office/officeart/2005/8/layout/vList6"/>
    <dgm:cxn modelId="{072FFF61-B99E-4A6B-A101-9BEB1ECCE946}" type="presParOf" srcId="{ECB4B198-69C2-4F29-A226-0078585E5CC8}" destId="{B3C34E29-901F-4C56-94D3-673F061EE674}" srcOrd="1" destOrd="0" presId="urn:microsoft.com/office/officeart/2005/8/layout/vList6"/>
    <dgm:cxn modelId="{9E77CC4B-F850-4C33-A063-D6642C532695}" type="presParOf" srcId="{F11C280E-61C4-4299-ABAF-4C48514E87C9}" destId="{05EA58FC-19DD-4012-9BF7-C1A32A27EAB1}" srcOrd="11" destOrd="0" presId="urn:microsoft.com/office/officeart/2005/8/layout/vList6"/>
    <dgm:cxn modelId="{B39F1995-58D2-4945-A983-4F058A70D104}" type="presParOf" srcId="{F11C280E-61C4-4299-ABAF-4C48514E87C9}" destId="{5EF8F318-0D08-401C-BC65-9BED17E2D3B7}" srcOrd="12" destOrd="0" presId="urn:microsoft.com/office/officeart/2005/8/layout/vList6"/>
    <dgm:cxn modelId="{DDFCBBD1-4019-44B1-8143-106462B2D78B}" type="presParOf" srcId="{5EF8F318-0D08-401C-BC65-9BED17E2D3B7}" destId="{2EBD5AC7-156B-4F3E-9D45-B54E890E6D5A}" srcOrd="0" destOrd="0" presId="urn:microsoft.com/office/officeart/2005/8/layout/vList6"/>
    <dgm:cxn modelId="{31BBF201-6671-489D-9F83-E540827E59D0}" type="presParOf" srcId="{5EF8F318-0D08-401C-BC65-9BED17E2D3B7}" destId="{68EBCF15-A72B-40C5-AB68-1A1C7670511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7D0F27-49D6-4F77-B75F-5AFE696E7D0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6037D107-F8CE-4CED-8DF4-6E7C42BC024C}">
      <dgm:prSet phldrT="[Текст]"/>
      <dgm:spPr/>
      <dgm:t>
        <a:bodyPr/>
        <a:lstStyle/>
        <a:p>
          <a:r>
            <a:rPr lang="uk-UA" dirty="0" smtClean="0"/>
            <a:t>Сильні сторони</a:t>
          </a:r>
          <a:endParaRPr lang="ru-RU" dirty="0"/>
        </a:p>
      </dgm:t>
    </dgm:pt>
    <dgm:pt modelId="{474B4A7B-8A70-41B3-A3BA-530DF8E14BA5}" type="parTrans" cxnId="{92C04CD5-F4A6-406F-8667-098AB0E1069C}">
      <dgm:prSet/>
      <dgm:spPr/>
      <dgm:t>
        <a:bodyPr/>
        <a:lstStyle/>
        <a:p>
          <a:endParaRPr lang="ru-RU"/>
        </a:p>
      </dgm:t>
    </dgm:pt>
    <dgm:pt modelId="{CE5FA3D6-1B1E-4843-B3D4-710A29C9EC8A}" type="sibTrans" cxnId="{92C04CD5-F4A6-406F-8667-098AB0E1069C}">
      <dgm:prSet/>
      <dgm:spPr/>
      <dgm:t>
        <a:bodyPr/>
        <a:lstStyle/>
        <a:p>
          <a:endParaRPr lang="ru-RU"/>
        </a:p>
      </dgm:t>
    </dgm:pt>
    <dgm:pt modelId="{F9AC7DA6-1113-4E9C-9225-60F7CB952157}">
      <dgm:prSet phldrT="[Текст]"/>
      <dgm:spPr/>
      <dgm:t>
        <a:bodyPr/>
        <a:lstStyle/>
        <a:p>
          <a:r>
            <a:rPr lang="ru-RU" dirty="0" err="1" smtClean="0"/>
            <a:t>Природні</a:t>
          </a:r>
          <a:r>
            <a:rPr lang="ru-RU" dirty="0" smtClean="0"/>
            <a:t> </a:t>
          </a:r>
          <a:r>
            <a:rPr lang="ru-RU" dirty="0" err="1" smtClean="0"/>
            <a:t>ресурси</a:t>
          </a:r>
          <a:r>
            <a:rPr lang="ru-RU" dirty="0" smtClean="0"/>
            <a:t>: </a:t>
          </a:r>
          <a:r>
            <a:rPr lang="ru-RU" dirty="0" err="1" smtClean="0"/>
            <a:t>Одеська</a:t>
          </a:r>
          <a:r>
            <a:rPr lang="ru-RU" dirty="0" smtClean="0"/>
            <a:t> область </a:t>
          </a:r>
          <a:r>
            <a:rPr lang="ru-RU" dirty="0" err="1" smtClean="0"/>
            <a:t>має</a:t>
          </a:r>
          <a:r>
            <a:rPr lang="ru-RU" dirty="0" smtClean="0"/>
            <a:t> </a:t>
          </a:r>
          <a:r>
            <a:rPr lang="ru-RU" dirty="0" err="1" smtClean="0"/>
            <a:t>значний</a:t>
          </a:r>
          <a:r>
            <a:rPr lang="ru-RU" dirty="0" smtClean="0"/>
            <a:t> </a:t>
          </a:r>
          <a:r>
            <a:rPr lang="ru-RU" dirty="0" err="1" smtClean="0"/>
            <a:t>потенціал</a:t>
          </a:r>
          <a:r>
            <a:rPr lang="ru-RU" dirty="0" smtClean="0"/>
            <a:t> </a:t>
          </a:r>
          <a:r>
            <a:rPr lang="ru-RU" dirty="0" err="1" smtClean="0"/>
            <a:t>біологічного</a:t>
          </a:r>
          <a:r>
            <a:rPr lang="ru-RU" dirty="0" smtClean="0"/>
            <a:t> та ландшафтного </a:t>
          </a:r>
          <a:r>
            <a:rPr lang="ru-RU" dirty="0" err="1" smtClean="0"/>
            <a:t>різноманіття</a:t>
          </a:r>
          <a:r>
            <a:rPr lang="ru-RU" dirty="0" smtClean="0"/>
            <a:t>, </a:t>
          </a:r>
          <a:r>
            <a:rPr lang="ru-RU" dirty="0" err="1" smtClean="0"/>
            <a:t>оскільки</a:t>
          </a:r>
          <a:r>
            <a:rPr lang="ru-RU" dirty="0" smtClean="0"/>
            <a:t> на </a:t>
          </a:r>
          <a:r>
            <a:rPr lang="ru-RU" dirty="0" err="1" smtClean="0"/>
            <a:t>її</a:t>
          </a:r>
          <a:r>
            <a:rPr lang="ru-RU" dirty="0" smtClean="0"/>
            <a:t> </a:t>
          </a:r>
          <a:r>
            <a:rPr lang="ru-RU" dirty="0" err="1" smtClean="0"/>
            <a:t>території</a:t>
          </a:r>
          <a:r>
            <a:rPr lang="ru-RU" dirty="0" smtClean="0"/>
            <a:t> </a:t>
          </a:r>
          <a:r>
            <a:rPr lang="ru-RU" dirty="0" err="1" smtClean="0"/>
            <a:t>розташовані</a:t>
          </a:r>
          <a:r>
            <a:rPr lang="ru-RU" dirty="0" smtClean="0"/>
            <a:t> </a:t>
          </a:r>
          <a:r>
            <a:rPr lang="ru-RU" dirty="0" err="1" smtClean="0"/>
            <a:t>різноманітні</a:t>
          </a:r>
          <a:r>
            <a:rPr lang="ru-RU" dirty="0" smtClean="0"/>
            <a:t> </a:t>
          </a:r>
          <a:r>
            <a:rPr lang="ru-RU" dirty="0" err="1" smtClean="0"/>
            <a:t>екосистеми</a:t>
          </a:r>
          <a:r>
            <a:rPr lang="ru-RU" dirty="0" smtClean="0"/>
            <a:t>, </a:t>
          </a:r>
          <a:r>
            <a:rPr lang="ru-RU" dirty="0" err="1" smtClean="0"/>
            <a:t>включаючи</a:t>
          </a:r>
          <a:r>
            <a:rPr lang="ru-RU" dirty="0" smtClean="0"/>
            <a:t> </a:t>
          </a:r>
          <a:r>
            <a:rPr lang="ru-RU" dirty="0" err="1" smtClean="0"/>
            <a:t>ліси</a:t>
          </a:r>
          <a:r>
            <a:rPr lang="ru-RU" dirty="0" smtClean="0"/>
            <a:t>, степи, </a:t>
          </a:r>
          <a:r>
            <a:rPr lang="ru-RU" dirty="0" err="1" smtClean="0"/>
            <a:t>лимани</a:t>
          </a:r>
          <a:r>
            <a:rPr lang="ru-RU" dirty="0" smtClean="0"/>
            <a:t> та </a:t>
          </a:r>
          <a:r>
            <a:rPr lang="ru-RU" dirty="0" err="1" smtClean="0"/>
            <a:t>морські</a:t>
          </a:r>
          <a:r>
            <a:rPr lang="ru-RU" dirty="0" smtClean="0"/>
            <a:t> </a:t>
          </a:r>
          <a:r>
            <a:rPr lang="ru-RU" dirty="0" err="1" smtClean="0"/>
            <a:t>узбережжя</a:t>
          </a:r>
          <a:r>
            <a:rPr lang="ru-RU" dirty="0" smtClean="0"/>
            <a:t>.</a:t>
          </a:r>
          <a:endParaRPr lang="ru-RU" dirty="0"/>
        </a:p>
      </dgm:t>
    </dgm:pt>
    <dgm:pt modelId="{CD50E855-1554-4AC7-BC98-5A3A6ADA1B48}" type="parTrans" cxnId="{9ADB8235-9C92-49C8-852C-B0E323598097}">
      <dgm:prSet/>
      <dgm:spPr/>
      <dgm:t>
        <a:bodyPr/>
        <a:lstStyle/>
        <a:p>
          <a:endParaRPr lang="ru-RU"/>
        </a:p>
      </dgm:t>
    </dgm:pt>
    <dgm:pt modelId="{E380080D-89B9-4882-9D47-3F0E67FC73F1}" type="sibTrans" cxnId="{9ADB8235-9C92-49C8-852C-B0E323598097}">
      <dgm:prSet/>
      <dgm:spPr/>
      <dgm:t>
        <a:bodyPr/>
        <a:lstStyle/>
        <a:p>
          <a:endParaRPr lang="ru-RU"/>
        </a:p>
      </dgm:t>
    </dgm:pt>
    <dgm:pt modelId="{E5DD27E1-620B-4E60-9544-EA4EBCBAF7F0}">
      <dgm:prSet phldrT="[Текст]"/>
      <dgm:spPr/>
      <dgm:t>
        <a:bodyPr/>
        <a:lstStyle/>
        <a:p>
          <a:r>
            <a:rPr lang="uk-UA" dirty="0" smtClean="0"/>
            <a:t>Слабкі сторони</a:t>
          </a:r>
          <a:endParaRPr lang="ru-RU" dirty="0"/>
        </a:p>
      </dgm:t>
    </dgm:pt>
    <dgm:pt modelId="{AB149390-A09F-4425-9404-A1500D25D5A3}" type="parTrans" cxnId="{BA3518DB-6D3F-4451-9DED-4B05794E165E}">
      <dgm:prSet/>
      <dgm:spPr/>
      <dgm:t>
        <a:bodyPr/>
        <a:lstStyle/>
        <a:p>
          <a:endParaRPr lang="ru-RU"/>
        </a:p>
      </dgm:t>
    </dgm:pt>
    <dgm:pt modelId="{ED97810E-7D10-452E-A4B7-16915DCAF81F}" type="sibTrans" cxnId="{BA3518DB-6D3F-4451-9DED-4B05794E165E}">
      <dgm:prSet/>
      <dgm:spPr/>
      <dgm:t>
        <a:bodyPr/>
        <a:lstStyle/>
        <a:p>
          <a:endParaRPr lang="ru-RU"/>
        </a:p>
      </dgm:t>
    </dgm:pt>
    <dgm:pt modelId="{D3046C39-7026-42F5-AA6B-E123DDB67553}">
      <dgm:prSet phldrT="[Текст]"/>
      <dgm:spPr/>
      <dgm:t>
        <a:bodyPr/>
        <a:lstStyle/>
        <a:p>
          <a:r>
            <a:rPr lang="ru-RU" dirty="0" err="1" smtClean="0"/>
            <a:t>Проблеми</a:t>
          </a:r>
          <a:r>
            <a:rPr lang="ru-RU" dirty="0" smtClean="0"/>
            <a:t> </a:t>
          </a:r>
          <a:r>
            <a:rPr lang="ru-RU" dirty="0" err="1" smtClean="0"/>
            <a:t>водних</a:t>
          </a:r>
          <a:r>
            <a:rPr lang="ru-RU" dirty="0" smtClean="0"/>
            <a:t> </a:t>
          </a:r>
          <a:r>
            <a:rPr lang="ru-RU" dirty="0" err="1" smtClean="0"/>
            <a:t>ресурсів</a:t>
          </a:r>
          <a:r>
            <a:rPr lang="ru-RU" dirty="0" smtClean="0"/>
            <a:t>: </a:t>
          </a:r>
          <a:r>
            <a:rPr lang="ru-RU" dirty="0" err="1" smtClean="0"/>
            <a:t>Одеська</a:t>
          </a:r>
          <a:r>
            <a:rPr lang="ru-RU" dirty="0" smtClean="0"/>
            <a:t> область </a:t>
          </a:r>
          <a:r>
            <a:rPr lang="ru-RU" dirty="0" err="1" smtClean="0"/>
            <a:t>має</a:t>
          </a:r>
          <a:r>
            <a:rPr lang="ru-RU" dirty="0" smtClean="0"/>
            <a:t> </a:t>
          </a:r>
          <a:r>
            <a:rPr lang="ru-RU" dirty="0" err="1" smtClean="0"/>
            <a:t>значні</a:t>
          </a:r>
          <a:r>
            <a:rPr lang="ru-RU" dirty="0" smtClean="0"/>
            <a:t> </a:t>
          </a:r>
          <a:r>
            <a:rPr lang="ru-RU" dirty="0" err="1" smtClean="0"/>
            <a:t>водні</a:t>
          </a:r>
          <a:r>
            <a:rPr lang="ru-RU" dirty="0" smtClean="0"/>
            <a:t> </a:t>
          </a:r>
          <a:r>
            <a:rPr lang="ru-RU" dirty="0" err="1" smtClean="0"/>
            <a:t>ресурси</a:t>
          </a:r>
          <a:r>
            <a:rPr lang="ru-RU" dirty="0" smtClean="0"/>
            <a:t>, </a:t>
          </a:r>
          <a:r>
            <a:rPr lang="ru-RU" dirty="0" err="1" smtClean="0"/>
            <a:t>такі</a:t>
          </a:r>
          <a:r>
            <a:rPr lang="ru-RU" dirty="0" smtClean="0"/>
            <a:t> як </a:t>
          </a:r>
          <a:r>
            <a:rPr lang="ru-RU" dirty="0" err="1" smtClean="0"/>
            <a:t>лимани</a:t>
          </a:r>
          <a:r>
            <a:rPr lang="ru-RU" dirty="0" smtClean="0"/>
            <a:t> та </a:t>
          </a:r>
          <a:r>
            <a:rPr lang="ru-RU" dirty="0" err="1" smtClean="0"/>
            <a:t>річки</a:t>
          </a:r>
          <a:r>
            <a:rPr lang="ru-RU" dirty="0" smtClean="0"/>
            <a:t>, </a:t>
          </a:r>
          <a:r>
            <a:rPr lang="ru-RU" dirty="0" err="1" smtClean="0"/>
            <a:t>які</a:t>
          </a:r>
          <a:r>
            <a:rPr lang="ru-RU" dirty="0" smtClean="0"/>
            <a:t> </a:t>
          </a:r>
          <a:r>
            <a:rPr lang="ru-RU" dirty="0" err="1" smtClean="0"/>
            <a:t>можуть</a:t>
          </a:r>
          <a:r>
            <a:rPr lang="ru-RU" dirty="0" smtClean="0"/>
            <a:t> бути </a:t>
          </a:r>
          <a:r>
            <a:rPr lang="ru-RU" dirty="0" err="1" smtClean="0"/>
            <a:t>під</a:t>
          </a:r>
          <a:r>
            <a:rPr lang="ru-RU" dirty="0" smtClean="0"/>
            <a:t> </a:t>
          </a:r>
          <a:r>
            <a:rPr lang="ru-RU" dirty="0" err="1" smtClean="0"/>
            <a:t>загрозою</a:t>
          </a:r>
          <a:r>
            <a:rPr lang="ru-RU" dirty="0" smtClean="0"/>
            <a:t> </a:t>
          </a:r>
          <a:r>
            <a:rPr lang="ru-RU" dirty="0" err="1" smtClean="0"/>
            <a:t>забруднення</a:t>
          </a:r>
          <a:r>
            <a:rPr lang="ru-RU" dirty="0" smtClean="0"/>
            <a:t> </a:t>
          </a:r>
          <a:r>
            <a:rPr lang="ru-RU" dirty="0" err="1" smtClean="0"/>
            <a:t>від</a:t>
          </a:r>
          <a:r>
            <a:rPr lang="ru-RU" dirty="0" smtClean="0"/>
            <a:t> </a:t>
          </a:r>
          <a:r>
            <a:rPr lang="ru-RU" dirty="0" err="1" smtClean="0"/>
            <a:t>промислових</a:t>
          </a:r>
          <a:r>
            <a:rPr lang="ru-RU" dirty="0" smtClean="0"/>
            <a:t> та </a:t>
          </a:r>
          <a:r>
            <a:rPr lang="ru-RU" dirty="0" err="1" smtClean="0"/>
            <a:t>сільськогосподарських</a:t>
          </a:r>
          <a:r>
            <a:rPr lang="ru-RU" dirty="0" smtClean="0"/>
            <a:t> </a:t>
          </a:r>
          <a:r>
            <a:rPr lang="ru-RU" dirty="0" err="1" smtClean="0"/>
            <a:t>діяльностей</a:t>
          </a:r>
          <a:r>
            <a:rPr lang="ru-RU" dirty="0" smtClean="0"/>
            <a:t>. </a:t>
          </a:r>
          <a:r>
            <a:rPr lang="ru-RU" dirty="0" err="1" smtClean="0"/>
            <a:t>Забруднення</a:t>
          </a:r>
          <a:r>
            <a:rPr lang="ru-RU" dirty="0" smtClean="0"/>
            <a:t> </a:t>
          </a:r>
          <a:r>
            <a:rPr lang="ru-RU" dirty="0" err="1" smtClean="0"/>
            <a:t>водних</a:t>
          </a:r>
          <a:r>
            <a:rPr lang="ru-RU" dirty="0" smtClean="0"/>
            <a:t> </a:t>
          </a:r>
          <a:r>
            <a:rPr lang="ru-RU" dirty="0" err="1" smtClean="0"/>
            <a:t>ресурсів</a:t>
          </a:r>
          <a:r>
            <a:rPr lang="ru-RU" dirty="0" smtClean="0"/>
            <a:t> </a:t>
          </a:r>
          <a:r>
            <a:rPr lang="ru-RU" dirty="0" err="1" smtClean="0"/>
            <a:t>може</a:t>
          </a:r>
          <a:r>
            <a:rPr lang="ru-RU" dirty="0" smtClean="0"/>
            <a:t> негативно </a:t>
          </a:r>
          <a:r>
            <a:rPr lang="ru-RU" dirty="0" err="1" smtClean="0"/>
            <a:t>впливати</a:t>
          </a:r>
          <a:r>
            <a:rPr lang="ru-RU" dirty="0" smtClean="0"/>
            <a:t> на </a:t>
          </a:r>
          <a:r>
            <a:rPr lang="ru-RU" dirty="0" err="1" smtClean="0"/>
            <a:t>біологічне</a:t>
          </a:r>
          <a:r>
            <a:rPr lang="ru-RU" dirty="0" smtClean="0"/>
            <a:t> та </a:t>
          </a:r>
          <a:r>
            <a:rPr lang="ru-RU" dirty="0" err="1" smtClean="0"/>
            <a:t>ландшафтне</a:t>
          </a:r>
          <a:r>
            <a:rPr lang="ru-RU" dirty="0" smtClean="0"/>
            <a:t> </a:t>
          </a:r>
          <a:r>
            <a:rPr lang="ru-RU" dirty="0" err="1" smtClean="0"/>
            <a:t>різноманіття</a:t>
          </a:r>
          <a:r>
            <a:rPr lang="ru-RU" dirty="0" smtClean="0"/>
            <a:t>.</a:t>
          </a:r>
          <a:endParaRPr lang="ru-RU" dirty="0"/>
        </a:p>
      </dgm:t>
    </dgm:pt>
    <dgm:pt modelId="{96E5A042-5094-4F73-8AF3-3320405F9AC1}" type="parTrans" cxnId="{374180B9-5331-49CF-81BD-48DCCBBDB141}">
      <dgm:prSet/>
      <dgm:spPr/>
      <dgm:t>
        <a:bodyPr/>
        <a:lstStyle/>
        <a:p>
          <a:endParaRPr lang="ru-RU"/>
        </a:p>
      </dgm:t>
    </dgm:pt>
    <dgm:pt modelId="{9F951D4C-8263-4495-ABE8-F2F8DE627E5B}" type="sibTrans" cxnId="{374180B9-5331-49CF-81BD-48DCCBBDB141}">
      <dgm:prSet/>
      <dgm:spPr/>
      <dgm:t>
        <a:bodyPr/>
        <a:lstStyle/>
        <a:p>
          <a:endParaRPr lang="ru-RU"/>
        </a:p>
      </dgm:t>
    </dgm:pt>
    <dgm:pt modelId="{9B91FB8A-D6E2-49C5-9E5A-3FE1BF8FE92A}">
      <dgm:prSet/>
      <dgm:spPr/>
      <dgm:t>
        <a:bodyPr/>
        <a:lstStyle/>
        <a:p>
          <a:r>
            <a:rPr lang="ru-RU" smtClean="0"/>
            <a:t>Законодавча база: Україна має низку законів та нормативних актів, спрямованих на охорону природи, включаючи збереження біологічного та ландшафтного різноманіття. Ці законодавчі акти можуть сприяти розвитку заходів з охорони природи в Одеській області.</a:t>
          </a:r>
          <a:endParaRPr lang="ru-RU"/>
        </a:p>
      </dgm:t>
    </dgm:pt>
    <dgm:pt modelId="{D7B8CAF1-EA0B-41A7-93F6-74AA9C813254}" type="parTrans" cxnId="{A395A5CA-3162-4B6C-8948-4F8BF48F78C8}">
      <dgm:prSet/>
      <dgm:spPr/>
      <dgm:t>
        <a:bodyPr/>
        <a:lstStyle/>
        <a:p>
          <a:endParaRPr lang="ru-RU"/>
        </a:p>
      </dgm:t>
    </dgm:pt>
    <dgm:pt modelId="{B2DFBE6E-43B5-4469-A515-D25F93BFCAFB}" type="sibTrans" cxnId="{A395A5CA-3162-4B6C-8948-4F8BF48F78C8}">
      <dgm:prSet/>
      <dgm:spPr/>
      <dgm:t>
        <a:bodyPr/>
        <a:lstStyle/>
        <a:p>
          <a:endParaRPr lang="ru-RU"/>
        </a:p>
      </dgm:t>
    </dgm:pt>
    <dgm:pt modelId="{D5D45878-5786-4F27-97E9-60824C1D126A}">
      <dgm:prSet/>
      <dgm:spPr/>
      <dgm:t>
        <a:bodyPr/>
        <a:lstStyle/>
        <a:p>
          <a:r>
            <a:rPr lang="ru-RU" dirty="0" err="1" smtClean="0"/>
            <a:t>Недержавні</a:t>
          </a:r>
          <a:r>
            <a:rPr lang="ru-RU" dirty="0" smtClean="0"/>
            <a:t> </a:t>
          </a:r>
          <a:r>
            <a:rPr lang="ru-RU" dirty="0" err="1" smtClean="0"/>
            <a:t>організації</a:t>
          </a:r>
          <a:r>
            <a:rPr lang="ru-RU" dirty="0" smtClean="0"/>
            <a:t>: В </a:t>
          </a:r>
          <a:r>
            <a:rPr lang="ru-RU" dirty="0" err="1" smtClean="0"/>
            <a:t>Одеській</a:t>
          </a:r>
          <a:r>
            <a:rPr lang="ru-RU" dirty="0" smtClean="0"/>
            <a:t> </a:t>
          </a:r>
          <a:r>
            <a:rPr lang="ru-RU" dirty="0" err="1" smtClean="0"/>
            <a:t>області</a:t>
          </a:r>
          <a:r>
            <a:rPr lang="ru-RU" dirty="0" smtClean="0"/>
            <a:t> </a:t>
          </a:r>
          <a:r>
            <a:rPr lang="ru-RU" dirty="0" err="1" smtClean="0"/>
            <a:t>діють</a:t>
          </a:r>
          <a:r>
            <a:rPr lang="ru-RU" dirty="0" smtClean="0"/>
            <a:t> </a:t>
          </a:r>
          <a:r>
            <a:rPr lang="ru-RU" dirty="0" err="1" smtClean="0"/>
            <a:t>недержавні</a:t>
          </a:r>
          <a:r>
            <a:rPr lang="ru-RU" dirty="0" smtClean="0"/>
            <a:t> </a:t>
          </a:r>
          <a:r>
            <a:rPr lang="ru-RU" dirty="0" err="1" smtClean="0"/>
            <a:t>організації</a:t>
          </a:r>
          <a:r>
            <a:rPr lang="ru-RU" dirty="0" smtClean="0"/>
            <a:t> та </a:t>
          </a:r>
          <a:r>
            <a:rPr lang="ru-RU" dirty="0" err="1" smtClean="0"/>
            <a:t>екологічні</a:t>
          </a:r>
          <a:r>
            <a:rPr lang="ru-RU" dirty="0" smtClean="0"/>
            <a:t> </a:t>
          </a:r>
          <a:r>
            <a:rPr lang="ru-RU" dirty="0" err="1" smtClean="0"/>
            <a:t>групи</a:t>
          </a:r>
          <a:r>
            <a:rPr lang="ru-RU" dirty="0" smtClean="0"/>
            <a:t>, </a:t>
          </a:r>
          <a:r>
            <a:rPr lang="ru-RU" dirty="0" err="1" smtClean="0"/>
            <a:t>які</a:t>
          </a:r>
          <a:r>
            <a:rPr lang="ru-RU" dirty="0" smtClean="0"/>
            <a:t> </a:t>
          </a:r>
          <a:r>
            <a:rPr lang="ru-RU" dirty="0" err="1" smtClean="0"/>
            <a:t>працюють</a:t>
          </a:r>
          <a:r>
            <a:rPr lang="ru-RU" dirty="0" smtClean="0"/>
            <a:t> над </a:t>
          </a:r>
          <a:r>
            <a:rPr lang="ru-RU" dirty="0" err="1" smtClean="0"/>
            <a:t>збереженням</a:t>
          </a:r>
          <a:r>
            <a:rPr lang="ru-RU" dirty="0" smtClean="0"/>
            <a:t> </a:t>
          </a:r>
          <a:r>
            <a:rPr lang="ru-RU" dirty="0" err="1" smtClean="0"/>
            <a:t>природних</a:t>
          </a:r>
          <a:r>
            <a:rPr lang="ru-RU" dirty="0" smtClean="0"/>
            <a:t> </a:t>
          </a:r>
          <a:r>
            <a:rPr lang="ru-RU" dirty="0" err="1" smtClean="0"/>
            <a:t>ресурсів</a:t>
          </a:r>
          <a:r>
            <a:rPr lang="ru-RU" dirty="0" smtClean="0"/>
            <a:t> та </a:t>
          </a:r>
          <a:r>
            <a:rPr lang="ru-RU" dirty="0" err="1" smtClean="0"/>
            <a:t>екосистем</a:t>
          </a:r>
          <a:r>
            <a:rPr lang="ru-RU" dirty="0" smtClean="0"/>
            <a:t>. Вони </a:t>
          </a:r>
          <a:r>
            <a:rPr lang="ru-RU" dirty="0" err="1" smtClean="0"/>
            <a:t>можуть</a:t>
          </a:r>
          <a:r>
            <a:rPr lang="ru-RU" dirty="0" smtClean="0"/>
            <a:t> </a:t>
          </a:r>
          <a:r>
            <a:rPr lang="ru-RU" dirty="0" err="1" smtClean="0"/>
            <a:t>брати</a:t>
          </a:r>
          <a:r>
            <a:rPr lang="ru-RU" dirty="0" smtClean="0"/>
            <a:t> </a:t>
          </a:r>
          <a:r>
            <a:rPr lang="ru-RU" dirty="0" err="1" smtClean="0"/>
            <a:t>активну</a:t>
          </a:r>
          <a:r>
            <a:rPr lang="ru-RU" dirty="0" smtClean="0"/>
            <a:t> участь у </a:t>
          </a:r>
          <a:r>
            <a:rPr lang="ru-RU" dirty="0" err="1" smtClean="0"/>
            <a:t>розвитку</a:t>
          </a:r>
          <a:r>
            <a:rPr lang="ru-RU" dirty="0" smtClean="0"/>
            <a:t> </a:t>
          </a:r>
          <a:r>
            <a:rPr lang="ru-RU" dirty="0" err="1" smtClean="0"/>
            <a:t>проектів</a:t>
          </a:r>
          <a:r>
            <a:rPr lang="ru-RU" dirty="0" smtClean="0"/>
            <a:t> з </a:t>
          </a:r>
          <a:r>
            <a:rPr lang="ru-RU" dirty="0" err="1" smtClean="0"/>
            <a:t>охорони</a:t>
          </a:r>
          <a:r>
            <a:rPr lang="ru-RU" dirty="0" smtClean="0"/>
            <a:t> </a:t>
          </a:r>
          <a:r>
            <a:rPr lang="ru-RU" dirty="0" err="1" smtClean="0"/>
            <a:t>природи</a:t>
          </a:r>
          <a:r>
            <a:rPr lang="ru-RU" dirty="0" smtClean="0"/>
            <a:t> та </a:t>
          </a:r>
          <a:r>
            <a:rPr lang="ru-RU" dirty="0" err="1" smtClean="0"/>
            <a:t>сприяти</a:t>
          </a:r>
          <a:r>
            <a:rPr lang="ru-RU" dirty="0" smtClean="0"/>
            <a:t> </a:t>
          </a:r>
          <a:r>
            <a:rPr lang="ru-RU" dirty="0" err="1" smtClean="0"/>
            <a:t>усвідомленню</a:t>
          </a:r>
          <a:r>
            <a:rPr lang="ru-RU" dirty="0" smtClean="0"/>
            <a:t> </a:t>
          </a:r>
          <a:r>
            <a:rPr lang="ru-RU" dirty="0" err="1" smtClean="0"/>
            <a:t>громадськості</a:t>
          </a:r>
          <a:r>
            <a:rPr lang="ru-RU" dirty="0" smtClean="0"/>
            <a:t>.</a:t>
          </a:r>
          <a:endParaRPr lang="ru-RU" dirty="0"/>
        </a:p>
      </dgm:t>
    </dgm:pt>
    <dgm:pt modelId="{C48FC055-F402-4E57-90A4-B8D5BEC59776}" type="parTrans" cxnId="{0587D0C2-3A9B-4FE4-B0A8-D34615DB0E3C}">
      <dgm:prSet/>
      <dgm:spPr/>
      <dgm:t>
        <a:bodyPr/>
        <a:lstStyle/>
        <a:p>
          <a:endParaRPr lang="ru-RU"/>
        </a:p>
      </dgm:t>
    </dgm:pt>
    <dgm:pt modelId="{8333D244-DB62-4A93-8693-4B0A032E567B}" type="sibTrans" cxnId="{0587D0C2-3A9B-4FE4-B0A8-D34615DB0E3C}">
      <dgm:prSet/>
      <dgm:spPr/>
      <dgm:t>
        <a:bodyPr/>
        <a:lstStyle/>
        <a:p>
          <a:endParaRPr lang="ru-RU"/>
        </a:p>
      </dgm:t>
    </dgm:pt>
    <dgm:pt modelId="{FCA8B142-5B94-41A9-8817-F174F2D77448}">
      <dgm:prSet/>
      <dgm:spPr/>
      <dgm:t>
        <a:bodyPr/>
        <a:lstStyle/>
        <a:p>
          <a:r>
            <a:rPr lang="ru-RU" smtClean="0"/>
            <a:t>Недостатня свідомість громадськості: Усвідомлення важливості збереження природи та екосистем може бути недостатнім серед місцевого населення. Низька свідомість може призвести до недостатньої підтримки та участі громадськості у заходах з охорони біорізноманіття.</a:t>
          </a:r>
          <a:endParaRPr lang="ru-RU"/>
        </a:p>
      </dgm:t>
    </dgm:pt>
    <dgm:pt modelId="{97C7CFF6-769C-4C7B-A629-59CDBDFC8336}" type="parTrans" cxnId="{6F882322-7BEF-49AD-B1C7-F6E524DBE3A1}">
      <dgm:prSet/>
      <dgm:spPr/>
      <dgm:t>
        <a:bodyPr/>
        <a:lstStyle/>
        <a:p>
          <a:endParaRPr lang="ru-RU"/>
        </a:p>
      </dgm:t>
    </dgm:pt>
    <dgm:pt modelId="{221F9801-C7DE-4BDF-962C-EC6BBF97F7AB}" type="sibTrans" cxnId="{6F882322-7BEF-49AD-B1C7-F6E524DBE3A1}">
      <dgm:prSet/>
      <dgm:spPr/>
      <dgm:t>
        <a:bodyPr/>
        <a:lstStyle/>
        <a:p>
          <a:endParaRPr lang="ru-RU"/>
        </a:p>
      </dgm:t>
    </dgm:pt>
    <dgm:pt modelId="{1892B14E-F545-49B6-9EC1-6868D0BEDBF0}">
      <dgm:prSet/>
      <dgm:spPr/>
      <dgm:t>
        <a:bodyPr/>
        <a:lstStyle/>
        <a:p>
          <a:r>
            <a:rPr lang="ru-RU" smtClean="0"/>
            <a:t>Недостатні ресурси: Охорона біологічного та ландшафтного різноманіття вимагає значних фінансових, технічних та людських ресурсів. Недостатні фінансові кошти та обмежені ресурси можуть ускладнювати впровадження ефективних заходів з охорони природи в області.</a:t>
          </a:r>
          <a:endParaRPr lang="ru-RU"/>
        </a:p>
      </dgm:t>
    </dgm:pt>
    <dgm:pt modelId="{403606AC-CC04-4465-A33E-7D0C1591F6B6}" type="parTrans" cxnId="{40DD085A-8AD6-45D5-83C7-2235F8846314}">
      <dgm:prSet/>
      <dgm:spPr/>
      <dgm:t>
        <a:bodyPr/>
        <a:lstStyle/>
        <a:p>
          <a:endParaRPr lang="ru-RU"/>
        </a:p>
      </dgm:t>
    </dgm:pt>
    <dgm:pt modelId="{48F0930D-21E6-4A8B-A173-9F5F62FF482F}" type="sibTrans" cxnId="{40DD085A-8AD6-45D5-83C7-2235F8846314}">
      <dgm:prSet/>
      <dgm:spPr/>
      <dgm:t>
        <a:bodyPr/>
        <a:lstStyle/>
        <a:p>
          <a:endParaRPr lang="ru-RU"/>
        </a:p>
      </dgm:t>
    </dgm:pt>
    <dgm:pt modelId="{56D446B9-A353-49D8-B84C-2A168BA0F165}">
      <dgm:prSet/>
      <dgm:spPr/>
      <dgm:t>
        <a:bodyPr/>
        <a:lstStyle/>
        <a:p>
          <a:r>
            <a:rPr lang="ru-RU" dirty="0" err="1" smtClean="0"/>
            <a:t>Недостатня</a:t>
          </a:r>
          <a:r>
            <a:rPr lang="ru-RU" dirty="0" smtClean="0"/>
            <a:t> </a:t>
          </a:r>
          <a:r>
            <a:rPr lang="ru-RU" dirty="0" err="1" smtClean="0"/>
            <a:t>координація</a:t>
          </a:r>
          <a:r>
            <a:rPr lang="ru-RU" dirty="0" smtClean="0"/>
            <a:t> та </a:t>
          </a:r>
          <a:r>
            <a:rPr lang="ru-RU" dirty="0" err="1" smtClean="0"/>
            <a:t>співпраця</a:t>
          </a:r>
          <a:r>
            <a:rPr lang="ru-RU" dirty="0" smtClean="0"/>
            <a:t>: </a:t>
          </a:r>
          <a:r>
            <a:rPr lang="ru-RU" dirty="0" err="1" smtClean="0"/>
            <a:t>Успішне</a:t>
          </a:r>
          <a:r>
            <a:rPr lang="ru-RU" dirty="0" smtClean="0"/>
            <a:t> </a:t>
          </a:r>
          <a:r>
            <a:rPr lang="ru-RU" dirty="0" err="1" smtClean="0"/>
            <a:t>збереження</a:t>
          </a:r>
          <a:r>
            <a:rPr lang="ru-RU" dirty="0" smtClean="0"/>
            <a:t> </a:t>
          </a:r>
          <a:r>
            <a:rPr lang="ru-RU" dirty="0" err="1" smtClean="0"/>
            <a:t>біологічного</a:t>
          </a:r>
          <a:r>
            <a:rPr lang="ru-RU" dirty="0" smtClean="0"/>
            <a:t> та ландшафтного </a:t>
          </a:r>
          <a:r>
            <a:rPr lang="ru-RU" dirty="0" err="1" smtClean="0"/>
            <a:t>різноманіття</a:t>
          </a:r>
          <a:r>
            <a:rPr lang="ru-RU" dirty="0" smtClean="0"/>
            <a:t> </a:t>
          </a:r>
          <a:r>
            <a:rPr lang="ru-RU" dirty="0" err="1" smtClean="0"/>
            <a:t>потребує</a:t>
          </a:r>
          <a:r>
            <a:rPr lang="ru-RU" dirty="0" smtClean="0"/>
            <a:t> </a:t>
          </a:r>
          <a:r>
            <a:rPr lang="ru-RU" dirty="0" err="1" smtClean="0"/>
            <a:t>спільних</a:t>
          </a:r>
          <a:r>
            <a:rPr lang="ru-RU" dirty="0" smtClean="0"/>
            <a:t> </a:t>
          </a:r>
          <a:r>
            <a:rPr lang="ru-RU" dirty="0" err="1" smtClean="0"/>
            <a:t>зусиль</a:t>
          </a:r>
          <a:r>
            <a:rPr lang="ru-RU" dirty="0" smtClean="0"/>
            <a:t> та </a:t>
          </a:r>
          <a:r>
            <a:rPr lang="ru-RU" dirty="0" err="1" smtClean="0"/>
            <a:t>координації</a:t>
          </a:r>
          <a:r>
            <a:rPr lang="ru-RU" dirty="0" smtClean="0"/>
            <a:t> </a:t>
          </a:r>
          <a:r>
            <a:rPr lang="ru-RU" dirty="0" err="1" smtClean="0"/>
            <a:t>між</a:t>
          </a:r>
          <a:r>
            <a:rPr lang="ru-RU" dirty="0" smtClean="0"/>
            <a:t> </a:t>
          </a:r>
          <a:r>
            <a:rPr lang="ru-RU" dirty="0" err="1" smtClean="0"/>
            <a:t>різними</a:t>
          </a:r>
          <a:r>
            <a:rPr lang="ru-RU" dirty="0" smtClean="0"/>
            <a:t> </a:t>
          </a:r>
          <a:r>
            <a:rPr lang="ru-RU" dirty="0" err="1" smtClean="0"/>
            <a:t>зацікавленими</a:t>
          </a:r>
          <a:r>
            <a:rPr lang="ru-RU" dirty="0" smtClean="0"/>
            <a:t> сторонами, такими як </a:t>
          </a:r>
          <a:r>
            <a:rPr lang="ru-RU" dirty="0" err="1" smtClean="0"/>
            <a:t>урядові</a:t>
          </a:r>
          <a:r>
            <a:rPr lang="ru-RU" dirty="0" smtClean="0"/>
            <a:t> </a:t>
          </a:r>
          <a:r>
            <a:rPr lang="ru-RU" dirty="0" err="1" smtClean="0"/>
            <a:t>органи</a:t>
          </a:r>
          <a:r>
            <a:rPr lang="ru-RU" dirty="0" smtClean="0"/>
            <a:t>, </a:t>
          </a:r>
          <a:r>
            <a:rPr lang="ru-RU" dirty="0" err="1" smtClean="0"/>
            <a:t>місцеві</a:t>
          </a:r>
          <a:r>
            <a:rPr lang="ru-RU" dirty="0" smtClean="0"/>
            <a:t> </a:t>
          </a:r>
          <a:r>
            <a:rPr lang="ru-RU" dirty="0" err="1" smtClean="0"/>
            <a:t>організації</a:t>
          </a:r>
          <a:r>
            <a:rPr lang="ru-RU" dirty="0" smtClean="0"/>
            <a:t>, </a:t>
          </a:r>
          <a:r>
            <a:rPr lang="ru-RU" dirty="0" err="1" smtClean="0"/>
            <a:t>громадськість</a:t>
          </a:r>
          <a:r>
            <a:rPr lang="ru-RU" dirty="0" smtClean="0"/>
            <a:t> та </a:t>
          </a:r>
          <a:r>
            <a:rPr lang="ru-RU" dirty="0" err="1" smtClean="0"/>
            <a:t>приватні</a:t>
          </a:r>
          <a:r>
            <a:rPr lang="ru-RU" dirty="0" smtClean="0"/>
            <a:t> сектор. </a:t>
          </a:r>
          <a:r>
            <a:rPr lang="ru-RU" dirty="0" err="1" smtClean="0"/>
            <a:t>Недостатня</a:t>
          </a:r>
          <a:r>
            <a:rPr lang="ru-RU" dirty="0" smtClean="0"/>
            <a:t> </a:t>
          </a:r>
          <a:r>
            <a:rPr lang="ru-RU" dirty="0" err="1" smtClean="0"/>
            <a:t>співпраця</a:t>
          </a:r>
          <a:r>
            <a:rPr lang="ru-RU" dirty="0" smtClean="0"/>
            <a:t> та </a:t>
          </a:r>
          <a:r>
            <a:rPr lang="ru-RU" dirty="0" err="1" smtClean="0"/>
            <a:t>відсутність</a:t>
          </a:r>
          <a:r>
            <a:rPr lang="ru-RU" dirty="0" smtClean="0"/>
            <a:t> </a:t>
          </a:r>
          <a:r>
            <a:rPr lang="ru-RU" dirty="0" err="1" smtClean="0"/>
            <a:t>координації</a:t>
          </a:r>
          <a:r>
            <a:rPr lang="ru-RU" dirty="0" smtClean="0"/>
            <a:t> </a:t>
          </a:r>
          <a:r>
            <a:rPr lang="ru-RU" dirty="0" err="1" smtClean="0"/>
            <a:t>можуть</a:t>
          </a:r>
          <a:r>
            <a:rPr lang="ru-RU" dirty="0" smtClean="0"/>
            <a:t> </a:t>
          </a:r>
          <a:r>
            <a:rPr lang="ru-RU" dirty="0" err="1" smtClean="0"/>
            <a:t>утруднити</a:t>
          </a:r>
          <a:r>
            <a:rPr lang="ru-RU" dirty="0" smtClean="0"/>
            <a:t> </a:t>
          </a:r>
          <a:r>
            <a:rPr lang="ru-RU" dirty="0" err="1" smtClean="0"/>
            <a:t>вирішення</a:t>
          </a:r>
          <a:r>
            <a:rPr lang="ru-RU" dirty="0" smtClean="0"/>
            <a:t> проблем </a:t>
          </a:r>
          <a:r>
            <a:rPr lang="ru-RU" dirty="0" err="1" smtClean="0"/>
            <a:t>збереження</a:t>
          </a:r>
          <a:r>
            <a:rPr lang="ru-RU" dirty="0" smtClean="0"/>
            <a:t> </a:t>
          </a:r>
          <a:r>
            <a:rPr lang="ru-RU" dirty="0" err="1" smtClean="0"/>
            <a:t>природи</a:t>
          </a:r>
          <a:r>
            <a:rPr lang="ru-RU" dirty="0" smtClean="0"/>
            <a:t> в </a:t>
          </a:r>
          <a:r>
            <a:rPr lang="ru-RU" dirty="0" err="1" smtClean="0"/>
            <a:t>області</a:t>
          </a:r>
          <a:r>
            <a:rPr lang="ru-RU" dirty="0" smtClean="0"/>
            <a:t>.</a:t>
          </a:r>
          <a:endParaRPr lang="ru-RU" dirty="0"/>
        </a:p>
      </dgm:t>
    </dgm:pt>
    <dgm:pt modelId="{860FE4F1-CEA7-4F7B-A0E5-250E9CAD4D0F}" type="parTrans" cxnId="{E73C479E-0E81-45D3-A466-49BD1B6FFC74}">
      <dgm:prSet/>
      <dgm:spPr/>
      <dgm:t>
        <a:bodyPr/>
        <a:lstStyle/>
        <a:p>
          <a:endParaRPr lang="ru-RU"/>
        </a:p>
      </dgm:t>
    </dgm:pt>
    <dgm:pt modelId="{4375DBF0-5301-428F-95D7-948E95B7EF1C}" type="sibTrans" cxnId="{E73C479E-0E81-45D3-A466-49BD1B6FFC74}">
      <dgm:prSet/>
      <dgm:spPr/>
      <dgm:t>
        <a:bodyPr/>
        <a:lstStyle/>
        <a:p>
          <a:endParaRPr lang="ru-RU"/>
        </a:p>
      </dgm:t>
    </dgm:pt>
    <dgm:pt modelId="{8B2B9FE3-93F8-40C0-B95C-B07C38CA9B00}" type="pres">
      <dgm:prSet presAssocID="{F57D0F27-49D6-4F77-B75F-5AFE696E7D05}" presName="linearFlow" presStyleCnt="0">
        <dgm:presLayoutVars>
          <dgm:dir/>
          <dgm:animLvl val="lvl"/>
          <dgm:resizeHandles val="exact"/>
        </dgm:presLayoutVars>
      </dgm:prSet>
      <dgm:spPr/>
    </dgm:pt>
    <dgm:pt modelId="{EE8B45C3-07E9-4B18-8C7F-B6775BEDECB3}" type="pres">
      <dgm:prSet presAssocID="{6037D107-F8CE-4CED-8DF4-6E7C42BC024C}" presName="composite" presStyleCnt="0"/>
      <dgm:spPr/>
    </dgm:pt>
    <dgm:pt modelId="{A7B91DEB-7C87-4C05-B948-901A0F2755D9}" type="pres">
      <dgm:prSet presAssocID="{6037D107-F8CE-4CED-8DF4-6E7C42BC024C}" presName="parentText" presStyleLbl="alignNode1" presStyleIdx="0" presStyleCnt="2">
        <dgm:presLayoutVars>
          <dgm:chMax val="1"/>
          <dgm:bulletEnabled val="1"/>
        </dgm:presLayoutVars>
      </dgm:prSet>
      <dgm:spPr/>
    </dgm:pt>
    <dgm:pt modelId="{B4DE304F-4F5D-4120-B3F4-0BDFF0E78C7F}" type="pres">
      <dgm:prSet presAssocID="{6037D107-F8CE-4CED-8DF4-6E7C42BC024C}" presName="descendantText" presStyleLbl="alignAcc1" presStyleIdx="0" presStyleCnt="2">
        <dgm:presLayoutVars>
          <dgm:bulletEnabled val="1"/>
        </dgm:presLayoutVars>
      </dgm:prSet>
      <dgm:spPr/>
      <dgm:t>
        <a:bodyPr/>
        <a:lstStyle/>
        <a:p>
          <a:endParaRPr lang="ru-RU"/>
        </a:p>
      </dgm:t>
    </dgm:pt>
    <dgm:pt modelId="{9CB9DBB9-E651-4EA4-B5BD-5FD1060ED6DE}" type="pres">
      <dgm:prSet presAssocID="{CE5FA3D6-1B1E-4843-B3D4-710A29C9EC8A}" presName="sp" presStyleCnt="0"/>
      <dgm:spPr/>
    </dgm:pt>
    <dgm:pt modelId="{BA8C0363-B47F-4DEC-B935-DD0CD6B9C9FE}" type="pres">
      <dgm:prSet presAssocID="{E5DD27E1-620B-4E60-9544-EA4EBCBAF7F0}" presName="composite" presStyleCnt="0"/>
      <dgm:spPr/>
    </dgm:pt>
    <dgm:pt modelId="{63E1D2FE-D37E-4B86-AD5D-6DC445897BF1}" type="pres">
      <dgm:prSet presAssocID="{E5DD27E1-620B-4E60-9544-EA4EBCBAF7F0}" presName="parentText" presStyleLbl="alignNode1" presStyleIdx="1" presStyleCnt="2">
        <dgm:presLayoutVars>
          <dgm:chMax val="1"/>
          <dgm:bulletEnabled val="1"/>
        </dgm:presLayoutVars>
      </dgm:prSet>
      <dgm:spPr/>
    </dgm:pt>
    <dgm:pt modelId="{DE8A9596-97FF-404D-8136-612500BAE047}" type="pres">
      <dgm:prSet presAssocID="{E5DD27E1-620B-4E60-9544-EA4EBCBAF7F0}" presName="descendantText" presStyleLbl="alignAcc1" presStyleIdx="1" presStyleCnt="2">
        <dgm:presLayoutVars>
          <dgm:bulletEnabled val="1"/>
        </dgm:presLayoutVars>
      </dgm:prSet>
      <dgm:spPr/>
      <dgm:t>
        <a:bodyPr/>
        <a:lstStyle/>
        <a:p>
          <a:endParaRPr lang="ru-RU"/>
        </a:p>
      </dgm:t>
    </dgm:pt>
  </dgm:ptLst>
  <dgm:cxnLst>
    <dgm:cxn modelId="{A19B3BDF-02AA-445D-B414-B8324DC8D2C8}" type="presOf" srcId="{9B91FB8A-D6E2-49C5-9E5A-3FE1BF8FE92A}" destId="{B4DE304F-4F5D-4120-B3F4-0BDFF0E78C7F}" srcOrd="0" destOrd="1" presId="urn:microsoft.com/office/officeart/2005/8/layout/chevron2"/>
    <dgm:cxn modelId="{6F9BBFBF-D2B9-4C4D-832B-B84D079FBB46}" type="presOf" srcId="{56D446B9-A353-49D8-B84C-2A168BA0F165}" destId="{DE8A9596-97FF-404D-8136-612500BAE047}" srcOrd="0" destOrd="3" presId="urn:microsoft.com/office/officeart/2005/8/layout/chevron2"/>
    <dgm:cxn modelId="{9872DFD1-0E71-485B-8E9B-CC65F3D877F0}" type="presOf" srcId="{F57D0F27-49D6-4F77-B75F-5AFE696E7D05}" destId="{8B2B9FE3-93F8-40C0-B95C-B07C38CA9B00}" srcOrd="0" destOrd="0" presId="urn:microsoft.com/office/officeart/2005/8/layout/chevron2"/>
    <dgm:cxn modelId="{0587D0C2-3A9B-4FE4-B0A8-D34615DB0E3C}" srcId="{6037D107-F8CE-4CED-8DF4-6E7C42BC024C}" destId="{D5D45878-5786-4F27-97E9-60824C1D126A}" srcOrd="2" destOrd="0" parTransId="{C48FC055-F402-4E57-90A4-B8D5BEC59776}" sibTransId="{8333D244-DB62-4A93-8693-4B0A032E567B}"/>
    <dgm:cxn modelId="{AA4267C5-400F-4886-9E01-80FAECFC5766}" type="presOf" srcId="{1892B14E-F545-49B6-9EC1-6868D0BEDBF0}" destId="{DE8A9596-97FF-404D-8136-612500BAE047}" srcOrd="0" destOrd="2" presId="urn:microsoft.com/office/officeart/2005/8/layout/chevron2"/>
    <dgm:cxn modelId="{57F0385E-6BE0-4646-8FA9-EFC33161FBE0}" type="presOf" srcId="{6037D107-F8CE-4CED-8DF4-6E7C42BC024C}" destId="{A7B91DEB-7C87-4C05-B948-901A0F2755D9}" srcOrd="0" destOrd="0" presId="urn:microsoft.com/office/officeart/2005/8/layout/chevron2"/>
    <dgm:cxn modelId="{9DCCB98F-F281-4218-9B8C-F71B47AB62B4}" type="presOf" srcId="{E5DD27E1-620B-4E60-9544-EA4EBCBAF7F0}" destId="{63E1D2FE-D37E-4B86-AD5D-6DC445897BF1}" srcOrd="0" destOrd="0" presId="urn:microsoft.com/office/officeart/2005/8/layout/chevron2"/>
    <dgm:cxn modelId="{40DD085A-8AD6-45D5-83C7-2235F8846314}" srcId="{E5DD27E1-620B-4E60-9544-EA4EBCBAF7F0}" destId="{1892B14E-F545-49B6-9EC1-6868D0BEDBF0}" srcOrd="2" destOrd="0" parTransId="{403606AC-CC04-4465-A33E-7D0C1591F6B6}" sibTransId="{48F0930D-21E6-4A8B-A173-9F5F62FF482F}"/>
    <dgm:cxn modelId="{6F882322-7BEF-49AD-B1C7-F6E524DBE3A1}" srcId="{E5DD27E1-620B-4E60-9544-EA4EBCBAF7F0}" destId="{FCA8B142-5B94-41A9-8817-F174F2D77448}" srcOrd="1" destOrd="0" parTransId="{97C7CFF6-769C-4C7B-A629-59CDBDFC8336}" sibTransId="{221F9801-C7DE-4BDF-962C-EC6BBF97F7AB}"/>
    <dgm:cxn modelId="{92C04CD5-F4A6-406F-8667-098AB0E1069C}" srcId="{F57D0F27-49D6-4F77-B75F-5AFE696E7D05}" destId="{6037D107-F8CE-4CED-8DF4-6E7C42BC024C}" srcOrd="0" destOrd="0" parTransId="{474B4A7B-8A70-41B3-A3BA-530DF8E14BA5}" sibTransId="{CE5FA3D6-1B1E-4843-B3D4-710A29C9EC8A}"/>
    <dgm:cxn modelId="{374180B9-5331-49CF-81BD-48DCCBBDB141}" srcId="{E5DD27E1-620B-4E60-9544-EA4EBCBAF7F0}" destId="{D3046C39-7026-42F5-AA6B-E123DDB67553}" srcOrd="0" destOrd="0" parTransId="{96E5A042-5094-4F73-8AF3-3320405F9AC1}" sibTransId="{9F951D4C-8263-4495-ABE8-F2F8DE627E5B}"/>
    <dgm:cxn modelId="{9ADB8235-9C92-49C8-852C-B0E323598097}" srcId="{6037D107-F8CE-4CED-8DF4-6E7C42BC024C}" destId="{F9AC7DA6-1113-4E9C-9225-60F7CB952157}" srcOrd="0" destOrd="0" parTransId="{CD50E855-1554-4AC7-BC98-5A3A6ADA1B48}" sibTransId="{E380080D-89B9-4882-9D47-3F0E67FC73F1}"/>
    <dgm:cxn modelId="{747CEE17-D6FA-4296-A1D3-4B0509CD05B5}" type="presOf" srcId="{F9AC7DA6-1113-4E9C-9225-60F7CB952157}" destId="{B4DE304F-4F5D-4120-B3F4-0BDFF0E78C7F}" srcOrd="0" destOrd="0" presId="urn:microsoft.com/office/officeart/2005/8/layout/chevron2"/>
    <dgm:cxn modelId="{BA3518DB-6D3F-4451-9DED-4B05794E165E}" srcId="{F57D0F27-49D6-4F77-B75F-5AFE696E7D05}" destId="{E5DD27E1-620B-4E60-9544-EA4EBCBAF7F0}" srcOrd="1" destOrd="0" parTransId="{AB149390-A09F-4425-9404-A1500D25D5A3}" sibTransId="{ED97810E-7D10-452E-A4B7-16915DCAF81F}"/>
    <dgm:cxn modelId="{DABA00A3-B5D0-45B2-BD57-E4AE9183DC42}" type="presOf" srcId="{D3046C39-7026-42F5-AA6B-E123DDB67553}" destId="{DE8A9596-97FF-404D-8136-612500BAE047}" srcOrd="0" destOrd="0" presId="urn:microsoft.com/office/officeart/2005/8/layout/chevron2"/>
    <dgm:cxn modelId="{E73C479E-0E81-45D3-A466-49BD1B6FFC74}" srcId="{E5DD27E1-620B-4E60-9544-EA4EBCBAF7F0}" destId="{56D446B9-A353-49D8-B84C-2A168BA0F165}" srcOrd="3" destOrd="0" parTransId="{860FE4F1-CEA7-4F7B-A0E5-250E9CAD4D0F}" sibTransId="{4375DBF0-5301-428F-95D7-948E95B7EF1C}"/>
    <dgm:cxn modelId="{E80A9CD4-10C4-4BC1-A2F5-33F97D40CAC5}" type="presOf" srcId="{FCA8B142-5B94-41A9-8817-F174F2D77448}" destId="{DE8A9596-97FF-404D-8136-612500BAE047}" srcOrd="0" destOrd="1" presId="urn:microsoft.com/office/officeart/2005/8/layout/chevron2"/>
    <dgm:cxn modelId="{A395A5CA-3162-4B6C-8948-4F8BF48F78C8}" srcId="{6037D107-F8CE-4CED-8DF4-6E7C42BC024C}" destId="{9B91FB8A-D6E2-49C5-9E5A-3FE1BF8FE92A}" srcOrd="1" destOrd="0" parTransId="{D7B8CAF1-EA0B-41A7-93F6-74AA9C813254}" sibTransId="{B2DFBE6E-43B5-4469-A515-D25F93BFCAFB}"/>
    <dgm:cxn modelId="{1C27B813-35DE-44DE-A54D-DCB6FA447C61}" type="presOf" srcId="{D5D45878-5786-4F27-97E9-60824C1D126A}" destId="{B4DE304F-4F5D-4120-B3F4-0BDFF0E78C7F}" srcOrd="0" destOrd="2" presId="urn:microsoft.com/office/officeart/2005/8/layout/chevron2"/>
    <dgm:cxn modelId="{908B13D2-8480-4514-83B1-B0E894EB6636}" type="presParOf" srcId="{8B2B9FE3-93F8-40C0-B95C-B07C38CA9B00}" destId="{EE8B45C3-07E9-4B18-8C7F-B6775BEDECB3}" srcOrd="0" destOrd="0" presId="urn:microsoft.com/office/officeart/2005/8/layout/chevron2"/>
    <dgm:cxn modelId="{B5F5BD52-FD02-4A22-835B-11F432CBE552}" type="presParOf" srcId="{EE8B45C3-07E9-4B18-8C7F-B6775BEDECB3}" destId="{A7B91DEB-7C87-4C05-B948-901A0F2755D9}" srcOrd="0" destOrd="0" presId="urn:microsoft.com/office/officeart/2005/8/layout/chevron2"/>
    <dgm:cxn modelId="{F3BC5F91-8E41-4BE0-BCD9-29E52FE2F273}" type="presParOf" srcId="{EE8B45C3-07E9-4B18-8C7F-B6775BEDECB3}" destId="{B4DE304F-4F5D-4120-B3F4-0BDFF0E78C7F}" srcOrd="1" destOrd="0" presId="urn:microsoft.com/office/officeart/2005/8/layout/chevron2"/>
    <dgm:cxn modelId="{BB9B7F32-FFE1-4141-84A8-6998939D3753}" type="presParOf" srcId="{8B2B9FE3-93F8-40C0-B95C-B07C38CA9B00}" destId="{9CB9DBB9-E651-4EA4-B5BD-5FD1060ED6DE}" srcOrd="1" destOrd="0" presId="urn:microsoft.com/office/officeart/2005/8/layout/chevron2"/>
    <dgm:cxn modelId="{90460937-1912-49ED-8427-840565D994F2}" type="presParOf" srcId="{8B2B9FE3-93F8-40C0-B95C-B07C38CA9B00}" destId="{BA8C0363-B47F-4DEC-B935-DD0CD6B9C9FE}" srcOrd="2" destOrd="0" presId="urn:microsoft.com/office/officeart/2005/8/layout/chevron2"/>
    <dgm:cxn modelId="{EF6D6D01-B76C-47D5-B886-0CD1D71B7C35}" type="presParOf" srcId="{BA8C0363-B47F-4DEC-B935-DD0CD6B9C9FE}" destId="{63E1D2FE-D37E-4B86-AD5D-6DC445897BF1}" srcOrd="0" destOrd="0" presId="urn:microsoft.com/office/officeart/2005/8/layout/chevron2"/>
    <dgm:cxn modelId="{22EF91FD-B76F-461F-8772-B5A58EB6CA49}" type="presParOf" srcId="{BA8C0363-B47F-4DEC-B935-DD0CD6B9C9FE}" destId="{DE8A9596-97FF-404D-8136-612500BAE0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1338C6-08CE-4060-9125-E6C0F16E0086}"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ru-RU"/>
        </a:p>
      </dgm:t>
    </dgm:pt>
    <dgm:pt modelId="{54C0414D-5EC5-482F-953B-D4A13CE68953}">
      <dgm:prSet phldrT="[Текст]"/>
      <dgm:spPr/>
      <dgm:t>
        <a:bodyPr/>
        <a:lstStyle/>
        <a:p>
          <a:r>
            <a:rPr lang="uk-UA" dirty="0" smtClean="0">
              <a:latin typeface="Times New Roman" panose="02020603050405020304" pitchFamily="18" charset="0"/>
              <a:cs typeface="Times New Roman" panose="02020603050405020304" pitchFamily="18" charset="0"/>
            </a:rPr>
            <a:t>Управління водними ресурсами</a:t>
          </a:r>
          <a:endParaRPr lang="ru-RU" dirty="0"/>
        </a:p>
      </dgm:t>
    </dgm:pt>
    <dgm:pt modelId="{8F6323AF-B738-43C6-B320-B5DE32AE0E2D}" type="parTrans" cxnId="{E58B525A-8154-446F-BEC9-95853697FB03}">
      <dgm:prSet/>
      <dgm:spPr/>
      <dgm:t>
        <a:bodyPr/>
        <a:lstStyle/>
        <a:p>
          <a:endParaRPr lang="ru-RU"/>
        </a:p>
      </dgm:t>
    </dgm:pt>
    <dgm:pt modelId="{31F98871-BB8E-4641-ABAE-E99DE5A0FABE}" type="sibTrans" cxnId="{E58B525A-8154-446F-BEC9-95853697FB03}">
      <dgm:prSet/>
      <dgm:spPr/>
      <dgm:t>
        <a:bodyPr/>
        <a:lstStyle/>
        <a:p>
          <a:endParaRPr lang="ru-RU"/>
        </a:p>
      </dgm:t>
    </dgm:pt>
    <dgm:pt modelId="{AEB88D5A-DBDF-4EAC-8978-D43373CDFFB6}">
      <dgm:prSet phldrT="[Текст]"/>
      <dgm:spPr/>
      <dgm:t>
        <a:bodyPr/>
        <a:lstStyle/>
        <a:p>
          <a:r>
            <a:rPr lang="uk-UA" dirty="0" smtClean="0">
              <a:latin typeface="Times New Roman" panose="02020603050405020304" pitchFamily="18" charset="0"/>
              <a:cs typeface="Times New Roman" panose="02020603050405020304" pitchFamily="18" charset="0"/>
            </a:rPr>
            <a:t>Використання </a:t>
          </a:r>
          <a:r>
            <a:rPr lang="cs-CZ" dirty="0" smtClean="0">
              <a:latin typeface="Times New Roman" panose="02020603050405020304" pitchFamily="18" charset="0"/>
              <a:cs typeface="Times New Roman" panose="02020603050405020304" pitchFamily="18" charset="0"/>
            </a:rPr>
            <a:t>smart-</a:t>
          </a:r>
          <a:r>
            <a:rPr lang="uk-UA" dirty="0" smtClean="0">
              <a:latin typeface="Times New Roman" panose="02020603050405020304" pitchFamily="18" charset="0"/>
              <a:cs typeface="Times New Roman" panose="02020603050405020304" pitchFamily="18" charset="0"/>
            </a:rPr>
            <a:t>технологій для управління водними ресурсами, такі як системи поливу з контролем вологості ґрунту, датчики рівня води, системи збереження та </a:t>
          </a:r>
          <a:r>
            <a:rPr lang="uk-UA" dirty="0" err="1" smtClean="0">
              <a:latin typeface="Times New Roman" panose="02020603050405020304" pitchFamily="18" charset="0"/>
              <a:cs typeface="Times New Roman" panose="02020603050405020304" pitchFamily="18" charset="0"/>
            </a:rPr>
            <a:t>рециклінгу</a:t>
          </a:r>
          <a:r>
            <a:rPr lang="uk-UA" dirty="0" smtClean="0">
              <a:latin typeface="Times New Roman" panose="02020603050405020304" pitchFamily="18" charset="0"/>
              <a:cs typeface="Times New Roman" panose="02020603050405020304" pitchFamily="18" charset="0"/>
            </a:rPr>
            <a:t> води, допомагають знизити витрати води та забезпечити оптимальний водний режим для рослин</a:t>
          </a:r>
          <a:endParaRPr lang="ru-RU" dirty="0"/>
        </a:p>
      </dgm:t>
    </dgm:pt>
    <dgm:pt modelId="{59D981E0-3BD2-4AD3-96DE-420FEEB11F23}" type="parTrans" cxnId="{6AE4FDB5-B6E4-4B21-8A14-A06916EA2687}">
      <dgm:prSet/>
      <dgm:spPr/>
      <dgm:t>
        <a:bodyPr/>
        <a:lstStyle/>
        <a:p>
          <a:endParaRPr lang="ru-RU"/>
        </a:p>
      </dgm:t>
    </dgm:pt>
    <dgm:pt modelId="{160131C7-8CE4-406C-BB03-1F3AF3399435}" type="sibTrans" cxnId="{6AE4FDB5-B6E4-4B21-8A14-A06916EA2687}">
      <dgm:prSet/>
      <dgm:spPr/>
      <dgm:t>
        <a:bodyPr/>
        <a:lstStyle/>
        <a:p>
          <a:endParaRPr lang="ru-RU"/>
        </a:p>
      </dgm:t>
    </dgm:pt>
    <dgm:pt modelId="{2FD9F7B4-26EC-44EA-9509-A3245C312CE5}">
      <dgm:prSet phldrT="[Текст]"/>
      <dgm:spPr/>
      <dgm:t>
        <a:bodyPr/>
        <a:lstStyle/>
        <a:p>
          <a:r>
            <a:rPr lang="uk-UA" dirty="0" smtClean="0">
              <a:latin typeface="Times New Roman" panose="02020603050405020304" pitchFamily="18" charset="0"/>
              <a:cs typeface="Times New Roman" panose="02020603050405020304" pitchFamily="18" charset="0"/>
            </a:rPr>
            <a:t>Аналіз даних та прогнозування</a:t>
          </a:r>
          <a:endParaRPr lang="ru-RU" dirty="0"/>
        </a:p>
      </dgm:t>
    </dgm:pt>
    <dgm:pt modelId="{12F8A337-44E3-4FFC-B0A3-AF9B32687523}" type="parTrans" cxnId="{86A1582C-E13B-45D4-97DD-326C42BA116D}">
      <dgm:prSet/>
      <dgm:spPr/>
      <dgm:t>
        <a:bodyPr/>
        <a:lstStyle/>
        <a:p>
          <a:endParaRPr lang="ru-RU"/>
        </a:p>
      </dgm:t>
    </dgm:pt>
    <dgm:pt modelId="{A4C78E7E-FFE7-40A3-80C9-D9744B7E2194}" type="sibTrans" cxnId="{86A1582C-E13B-45D4-97DD-326C42BA116D}">
      <dgm:prSet/>
      <dgm:spPr/>
      <dgm:t>
        <a:bodyPr/>
        <a:lstStyle/>
        <a:p>
          <a:endParaRPr lang="ru-RU"/>
        </a:p>
      </dgm:t>
    </dgm:pt>
    <dgm:pt modelId="{B1A88A49-FDCA-45C3-BB31-EE11D66F4560}">
      <dgm:prSet phldrT="[Текст]"/>
      <dgm:spPr/>
      <dgm:t>
        <a:bodyPr/>
        <a:lstStyle/>
        <a:p>
          <a:r>
            <a:rPr lang="uk-UA" dirty="0" smtClean="0">
              <a:latin typeface="Times New Roman" panose="02020603050405020304" pitchFamily="18" charset="0"/>
              <a:cs typeface="Times New Roman" panose="02020603050405020304" pitchFamily="18" charset="0"/>
            </a:rPr>
            <a:t>Використання аналітичних інструментів та машинного навчання дозволяє аналізувати великі обсяги даних, включаючи історичні дані про врожайність, погоду, ринкові ціни тощо.</a:t>
          </a:r>
          <a:endParaRPr lang="ru-RU" dirty="0"/>
        </a:p>
      </dgm:t>
    </dgm:pt>
    <dgm:pt modelId="{AE57C70B-1149-42BE-B73B-310C31DCC6D3}" type="parTrans" cxnId="{6BEA3C8E-A151-421E-9F57-8BB32F2C9C0E}">
      <dgm:prSet/>
      <dgm:spPr/>
      <dgm:t>
        <a:bodyPr/>
        <a:lstStyle/>
        <a:p>
          <a:endParaRPr lang="ru-RU"/>
        </a:p>
      </dgm:t>
    </dgm:pt>
    <dgm:pt modelId="{D13449C7-0B87-4765-A9B8-776EDBE8E84A}" type="sibTrans" cxnId="{6BEA3C8E-A151-421E-9F57-8BB32F2C9C0E}">
      <dgm:prSet/>
      <dgm:spPr/>
      <dgm:t>
        <a:bodyPr/>
        <a:lstStyle/>
        <a:p>
          <a:endParaRPr lang="ru-RU"/>
        </a:p>
      </dgm:t>
    </dgm:pt>
    <dgm:pt modelId="{F6DE8F63-1331-4D59-9E56-DEEAB3EBBFEF}">
      <dgm:prSet phldrT="[Текст]"/>
      <dgm:spPr/>
      <dgm:t>
        <a:bodyPr/>
        <a:lstStyle/>
        <a:p>
          <a:r>
            <a:rPr lang="uk-UA" dirty="0" smtClean="0">
              <a:latin typeface="Times New Roman" panose="02020603050405020304" pitchFamily="18" charset="0"/>
              <a:cs typeface="Times New Roman" panose="02020603050405020304" pitchFamily="18" charset="0"/>
            </a:rPr>
            <a:t>Електронні платформи та </a:t>
          </a:r>
          <a:r>
            <a:rPr lang="uk-UA" dirty="0" err="1" smtClean="0">
              <a:latin typeface="Times New Roman" panose="02020603050405020304" pitchFamily="18" charset="0"/>
              <a:cs typeface="Times New Roman" panose="02020603050405020304" pitchFamily="18" charset="0"/>
            </a:rPr>
            <a:t>маркетплейси</a:t>
          </a:r>
          <a:endParaRPr lang="ru-RU" dirty="0"/>
        </a:p>
      </dgm:t>
    </dgm:pt>
    <dgm:pt modelId="{70F66201-0E0F-4D84-BDE5-A2769DDB6C5A}" type="parTrans" cxnId="{3E5250C6-5C40-487F-8B0C-E221BC69ADCA}">
      <dgm:prSet/>
      <dgm:spPr/>
      <dgm:t>
        <a:bodyPr/>
        <a:lstStyle/>
        <a:p>
          <a:endParaRPr lang="ru-RU"/>
        </a:p>
      </dgm:t>
    </dgm:pt>
    <dgm:pt modelId="{6C3C3455-C985-4B5B-A31D-FD1BA5560E3B}" type="sibTrans" cxnId="{3E5250C6-5C40-487F-8B0C-E221BC69ADCA}">
      <dgm:prSet/>
      <dgm:spPr/>
      <dgm:t>
        <a:bodyPr/>
        <a:lstStyle/>
        <a:p>
          <a:endParaRPr lang="ru-RU"/>
        </a:p>
      </dgm:t>
    </dgm:pt>
    <dgm:pt modelId="{3D1585A9-B051-4EF0-92F8-55D80A5E5E69}">
      <dgm:prSet phldrT="[Текст]"/>
      <dgm:spPr/>
      <dgm:t>
        <a:bodyPr/>
        <a:lstStyle/>
        <a:p>
          <a:r>
            <a:rPr lang="uk-UA" dirty="0" smtClean="0">
              <a:latin typeface="Times New Roman" panose="02020603050405020304" pitchFamily="18" charset="0"/>
              <a:cs typeface="Times New Roman" panose="02020603050405020304" pitchFamily="18" charset="0"/>
            </a:rPr>
            <a:t>Використання електронних платформ та </a:t>
          </a:r>
          <a:r>
            <a:rPr lang="uk-UA" dirty="0" err="1" smtClean="0">
              <a:latin typeface="Times New Roman" panose="02020603050405020304" pitchFamily="18" charset="0"/>
              <a:cs typeface="Times New Roman" panose="02020603050405020304" pitchFamily="18" charset="0"/>
            </a:rPr>
            <a:t>маркетплейсів</a:t>
          </a:r>
          <a:r>
            <a:rPr lang="uk-UA" dirty="0" smtClean="0">
              <a:latin typeface="Times New Roman" panose="02020603050405020304" pitchFamily="18" charset="0"/>
              <a:cs typeface="Times New Roman" panose="02020603050405020304" pitchFamily="18" charset="0"/>
            </a:rPr>
            <a:t> дозволяє з'єднати сільськогосподарських виробників з покупцями, спрощує процеси замовлення, постачання та збуту продукції, а також забезпечує більший доступ до ринків і можливостей для масштабування</a:t>
          </a:r>
          <a:endParaRPr lang="ru-RU" dirty="0"/>
        </a:p>
      </dgm:t>
    </dgm:pt>
    <dgm:pt modelId="{D29539C8-71AE-4A88-9487-BE7ED8E539E5}" type="parTrans" cxnId="{5235DC0E-0937-4681-9500-2C479AE1A7CE}">
      <dgm:prSet/>
      <dgm:spPr/>
      <dgm:t>
        <a:bodyPr/>
        <a:lstStyle/>
        <a:p>
          <a:endParaRPr lang="ru-RU"/>
        </a:p>
      </dgm:t>
    </dgm:pt>
    <dgm:pt modelId="{EF17AA87-4768-470C-937D-B5D2264024FA}" type="sibTrans" cxnId="{5235DC0E-0937-4681-9500-2C479AE1A7CE}">
      <dgm:prSet/>
      <dgm:spPr/>
      <dgm:t>
        <a:bodyPr/>
        <a:lstStyle/>
        <a:p>
          <a:endParaRPr lang="ru-RU"/>
        </a:p>
      </dgm:t>
    </dgm:pt>
    <dgm:pt modelId="{DD71AC02-A554-4850-A0F9-3D72F3F6B12A}">
      <dgm:prSet phldrT="[Текст]"/>
      <dgm:spPr/>
      <dgm:t>
        <a:bodyPr/>
        <a:lstStyle/>
        <a:p>
          <a:r>
            <a:rPr lang="uk-UA" dirty="0" smtClean="0">
              <a:latin typeface="Times New Roman" panose="02020603050405020304" pitchFamily="18" charset="0"/>
              <a:cs typeface="Times New Roman" panose="02020603050405020304" pitchFamily="18" charset="0"/>
            </a:rPr>
            <a:t> Це допомагає прогнозувати підходящі сорти культур, оптимальний час посіву, цінові тенденції та інші фактори, що впливають на економічну ефективність.</a:t>
          </a:r>
          <a:endParaRPr lang="ru-RU" dirty="0"/>
        </a:p>
      </dgm:t>
    </dgm:pt>
    <dgm:pt modelId="{1188EA9A-76B3-4D80-B721-8F200EDEE774}" type="parTrans" cxnId="{1AD76200-0AEE-49D3-AF8C-119C383C4B0D}">
      <dgm:prSet/>
      <dgm:spPr/>
    </dgm:pt>
    <dgm:pt modelId="{484849D3-F6E0-4266-8995-D18242562AB1}" type="sibTrans" cxnId="{1AD76200-0AEE-49D3-AF8C-119C383C4B0D}">
      <dgm:prSet/>
      <dgm:spPr/>
    </dgm:pt>
    <dgm:pt modelId="{474DBD49-A86A-4EAF-9E7B-C60BC87B1F8F}" type="pres">
      <dgm:prSet presAssocID="{0E1338C6-08CE-4060-9125-E6C0F16E0086}" presName="linearFlow" presStyleCnt="0">
        <dgm:presLayoutVars>
          <dgm:dir/>
          <dgm:animLvl val="lvl"/>
          <dgm:resizeHandles/>
        </dgm:presLayoutVars>
      </dgm:prSet>
      <dgm:spPr/>
    </dgm:pt>
    <dgm:pt modelId="{E66496CF-F995-4918-BFAD-80D5976A13FE}" type="pres">
      <dgm:prSet presAssocID="{54C0414D-5EC5-482F-953B-D4A13CE68953}" presName="compositeNode" presStyleCnt="0">
        <dgm:presLayoutVars>
          <dgm:bulletEnabled val="1"/>
        </dgm:presLayoutVars>
      </dgm:prSet>
      <dgm:spPr/>
    </dgm:pt>
    <dgm:pt modelId="{590A6D08-9B2A-4F73-BB7F-EADA0A6FADBA}" type="pres">
      <dgm:prSet presAssocID="{54C0414D-5EC5-482F-953B-D4A13CE68953}"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dgm:spPr>
    </dgm:pt>
    <dgm:pt modelId="{B770DC1B-49DF-4BE2-A91E-7709D553D80F}" type="pres">
      <dgm:prSet presAssocID="{54C0414D-5EC5-482F-953B-D4A13CE68953}" presName="childNode" presStyleLbl="node1" presStyleIdx="0" presStyleCnt="3">
        <dgm:presLayoutVars>
          <dgm:bulletEnabled val="1"/>
        </dgm:presLayoutVars>
      </dgm:prSet>
      <dgm:spPr/>
      <dgm:t>
        <a:bodyPr/>
        <a:lstStyle/>
        <a:p>
          <a:endParaRPr lang="ru-RU"/>
        </a:p>
      </dgm:t>
    </dgm:pt>
    <dgm:pt modelId="{2E9859AE-AD5C-4752-B97B-8E245AA85136}" type="pres">
      <dgm:prSet presAssocID="{54C0414D-5EC5-482F-953B-D4A13CE68953}" presName="parentNode" presStyleLbl="revTx" presStyleIdx="0" presStyleCnt="3">
        <dgm:presLayoutVars>
          <dgm:chMax val="0"/>
          <dgm:bulletEnabled val="1"/>
        </dgm:presLayoutVars>
      </dgm:prSet>
      <dgm:spPr/>
      <dgm:t>
        <a:bodyPr/>
        <a:lstStyle/>
        <a:p>
          <a:endParaRPr lang="ru-RU"/>
        </a:p>
      </dgm:t>
    </dgm:pt>
    <dgm:pt modelId="{866F829A-AF7A-483A-A48B-FC24B952D90A}" type="pres">
      <dgm:prSet presAssocID="{31F98871-BB8E-4641-ABAE-E99DE5A0FABE}" presName="sibTrans" presStyleCnt="0"/>
      <dgm:spPr/>
    </dgm:pt>
    <dgm:pt modelId="{B158A19B-0064-4CFA-8371-909BAB0DCAE2}" type="pres">
      <dgm:prSet presAssocID="{2FD9F7B4-26EC-44EA-9509-A3245C312CE5}" presName="compositeNode" presStyleCnt="0">
        <dgm:presLayoutVars>
          <dgm:bulletEnabled val="1"/>
        </dgm:presLayoutVars>
      </dgm:prSet>
      <dgm:spPr/>
    </dgm:pt>
    <dgm:pt modelId="{AFCE0F68-CDC2-4D51-A2B9-77F6E3CC220F}" type="pres">
      <dgm:prSet presAssocID="{2FD9F7B4-26EC-44EA-9509-A3245C312CE5}"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54264900-D3A3-42BF-B2BF-EC2CF63AC58B}" type="pres">
      <dgm:prSet presAssocID="{2FD9F7B4-26EC-44EA-9509-A3245C312CE5}" presName="childNode" presStyleLbl="node1" presStyleIdx="1" presStyleCnt="3">
        <dgm:presLayoutVars>
          <dgm:bulletEnabled val="1"/>
        </dgm:presLayoutVars>
      </dgm:prSet>
      <dgm:spPr/>
      <dgm:t>
        <a:bodyPr/>
        <a:lstStyle/>
        <a:p>
          <a:endParaRPr lang="ru-RU"/>
        </a:p>
      </dgm:t>
    </dgm:pt>
    <dgm:pt modelId="{96BEF54D-E0EC-4778-A417-9390E7E428DD}" type="pres">
      <dgm:prSet presAssocID="{2FD9F7B4-26EC-44EA-9509-A3245C312CE5}" presName="parentNode" presStyleLbl="revTx" presStyleIdx="1" presStyleCnt="3">
        <dgm:presLayoutVars>
          <dgm:chMax val="0"/>
          <dgm:bulletEnabled val="1"/>
        </dgm:presLayoutVars>
      </dgm:prSet>
      <dgm:spPr/>
      <dgm:t>
        <a:bodyPr/>
        <a:lstStyle/>
        <a:p>
          <a:endParaRPr lang="ru-RU"/>
        </a:p>
      </dgm:t>
    </dgm:pt>
    <dgm:pt modelId="{DA2B0D86-F32A-455E-BC4D-2C7758CB212B}" type="pres">
      <dgm:prSet presAssocID="{A4C78E7E-FFE7-40A3-80C9-D9744B7E2194}" presName="sibTrans" presStyleCnt="0"/>
      <dgm:spPr/>
    </dgm:pt>
    <dgm:pt modelId="{4E700F92-D1D2-4871-8C3D-DCD1F31716C0}" type="pres">
      <dgm:prSet presAssocID="{F6DE8F63-1331-4D59-9E56-DEEAB3EBBFEF}" presName="compositeNode" presStyleCnt="0">
        <dgm:presLayoutVars>
          <dgm:bulletEnabled val="1"/>
        </dgm:presLayoutVars>
      </dgm:prSet>
      <dgm:spPr/>
    </dgm:pt>
    <dgm:pt modelId="{38290D06-D33F-4494-BB39-164D3C09C245}" type="pres">
      <dgm:prSet presAssocID="{F6DE8F63-1331-4D59-9E56-DEEAB3EBBFEF}"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2C0D8453-D7FF-438B-B57D-6058138FF208}" type="pres">
      <dgm:prSet presAssocID="{F6DE8F63-1331-4D59-9E56-DEEAB3EBBFEF}" presName="childNode" presStyleLbl="node1" presStyleIdx="2" presStyleCnt="3">
        <dgm:presLayoutVars>
          <dgm:bulletEnabled val="1"/>
        </dgm:presLayoutVars>
      </dgm:prSet>
      <dgm:spPr/>
      <dgm:t>
        <a:bodyPr/>
        <a:lstStyle/>
        <a:p>
          <a:endParaRPr lang="ru-RU"/>
        </a:p>
      </dgm:t>
    </dgm:pt>
    <dgm:pt modelId="{B0CD94BE-A72E-4DFE-AEA9-1C2120CB8BBC}" type="pres">
      <dgm:prSet presAssocID="{F6DE8F63-1331-4D59-9E56-DEEAB3EBBFEF}" presName="parentNode" presStyleLbl="revTx" presStyleIdx="2" presStyleCnt="3">
        <dgm:presLayoutVars>
          <dgm:chMax val="0"/>
          <dgm:bulletEnabled val="1"/>
        </dgm:presLayoutVars>
      </dgm:prSet>
      <dgm:spPr/>
      <dgm:t>
        <a:bodyPr/>
        <a:lstStyle/>
        <a:p>
          <a:endParaRPr lang="ru-RU"/>
        </a:p>
      </dgm:t>
    </dgm:pt>
  </dgm:ptLst>
  <dgm:cxnLst>
    <dgm:cxn modelId="{DBC27C47-B434-4403-A39E-2BF3CA760360}" type="presOf" srcId="{3D1585A9-B051-4EF0-92F8-55D80A5E5E69}" destId="{2C0D8453-D7FF-438B-B57D-6058138FF208}" srcOrd="0" destOrd="0" presId="urn:microsoft.com/office/officeart/2005/8/layout/hList2"/>
    <dgm:cxn modelId="{DDF60B81-9E88-466E-8197-864D6022C12B}" type="presOf" srcId="{DD71AC02-A554-4850-A0F9-3D72F3F6B12A}" destId="{54264900-D3A3-42BF-B2BF-EC2CF63AC58B}" srcOrd="0" destOrd="1" presId="urn:microsoft.com/office/officeart/2005/8/layout/hList2"/>
    <dgm:cxn modelId="{CB01F008-3FE1-403F-9774-078005D68226}" type="presOf" srcId="{B1A88A49-FDCA-45C3-BB31-EE11D66F4560}" destId="{54264900-D3A3-42BF-B2BF-EC2CF63AC58B}" srcOrd="0" destOrd="0" presId="urn:microsoft.com/office/officeart/2005/8/layout/hList2"/>
    <dgm:cxn modelId="{6BEA3C8E-A151-421E-9F57-8BB32F2C9C0E}" srcId="{2FD9F7B4-26EC-44EA-9509-A3245C312CE5}" destId="{B1A88A49-FDCA-45C3-BB31-EE11D66F4560}" srcOrd="0" destOrd="0" parTransId="{AE57C70B-1149-42BE-B73B-310C31DCC6D3}" sibTransId="{D13449C7-0B87-4765-A9B8-776EDBE8E84A}"/>
    <dgm:cxn modelId="{23498592-A669-4161-A48F-DBD6D904D53C}" type="presOf" srcId="{0E1338C6-08CE-4060-9125-E6C0F16E0086}" destId="{474DBD49-A86A-4EAF-9E7B-C60BC87B1F8F}" srcOrd="0" destOrd="0" presId="urn:microsoft.com/office/officeart/2005/8/layout/hList2"/>
    <dgm:cxn modelId="{CAA0522E-0D48-446F-9A1D-7792AF8B5AF2}" type="presOf" srcId="{AEB88D5A-DBDF-4EAC-8978-D43373CDFFB6}" destId="{B770DC1B-49DF-4BE2-A91E-7709D553D80F}" srcOrd="0" destOrd="0" presId="urn:microsoft.com/office/officeart/2005/8/layout/hList2"/>
    <dgm:cxn modelId="{E58B525A-8154-446F-BEC9-95853697FB03}" srcId="{0E1338C6-08CE-4060-9125-E6C0F16E0086}" destId="{54C0414D-5EC5-482F-953B-D4A13CE68953}" srcOrd="0" destOrd="0" parTransId="{8F6323AF-B738-43C6-B320-B5DE32AE0E2D}" sibTransId="{31F98871-BB8E-4641-ABAE-E99DE5A0FABE}"/>
    <dgm:cxn modelId="{1AD76200-0AEE-49D3-AF8C-119C383C4B0D}" srcId="{2FD9F7B4-26EC-44EA-9509-A3245C312CE5}" destId="{DD71AC02-A554-4850-A0F9-3D72F3F6B12A}" srcOrd="1" destOrd="0" parTransId="{1188EA9A-76B3-4D80-B721-8F200EDEE774}" sibTransId="{484849D3-F6E0-4266-8995-D18242562AB1}"/>
    <dgm:cxn modelId="{37E22CD7-4FF4-4BDA-A649-EDA6E1BC629C}" type="presOf" srcId="{54C0414D-5EC5-482F-953B-D4A13CE68953}" destId="{2E9859AE-AD5C-4752-B97B-8E245AA85136}" srcOrd="0" destOrd="0" presId="urn:microsoft.com/office/officeart/2005/8/layout/hList2"/>
    <dgm:cxn modelId="{55BA418D-93A3-481C-B86B-644BD0257492}" type="presOf" srcId="{2FD9F7B4-26EC-44EA-9509-A3245C312CE5}" destId="{96BEF54D-E0EC-4778-A417-9390E7E428DD}" srcOrd="0" destOrd="0" presId="urn:microsoft.com/office/officeart/2005/8/layout/hList2"/>
    <dgm:cxn modelId="{5235DC0E-0937-4681-9500-2C479AE1A7CE}" srcId="{F6DE8F63-1331-4D59-9E56-DEEAB3EBBFEF}" destId="{3D1585A9-B051-4EF0-92F8-55D80A5E5E69}" srcOrd="0" destOrd="0" parTransId="{D29539C8-71AE-4A88-9487-BE7ED8E539E5}" sibTransId="{EF17AA87-4768-470C-937D-B5D2264024FA}"/>
    <dgm:cxn modelId="{6AE4FDB5-B6E4-4B21-8A14-A06916EA2687}" srcId="{54C0414D-5EC5-482F-953B-D4A13CE68953}" destId="{AEB88D5A-DBDF-4EAC-8978-D43373CDFFB6}" srcOrd="0" destOrd="0" parTransId="{59D981E0-3BD2-4AD3-96DE-420FEEB11F23}" sibTransId="{160131C7-8CE4-406C-BB03-1F3AF3399435}"/>
    <dgm:cxn modelId="{4B09AFB4-E672-4431-9CAA-4EEB10F91E9B}" type="presOf" srcId="{F6DE8F63-1331-4D59-9E56-DEEAB3EBBFEF}" destId="{B0CD94BE-A72E-4DFE-AEA9-1C2120CB8BBC}" srcOrd="0" destOrd="0" presId="urn:microsoft.com/office/officeart/2005/8/layout/hList2"/>
    <dgm:cxn modelId="{3E5250C6-5C40-487F-8B0C-E221BC69ADCA}" srcId="{0E1338C6-08CE-4060-9125-E6C0F16E0086}" destId="{F6DE8F63-1331-4D59-9E56-DEEAB3EBBFEF}" srcOrd="2" destOrd="0" parTransId="{70F66201-0E0F-4D84-BDE5-A2769DDB6C5A}" sibTransId="{6C3C3455-C985-4B5B-A31D-FD1BA5560E3B}"/>
    <dgm:cxn modelId="{86A1582C-E13B-45D4-97DD-326C42BA116D}" srcId="{0E1338C6-08CE-4060-9125-E6C0F16E0086}" destId="{2FD9F7B4-26EC-44EA-9509-A3245C312CE5}" srcOrd="1" destOrd="0" parTransId="{12F8A337-44E3-4FFC-B0A3-AF9B32687523}" sibTransId="{A4C78E7E-FFE7-40A3-80C9-D9744B7E2194}"/>
    <dgm:cxn modelId="{D53EC692-4AA1-490D-A5AB-434278C331E3}" type="presParOf" srcId="{474DBD49-A86A-4EAF-9E7B-C60BC87B1F8F}" destId="{E66496CF-F995-4918-BFAD-80D5976A13FE}" srcOrd="0" destOrd="0" presId="urn:microsoft.com/office/officeart/2005/8/layout/hList2"/>
    <dgm:cxn modelId="{9695C9F2-B7DE-4B01-A732-B8DC5F806BC5}" type="presParOf" srcId="{E66496CF-F995-4918-BFAD-80D5976A13FE}" destId="{590A6D08-9B2A-4F73-BB7F-EADA0A6FADBA}" srcOrd="0" destOrd="0" presId="urn:microsoft.com/office/officeart/2005/8/layout/hList2"/>
    <dgm:cxn modelId="{E646E545-F275-4B21-A470-A108B6523E6B}" type="presParOf" srcId="{E66496CF-F995-4918-BFAD-80D5976A13FE}" destId="{B770DC1B-49DF-4BE2-A91E-7709D553D80F}" srcOrd="1" destOrd="0" presId="urn:microsoft.com/office/officeart/2005/8/layout/hList2"/>
    <dgm:cxn modelId="{66AA7022-7C34-40FA-B0EC-BB59A11629D3}" type="presParOf" srcId="{E66496CF-F995-4918-BFAD-80D5976A13FE}" destId="{2E9859AE-AD5C-4752-B97B-8E245AA85136}" srcOrd="2" destOrd="0" presId="urn:microsoft.com/office/officeart/2005/8/layout/hList2"/>
    <dgm:cxn modelId="{9729FF9C-43C4-4A7D-A79F-4A1DA6FA8E13}" type="presParOf" srcId="{474DBD49-A86A-4EAF-9E7B-C60BC87B1F8F}" destId="{866F829A-AF7A-483A-A48B-FC24B952D90A}" srcOrd="1" destOrd="0" presId="urn:microsoft.com/office/officeart/2005/8/layout/hList2"/>
    <dgm:cxn modelId="{C29DB552-87A4-4EFD-9E42-93C14260D21D}" type="presParOf" srcId="{474DBD49-A86A-4EAF-9E7B-C60BC87B1F8F}" destId="{B158A19B-0064-4CFA-8371-909BAB0DCAE2}" srcOrd="2" destOrd="0" presId="urn:microsoft.com/office/officeart/2005/8/layout/hList2"/>
    <dgm:cxn modelId="{83BE738D-FBBF-4F20-8EC3-0DC90CB760BD}" type="presParOf" srcId="{B158A19B-0064-4CFA-8371-909BAB0DCAE2}" destId="{AFCE0F68-CDC2-4D51-A2B9-77F6E3CC220F}" srcOrd="0" destOrd="0" presId="urn:microsoft.com/office/officeart/2005/8/layout/hList2"/>
    <dgm:cxn modelId="{81357E16-5679-49AF-A00E-5BC6D027A696}" type="presParOf" srcId="{B158A19B-0064-4CFA-8371-909BAB0DCAE2}" destId="{54264900-D3A3-42BF-B2BF-EC2CF63AC58B}" srcOrd="1" destOrd="0" presId="urn:microsoft.com/office/officeart/2005/8/layout/hList2"/>
    <dgm:cxn modelId="{66DDD130-1F9A-408C-BDB1-381273770EA3}" type="presParOf" srcId="{B158A19B-0064-4CFA-8371-909BAB0DCAE2}" destId="{96BEF54D-E0EC-4778-A417-9390E7E428DD}" srcOrd="2" destOrd="0" presId="urn:microsoft.com/office/officeart/2005/8/layout/hList2"/>
    <dgm:cxn modelId="{3A9DEA66-B533-4782-B2AC-A21E2DC162D2}" type="presParOf" srcId="{474DBD49-A86A-4EAF-9E7B-C60BC87B1F8F}" destId="{DA2B0D86-F32A-455E-BC4D-2C7758CB212B}" srcOrd="3" destOrd="0" presId="urn:microsoft.com/office/officeart/2005/8/layout/hList2"/>
    <dgm:cxn modelId="{E5A38BDD-636C-49B1-A679-4F04D2E0C40B}" type="presParOf" srcId="{474DBD49-A86A-4EAF-9E7B-C60BC87B1F8F}" destId="{4E700F92-D1D2-4871-8C3D-DCD1F31716C0}" srcOrd="4" destOrd="0" presId="urn:microsoft.com/office/officeart/2005/8/layout/hList2"/>
    <dgm:cxn modelId="{7B0B5CF7-0809-49E3-B52E-698AF4F4C84C}" type="presParOf" srcId="{4E700F92-D1D2-4871-8C3D-DCD1F31716C0}" destId="{38290D06-D33F-4494-BB39-164D3C09C245}" srcOrd="0" destOrd="0" presId="urn:microsoft.com/office/officeart/2005/8/layout/hList2"/>
    <dgm:cxn modelId="{725A187E-5D7D-4B24-A4B3-D63D37FECC63}" type="presParOf" srcId="{4E700F92-D1D2-4871-8C3D-DCD1F31716C0}" destId="{2C0D8453-D7FF-438B-B57D-6058138FF208}" srcOrd="1" destOrd="0" presId="urn:microsoft.com/office/officeart/2005/8/layout/hList2"/>
    <dgm:cxn modelId="{2C34B639-88D2-44A2-A606-774A18A5B10A}" type="presParOf" srcId="{4E700F92-D1D2-4871-8C3D-DCD1F31716C0}" destId="{B0CD94BE-A72E-4DFE-AEA9-1C2120CB8BB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5DBBAF-5727-4053-828E-64E764510BC2}"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ru-RU"/>
        </a:p>
      </dgm:t>
    </dgm:pt>
    <dgm:pt modelId="{35504CA8-4139-4BEC-B8AA-85C8E831CB21}">
      <dgm:prSet phldrT="[Текст]" custT="1"/>
      <dgm:spPr/>
      <dgm:t>
        <a:bodyPr/>
        <a:lstStyle/>
        <a:p>
          <a:r>
            <a:rPr lang="en-US" sz="3600" dirty="0" smtClean="0">
              <a:latin typeface="Times New Roman" panose="02020603050405020304" pitchFamily="18" charset="0"/>
              <a:cs typeface="Times New Roman" panose="02020603050405020304" pitchFamily="18" charset="0"/>
            </a:rPr>
            <a:t>Weaknesses (</a:t>
          </a:r>
          <a:r>
            <a:rPr lang="ru-RU" sz="3600" dirty="0" err="1" smtClean="0">
              <a:latin typeface="Times New Roman" panose="02020603050405020304" pitchFamily="18" charset="0"/>
              <a:cs typeface="Times New Roman" panose="02020603050405020304" pitchFamily="18" charset="0"/>
            </a:rPr>
            <a:t>Слабкі</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сторони</a:t>
          </a:r>
          <a:r>
            <a:rPr lang="ru-RU" sz="3600" dirty="0" smtClean="0">
              <a:latin typeface="Times New Roman" panose="02020603050405020304" pitchFamily="18" charset="0"/>
              <a:cs typeface="Times New Roman" panose="02020603050405020304" pitchFamily="18" charset="0"/>
            </a:rPr>
            <a:t>)</a:t>
          </a:r>
          <a:endParaRPr lang="ru-RU" sz="3600" dirty="0"/>
        </a:p>
      </dgm:t>
    </dgm:pt>
    <dgm:pt modelId="{DDC3E3D2-A5F2-4DCD-A749-C57365E4D8B4}" type="parTrans" cxnId="{3D1B89DA-73B0-4053-AB11-9201022FFD3A}">
      <dgm:prSet/>
      <dgm:spPr/>
      <dgm:t>
        <a:bodyPr/>
        <a:lstStyle/>
        <a:p>
          <a:endParaRPr lang="ru-RU"/>
        </a:p>
      </dgm:t>
    </dgm:pt>
    <dgm:pt modelId="{1A8B20D9-8466-4D15-9C0E-04733FA72D4B}" type="sibTrans" cxnId="{3D1B89DA-73B0-4053-AB11-9201022FFD3A}">
      <dgm:prSet/>
      <dgm:spPr/>
      <dgm:t>
        <a:bodyPr/>
        <a:lstStyle/>
        <a:p>
          <a:endParaRPr lang="ru-RU"/>
        </a:p>
      </dgm:t>
    </dgm:pt>
    <dgm:pt modelId="{50DE6980-799A-47ED-AAA9-560479162E18}">
      <dgm:prSet phldrT="[Текст]" custT="1"/>
      <dgm:spPr/>
      <dgm:t>
        <a:bodyPr/>
        <a:lstStyle/>
        <a:p>
          <a:r>
            <a:rPr lang="ru-RU" sz="1400" dirty="0" err="1" smtClean="0">
              <a:latin typeface="Times New Roman" panose="02020603050405020304" pitchFamily="18" charset="0"/>
              <a:cs typeface="Times New Roman" panose="02020603050405020304" pitchFamily="18" charset="0"/>
            </a:rPr>
            <a:t>Деградація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ґрунтів</a:t>
          </a:r>
          <a:r>
            <a:rPr lang="ru-RU" sz="1400" dirty="0" smtClean="0">
              <a:latin typeface="Times New Roman" panose="02020603050405020304" pitchFamily="18" charset="0"/>
              <a:cs typeface="Times New Roman" panose="02020603050405020304" pitchFamily="18" charset="0"/>
            </a:rPr>
            <a:t>: В </a:t>
          </a:r>
          <a:r>
            <a:rPr lang="ru-RU" sz="1400" dirty="0" err="1" smtClean="0">
              <a:latin typeface="Times New Roman" panose="02020603050405020304" pitchFamily="18" charset="0"/>
              <a:cs typeface="Times New Roman" panose="02020603050405020304" pitchFamily="18" charset="0"/>
            </a:rPr>
            <a:t>деяких</a:t>
          </a:r>
          <a:r>
            <a:rPr lang="ru-RU" sz="1400" dirty="0" smtClean="0">
              <a:latin typeface="Times New Roman" panose="02020603050405020304" pitchFamily="18" charset="0"/>
              <a:cs typeface="Times New Roman" panose="02020603050405020304" pitchFamily="18" charset="0"/>
            </a:rPr>
            <a:t> районах </a:t>
          </a:r>
          <a:r>
            <a:rPr lang="ru-RU" sz="1400" dirty="0" err="1" smtClean="0">
              <a:latin typeface="Times New Roman" panose="02020603050405020304" pitchFamily="18" charset="0"/>
              <a:cs typeface="Times New Roman" panose="02020603050405020304" pitchFamily="18" charset="0"/>
            </a:rPr>
            <a:t>області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спостерігається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деградація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ґрунтів</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що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може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впливати</a:t>
          </a:r>
          <a:r>
            <a:rPr lang="ru-RU" sz="1400" dirty="0" smtClean="0">
              <a:latin typeface="Times New Roman" panose="02020603050405020304" pitchFamily="18" charset="0"/>
              <a:cs typeface="Times New Roman" panose="02020603050405020304" pitchFamily="18" charset="0"/>
            </a:rPr>
            <a:t> на </a:t>
          </a:r>
          <a:r>
            <a:rPr lang="ru-RU" sz="1400" dirty="0" err="1" smtClean="0">
              <a:latin typeface="Times New Roman" panose="02020603050405020304" pitchFamily="18" charset="0"/>
              <a:cs typeface="Times New Roman" panose="02020603050405020304" pitchFamily="18" charset="0"/>
            </a:rPr>
            <a:t>сільське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господарство</a:t>
          </a:r>
          <a:r>
            <a:rPr lang="ru-RU" sz="1400" dirty="0" smtClean="0">
              <a:latin typeface="Times New Roman" panose="02020603050405020304" pitchFamily="18" charset="0"/>
              <a:cs typeface="Times New Roman" panose="02020603050405020304" pitchFamily="18" charset="0"/>
            </a:rPr>
            <a:t> та </a:t>
          </a:r>
          <a:r>
            <a:rPr lang="ru-RU" sz="1400" dirty="0" err="1" smtClean="0">
              <a:latin typeface="Times New Roman" panose="02020603050405020304" pitchFamily="18" charset="0"/>
              <a:cs typeface="Times New Roman" panose="02020603050405020304" pitchFamily="18" charset="0"/>
            </a:rPr>
            <a:t>використання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землі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Ерозія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ґрунтів</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солоність</a:t>
          </a:r>
          <a:r>
            <a:rPr lang="ru-RU" sz="1400" dirty="0" smtClean="0">
              <a:latin typeface="Times New Roman" panose="02020603050405020304" pitchFamily="18" charset="0"/>
              <a:cs typeface="Times New Roman" panose="02020603050405020304" pitchFamily="18" charset="0"/>
            </a:rPr>
            <a:t> і </a:t>
          </a:r>
          <a:r>
            <a:rPr lang="ru-RU" sz="1400" dirty="0" err="1" smtClean="0">
              <a:latin typeface="Times New Roman" panose="02020603050405020304" pitchFamily="18" charset="0"/>
              <a:cs typeface="Times New Roman" panose="02020603050405020304" pitchFamily="18" charset="0"/>
            </a:rPr>
            <a:t>незадовільна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якість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ґрунтів</a:t>
          </a:r>
          <a:r>
            <a:rPr lang="ru-RU" sz="1400" dirty="0" smtClean="0">
              <a:latin typeface="Times New Roman" panose="02020603050405020304" pitchFamily="18" charset="0"/>
              <a:cs typeface="Times New Roman" panose="02020603050405020304" pitchFamily="18" charset="0"/>
            </a:rPr>
            <a:t> є </a:t>
          </a:r>
          <a:r>
            <a:rPr lang="ru-RU" sz="1400" dirty="0" err="1" smtClean="0">
              <a:latin typeface="Times New Roman" panose="02020603050405020304" pitchFamily="18" charset="0"/>
              <a:cs typeface="Times New Roman" panose="02020603050405020304" pitchFamily="18" charset="0"/>
            </a:rPr>
            <a:t>потенційними</a:t>
          </a:r>
          <a:r>
            <a:rPr lang="ru-RU" sz="1400" dirty="0" smtClean="0">
              <a:latin typeface="Times New Roman" panose="02020603050405020304" pitchFamily="18" charset="0"/>
              <a:cs typeface="Times New Roman" panose="02020603050405020304" pitchFamily="18" charset="0"/>
            </a:rPr>
            <a:t> проблемами.</a:t>
          </a:r>
          <a:endParaRPr lang="ru-RU" sz="1400" dirty="0"/>
        </a:p>
      </dgm:t>
    </dgm:pt>
    <dgm:pt modelId="{EDA01E15-08A4-460B-93FA-B83CB8E611C9}" type="parTrans" cxnId="{CEA2C9DE-92A5-4FF4-B6D0-50594F9F3E05}">
      <dgm:prSet/>
      <dgm:spPr/>
      <dgm:t>
        <a:bodyPr/>
        <a:lstStyle/>
        <a:p>
          <a:endParaRPr lang="ru-RU"/>
        </a:p>
      </dgm:t>
    </dgm:pt>
    <dgm:pt modelId="{A4D672A3-00AE-4A56-9883-3DE0D14C3C7E}" type="sibTrans" cxnId="{CEA2C9DE-92A5-4FF4-B6D0-50594F9F3E05}">
      <dgm:prSet/>
      <dgm:spPr/>
      <dgm:t>
        <a:bodyPr/>
        <a:lstStyle/>
        <a:p>
          <a:endParaRPr lang="ru-RU"/>
        </a:p>
      </dgm:t>
    </dgm:pt>
    <dgm:pt modelId="{63EE6E30-16D7-42E3-BC79-84EA7EBFBA1D}">
      <dgm:prSet phldrT="[Текст]" custT="1"/>
      <dgm:spPr/>
      <dgm:t>
        <a:bodyPr/>
        <a:lstStyle/>
        <a:p>
          <a:r>
            <a:rPr lang="en-US" sz="3600" dirty="0" smtClean="0">
              <a:latin typeface="Times New Roman" panose="02020603050405020304" pitchFamily="18" charset="0"/>
              <a:cs typeface="Times New Roman" panose="02020603050405020304" pitchFamily="18" charset="0"/>
            </a:rPr>
            <a:t>Opportunities (</a:t>
          </a:r>
          <a:r>
            <a:rPr lang="ru-RU" sz="3600" dirty="0" err="1" smtClean="0">
              <a:latin typeface="Times New Roman" panose="02020603050405020304" pitchFamily="18" charset="0"/>
              <a:cs typeface="Times New Roman" panose="02020603050405020304" pitchFamily="18" charset="0"/>
            </a:rPr>
            <a:t>Можливості</a:t>
          </a:r>
          <a:r>
            <a:rPr lang="ru-RU" sz="3600" dirty="0" smtClean="0">
              <a:latin typeface="Times New Roman" panose="02020603050405020304" pitchFamily="18" charset="0"/>
              <a:cs typeface="Times New Roman" panose="02020603050405020304" pitchFamily="18" charset="0"/>
            </a:rPr>
            <a:t>)</a:t>
          </a:r>
          <a:endParaRPr lang="ru-RU" sz="3600" dirty="0"/>
        </a:p>
      </dgm:t>
    </dgm:pt>
    <dgm:pt modelId="{66F3D94A-DB43-4642-88D9-BF59DDD1482D}" type="parTrans" cxnId="{F7A99FB3-A12B-40BC-9F94-B4F98F3059E2}">
      <dgm:prSet/>
      <dgm:spPr/>
      <dgm:t>
        <a:bodyPr/>
        <a:lstStyle/>
        <a:p>
          <a:endParaRPr lang="ru-RU"/>
        </a:p>
      </dgm:t>
    </dgm:pt>
    <dgm:pt modelId="{14BD471C-753B-4819-BDC1-976FE34DEE5C}" type="sibTrans" cxnId="{F7A99FB3-A12B-40BC-9F94-B4F98F3059E2}">
      <dgm:prSet/>
      <dgm:spPr/>
      <dgm:t>
        <a:bodyPr/>
        <a:lstStyle/>
        <a:p>
          <a:endParaRPr lang="ru-RU"/>
        </a:p>
      </dgm:t>
    </dgm:pt>
    <dgm:pt modelId="{16E4F647-1289-4091-ABBA-277ACE1A5477}">
      <dgm:prSet phldrT="[Текст]"/>
      <dgm:spPr/>
      <dgm:t>
        <a:bodyPr/>
        <a:lstStyle/>
        <a:p>
          <a:r>
            <a:rPr lang="ru-RU" dirty="0" err="1" smtClean="0">
              <a:latin typeface="Times New Roman" panose="02020603050405020304" pitchFamily="18" charset="0"/>
              <a:cs typeface="Times New Roman" panose="02020603050405020304" pitchFamily="18" charset="0"/>
            </a:rPr>
            <a:t>Розвиток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агротехнологій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Впровадження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сучасних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агротехнологій</a:t>
          </a:r>
          <a:r>
            <a:rPr lang="ru-RU" dirty="0" smtClean="0">
              <a:latin typeface="Times New Roman" panose="02020603050405020304" pitchFamily="18" charset="0"/>
              <a:cs typeface="Times New Roman" panose="02020603050405020304" pitchFamily="18" charset="0"/>
            </a:rPr>
            <a:t>, таких як </a:t>
          </a:r>
          <a:r>
            <a:rPr lang="ru-RU" dirty="0" err="1" smtClean="0">
              <a:latin typeface="Times New Roman" panose="02020603050405020304" pitchFamily="18" charset="0"/>
              <a:cs typeface="Times New Roman" panose="02020603050405020304" pitchFamily="18" charset="0"/>
            </a:rPr>
            <a:t>інтелектуальне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землеробство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гідропоніка</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тепличне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вирощування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може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покращити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продуктивність</a:t>
          </a:r>
          <a:r>
            <a:rPr lang="ru-RU" dirty="0" smtClean="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ефективність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використання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земельних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ресурсів</a:t>
          </a:r>
          <a:r>
            <a:rPr lang="ru-RU" dirty="0" smtClean="0">
              <a:latin typeface="Times New Roman" panose="02020603050405020304" pitchFamily="18" charset="0"/>
              <a:cs typeface="Times New Roman" panose="02020603050405020304" pitchFamily="18" charset="0"/>
            </a:rPr>
            <a:t> в </a:t>
          </a:r>
          <a:r>
            <a:rPr lang="ru-RU" dirty="0" err="1" smtClean="0">
              <a:latin typeface="Times New Roman" panose="02020603050405020304" pitchFamily="18" charset="0"/>
              <a:cs typeface="Times New Roman" panose="02020603050405020304" pitchFamily="18" charset="0"/>
            </a:rPr>
            <a:t>області</a:t>
          </a:r>
          <a:r>
            <a:rPr lang="ru-RU" dirty="0" smtClean="0">
              <a:latin typeface="Times New Roman" panose="02020603050405020304" pitchFamily="18" charset="0"/>
              <a:cs typeface="Times New Roman" panose="02020603050405020304" pitchFamily="18" charset="0"/>
            </a:rPr>
            <a:t>. </a:t>
          </a:r>
          <a:endParaRPr lang="ru-RU" dirty="0"/>
        </a:p>
      </dgm:t>
    </dgm:pt>
    <dgm:pt modelId="{CCEC7CF7-5F7D-4841-8B64-1182BB8599E1}" type="parTrans" cxnId="{4EE1113D-387B-4B82-A5A6-502D63B9299F}">
      <dgm:prSet/>
      <dgm:spPr/>
      <dgm:t>
        <a:bodyPr/>
        <a:lstStyle/>
        <a:p>
          <a:endParaRPr lang="ru-RU"/>
        </a:p>
      </dgm:t>
    </dgm:pt>
    <dgm:pt modelId="{EAB37EE7-F35D-4573-81EE-A9CCD364F210}" type="sibTrans" cxnId="{4EE1113D-387B-4B82-A5A6-502D63B9299F}">
      <dgm:prSet/>
      <dgm:spPr/>
      <dgm:t>
        <a:bodyPr/>
        <a:lstStyle/>
        <a:p>
          <a:endParaRPr lang="ru-RU"/>
        </a:p>
      </dgm:t>
    </dgm:pt>
    <dgm:pt modelId="{F8016E5F-F873-4A2E-9068-345E668EF224}">
      <dgm:prSet phldrT="[Текст]" custT="1"/>
      <dgm:spPr/>
      <dgm:t>
        <a:bodyPr/>
        <a:lstStyle/>
        <a:p>
          <a:r>
            <a:rPr lang="en-US" sz="3600" dirty="0" smtClean="0">
              <a:latin typeface="Times New Roman" panose="02020603050405020304" pitchFamily="18" charset="0"/>
              <a:cs typeface="Times New Roman" panose="02020603050405020304" pitchFamily="18" charset="0"/>
            </a:rPr>
            <a:t>Strengths (</a:t>
          </a:r>
          <a:r>
            <a:rPr lang="ru-RU" sz="3600" dirty="0" err="1" smtClean="0">
              <a:latin typeface="Times New Roman" panose="02020603050405020304" pitchFamily="18" charset="0"/>
              <a:cs typeface="Times New Roman" panose="02020603050405020304" pitchFamily="18" charset="0"/>
            </a:rPr>
            <a:t>Сильні</a:t>
          </a:r>
          <a:r>
            <a:rPr lang="ru-RU" sz="3600" dirty="0" smtClean="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сторони</a:t>
          </a:r>
          <a:r>
            <a:rPr lang="ru-RU" sz="2700" dirty="0" smtClean="0">
              <a:latin typeface="Times New Roman" panose="02020603050405020304" pitchFamily="18" charset="0"/>
              <a:cs typeface="Times New Roman" panose="02020603050405020304" pitchFamily="18" charset="0"/>
            </a:rPr>
            <a:t>)</a:t>
          </a:r>
          <a:endParaRPr lang="ru-RU" sz="2700" dirty="0"/>
        </a:p>
      </dgm:t>
    </dgm:pt>
    <dgm:pt modelId="{5EE31600-3D6C-4494-9A2B-E260C4D54A5A}" type="parTrans" cxnId="{70F5C2E5-0CB7-4EDE-8724-DD6BA1435F40}">
      <dgm:prSet/>
      <dgm:spPr/>
      <dgm:t>
        <a:bodyPr/>
        <a:lstStyle/>
        <a:p>
          <a:endParaRPr lang="ru-RU"/>
        </a:p>
      </dgm:t>
    </dgm:pt>
    <dgm:pt modelId="{BA22046E-54EB-473F-9100-0A9BB41A62A0}" type="sibTrans" cxnId="{70F5C2E5-0CB7-4EDE-8724-DD6BA1435F40}">
      <dgm:prSet/>
      <dgm:spPr/>
      <dgm:t>
        <a:bodyPr/>
        <a:lstStyle/>
        <a:p>
          <a:endParaRPr lang="ru-RU"/>
        </a:p>
      </dgm:t>
    </dgm:pt>
    <dgm:pt modelId="{A9A67ACB-70FD-4539-844D-B6B50744D4D6}">
      <dgm:prSet phldrT="[Текст]" phldr="1"/>
      <dgm:spPr/>
      <dgm:t>
        <a:bodyPr/>
        <a:lstStyle/>
        <a:p>
          <a:endParaRPr lang="ru-RU" dirty="0"/>
        </a:p>
      </dgm:t>
    </dgm:pt>
    <dgm:pt modelId="{BDC6915B-D287-41CE-B2BB-C5273E356D58}" type="parTrans" cxnId="{B2189395-CA3A-4706-B2F7-9D0090B50F4F}">
      <dgm:prSet/>
      <dgm:spPr/>
      <dgm:t>
        <a:bodyPr/>
        <a:lstStyle/>
        <a:p>
          <a:endParaRPr lang="ru-RU"/>
        </a:p>
      </dgm:t>
    </dgm:pt>
    <dgm:pt modelId="{FD1AC1E6-1D79-4215-A03D-DCC6CD9EAA70}" type="sibTrans" cxnId="{B2189395-CA3A-4706-B2F7-9D0090B50F4F}">
      <dgm:prSet/>
      <dgm:spPr/>
      <dgm:t>
        <a:bodyPr/>
        <a:lstStyle/>
        <a:p>
          <a:endParaRPr lang="ru-RU"/>
        </a:p>
      </dgm:t>
    </dgm:pt>
    <dgm:pt modelId="{FBD4F756-5934-4393-B258-6BFD59F59FBA}">
      <dgm:prSet phldrT="[Текст]" custT="1"/>
      <dgm:spPr/>
      <dgm:t>
        <a:bodyPr/>
        <a:lstStyle/>
        <a:p>
          <a:r>
            <a:rPr lang="en-US" sz="3600" dirty="0" smtClean="0">
              <a:latin typeface="Times New Roman" panose="02020603050405020304" pitchFamily="18" charset="0"/>
              <a:cs typeface="Times New Roman" panose="02020603050405020304" pitchFamily="18" charset="0"/>
            </a:rPr>
            <a:t>Threats</a:t>
          </a:r>
          <a:r>
            <a:rPr lang="uk-UA" sz="3600" dirty="0" smtClean="0">
              <a:latin typeface="Times New Roman" panose="02020603050405020304" pitchFamily="18" charset="0"/>
              <a:cs typeface="Times New Roman" panose="02020603050405020304" pitchFamily="18" charset="0"/>
            </a:rPr>
            <a:t> (Загрози</a:t>
          </a:r>
          <a:r>
            <a:rPr lang="uk-UA" sz="2700" dirty="0" smtClean="0">
              <a:latin typeface="Times New Roman" panose="02020603050405020304" pitchFamily="18" charset="0"/>
              <a:cs typeface="Times New Roman" panose="02020603050405020304" pitchFamily="18" charset="0"/>
            </a:rPr>
            <a:t>)</a:t>
          </a:r>
          <a:endParaRPr lang="ru-RU" sz="2700" dirty="0"/>
        </a:p>
      </dgm:t>
    </dgm:pt>
    <dgm:pt modelId="{F4836706-2702-4EEA-87DC-4770F16E7F35}" type="parTrans" cxnId="{9A90C437-0F84-4C12-BA7F-E7F8BF34B2A6}">
      <dgm:prSet/>
      <dgm:spPr/>
      <dgm:t>
        <a:bodyPr/>
        <a:lstStyle/>
        <a:p>
          <a:endParaRPr lang="ru-RU"/>
        </a:p>
      </dgm:t>
    </dgm:pt>
    <dgm:pt modelId="{57272A78-A148-4E71-A442-914D36CF5350}" type="sibTrans" cxnId="{9A90C437-0F84-4C12-BA7F-E7F8BF34B2A6}">
      <dgm:prSet/>
      <dgm:spPr/>
      <dgm:t>
        <a:bodyPr/>
        <a:lstStyle/>
        <a:p>
          <a:endParaRPr lang="ru-RU"/>
        </a:p>
      </dgm:t>
    </dgm:pt>
    <dgm:pt modelId="{40CF3FCF-A611-4126-974A-05A4673957D4}">
      <dgm:prSet phldrT="[Текст]" custT="1"/>
      <dgm:spPr/>
      <dgm:t>
        <a:bodyPr/>
        <a:lstStyle/>
        <a:p>
          <a:r>
            <a:rPr lang="ru-RU" sz="1400" dirty="0" err="1" smtClean="0">
              <a:latin typeface="Times New Roman" panose="02020603050405020304" pitchFamily="18" charset="0"/>
              <a:cs typeface="Times New Roman" panose="02020603050405020304" pitchFamily="18" charset="0"/>
            </a:rPr>
            <a:t>Зміна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клімату</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Зміна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кліматичних</a:t>
          </a:r>
          <a:r>
            <a:rPr lang="ru-RU" sz="1400" dirty="0" smtClean="0">
              <a:latin typeface="Times New Roman" panose="02020603050405020304" pitchFamily="18" charset="0"/>
              <a:cs typeface="Times New Roman" panose="02020603050405020304" pitchFamily="18" charset="0"/>
            </a:rPr>
            <a:t> умов </a:t>
          </a:r>
          <a:r>
            <a:rPr lang="ru-RU" sz="1400" dirty="0" err="1" smtClean="0">
              <a:latin typeface="Times New Roman" panose="02020603050405020304" pitchFamily="18" charset="0"/>
              <a:cs typeface="Times New Roman" panose="02020603050405020304" pitchFamily="18" charset="0"/>
            </a:rPr>
            <a:t>може</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мати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негативний</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вплив</a:t>
          </a:r>
          <a:r>
            <a:rPr lang="ru-RU" sz="1400" dirty="0" smtClean="0">
              <a:latin typeface="Times New Roman" panose="02020603050405020304" pitchFamily="18" charset="0"/>
              <a:cs typeface="Times New Roman" panose="02020603050405020304" pitchFamily="18" charset="0"/>
            </a:rPr>
            <a:t> на </a:t>
          </a:r>
          <a:r>
            <a:rPr lang="ru-RU" sz="1400" dirty="0" err="1" smtClean="0">
              <a:latin typeface="Times New Roman" panose="02020603050405020304" pitchFamily="18" charset="0"/>
              <a:cs typeface="Times New Roman" panose="02020603050405020304" pitchFamily="18" charset="0"/>
            </a:rPr>
            <a:t>вирощування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сільськогосподарських</a:t>
          </a:r>
          <a:r>
            <a:rPr lang="ru-RU" sz="1400" dirty="0" smtClean="0">
              <a:latin typeface="Times New Roman" panose="02020603050405020304" pitchFamily="18" charset="0"/>
              <a:cs typeface="Times New Roman" panose="02020603050405020304" pitchFamily="18" charset="0"/>
            </a:rPr>
            <a:t> культур та </a:t>
          </a:r>
          <a:r>
            <a:rPr lang="ru-RU" sz="1400" dirty="0" err="1" smtClean="0">
              <a:latin typeface="Times New Roman" panose="02020603050405020304" pitchFamily="18" charset="0"/>
              <a:cs typeface="Times New Roman" panose="02020603050405020304" pitchFamily="18" charset="0"/>
            </a:rPr>
            <a:t>якість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ґрунтів</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Екстремальні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погодні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умови</a:t>
          </a:r>
          <a:r>
            <a:rPr lang="ru-RU" sz="1400" dirty="0" smtClean="0">
              <a:latin typeface="Times New Roman" panose="02020603050405020304" pitchFamily="18" charset="0"/>
              <a:cs typeface="Times New Roman" panose="02020603050405020304" pitchFamily="18" charset="0"/>
            </a:rPr>
            <a:t>, засухи </a:t>
          </a:r>
          <a:r>
            <a:rPr lang="ru-RU" sz="1400" dirty="0" err="1" smtClean="0">
              <a:latin typeface="Times New Roman" panose="02020603050405020304" pitchFamily="18" charset="0"/>
              <a:cs typeface="Times New Roman" panose="02020603050405020304" pitchFamily="18" charset="0"/>
            </a:rPr>
            <a:t>або</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зливи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можуть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спричинити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втрати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врожаю</a:t>
          </a:r>
          <a:r>
            <a:rPr lang="ru-RU" sz="1400" dirty="0" smtClean="0">
              <a:latin typeface="Times New Roman" panose="02020603050405020304" pitchFamily="18" charset="0"/>
              <a:cs typeface="Times New Roman" panose="02020603050405020304" pitchFamily="18" charset="0"/>
            </a:rPr>
            <a:t> та </a:t>
          </a:r>
          <a:r>
            <a:rPr lang="ru-RU" sz="1400" dirty="0" err="1" smtClean="0">
              <a:latin typeface="Times New Roman" panose="02020603050405020304" pitchFamily="18" charset="0"/>
              <a:cs typeface="Times New Roman" panose="02020603050405020304" pitchFamily="18" charset="0"/>
            </a:rPr>
            <a:t>пошкодження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ґрунтів</a:t>
          </a:r>
          <a:r>
            <a:rPr lang="ru-RU" sz="1400" dirty="0" smtClean="0">
              <a:latin typeface="Times New Roman" panose="02020603050405020304" pitchFamily="18" charset="0"/>
              <a:cs typeface="Times New Roman" panose="02020603050405020304" pitchFamily="18" charset="0"/>
            </a:rPr>
            <a:t>.</a:t>
          </a:r>
          <a:endParaRPr lang="ru-RU" sz="1400" dirty="0"/>
        </a:p>
      </dgm:t>
    </dgm:pt>
    <dgm:pt modelId="{6DA5D875-E1F1-4C13-8319-8EC75367CEBA}" type="parTrans" cxnId="{7595BC31-6B0D-406F-AB53-F1ADAED1F5D3}">
      <dgm:prSet/>
      <dgm:spPr/>
      <dgm:t>
        <a:bodyPr/>
        <a:lstStyle/>
        <a:p>
          <a:endParaRPr lang="ru-RU"/>
        </a:p>
      </dgm:t>
    </dgm:pt>
    <dgm:pt modelId="{432C4115-7A16-4524-AFD1-E551A1B2FAC0}" type="sibTrans" cxnId="{7595BC31-6B0D-406F-AB53-F1ADAED1F5D3}">
      <dgm:prSet/>
      <dgm:spPr/>
      <dgm:t>
        <a:bodyPr/>
        <a:lstStyle/>
        <a:p>
          <a:endParaRPr lang="ru-RU"/>
        </a:p>
      </dgm:t>
    </dgm:pt>
    <dgm:pt modelId="{F962DDB8-D7B7-4FDF-8F2B-708FB91B829E}">
      <dgm:prSet custT="1"/>
      <dgm:spPr/>
      <dgm:t>
        <a:bodyPr/>
        <a:lstStyle/>
        <a:p>
          <a:r>
            <a:rPr lang="ru-RU" sz="1400" dirty="0" err="1" smtClean="0">
              <a:latin typeface="Times New Roman" panose="02020603050405020304" pitchFamily="18" charset="0"/>
              <a:cs typeface="Times New Roman" panose="02020603050405020304" pitchFamily="18" charset="0"/>
            </a:rPr>
            <a:t>Недостатня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інфраструктура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Деякі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райони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області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можуть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стикатися</a:t>
          </a:r>
          <a:r>
            <a:rPr lang="ru-RU" sz="1400" dirty="0" smtClean="0">
              <a:latin typeface="Times New Roman" panose="02020603050405020304" pitchFamily="18" charset="0"/>
              <a:cs typeface="Times New Roman" panose="02020603050405020304" pitchFamily="18" charset="0"/>
            </a:rPr>
            <a:t> з </a:t>
          </a:r>
          <a:r>
            <a:rPr lang="ru-RU" sz="1400" dirty="0" err="1" smtClean="0">
              <a:latin typeface="Times New Roman" panose="02020603050405020304" pitchFamily="18" charset="0"/>
              <a:cs typeface="Times New Roman" panose="02020603050405020304" pitchFamily="18" charset="0"/>
            </a:rPr>
            <a:t>обмеженою</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доступністю</a:t>
          </a:r>
          <a:r>
            <a:rPr lang="ru-RU" sz="1400" dirty="0" smtClean="0">
              <a:latin typeface="Times New Roman" panose="02020603050405020304" pitchFamily="18" charset="0"/>
              <a:cs typeface="Times New Roman" panose="02020603050405020304" pitchFamily="18" charset="0"/>
            </a:rPr>
            <a:t> до </a:t>
          </a:r>
          <a:r>
            <a:rPr lang="ru-RU" sz="1400" dirty="0" err="1" smtClean="0">
              <a:latin typeface="Times New Roman" panose="02020603050405020304" pitchFamily="18" charset="0"/>
              <a:cs typeface="Times New Roman" panose="02020603050405020304" pitchFamily="18" charset="0"/>
            </a:rPr>
            <a:t>якісної</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інфраструктури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зокрема</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доріг</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енергетичних</a:t>
          </a:r>
          <a:r>
            <a:rPr lang="ru-RU" sz="1400" dirty="0" smtClean="0">
              <a:latin typeface="Times New Roman" panose="02020603050405020304" pitchFamily="18" charset="0"/>
              <a:cs typeface="Times New Roman" panose="02020603050405020304" pitchFamily="18" charset="0"/>
            </a:rPr>
            <a:t> мереж та </a:t>
          </a:r>
          <a:r>
            <a:rPr lang="ru-RU" sz="1400" dirty="0" err="1" smtClean="0">
              <a:latin typeface="Times New Roman" panose="02020603050405020304" pitchFamily="18" charset="0"/>
              <a:cs typeface="Times New Roman" panose="02020603050405020304" pitchFamily="18" charset="0"/>
            </a:rPr>
            <a:t>інших</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комунальних</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послуг</a:t>
          </a:r>
          <a:r>
            <a:rPr lang="ru-RU" sz="1400"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dgm:t>
    </dgm:pt>
    <dgm:pt modelId="{29843541-D00C-44FC-B78B-24CAAC557FB1}" type="parTrans" cxnId="{582950F2-9BA3-44FB-A888-300F0736B041}">
      <dgm:prSet/>
      <dgm:spPr/>
      <dgm:t>
        <a:bodyPr/>
        <a:lstStyle/>
        <a:p>
          <a:endParaRPr lang="ru-RU"/>
        </a:p>
      </dgm:t>
    </dgm:pt>
    <dgm:pt modelId="{89F60A90-15B1-4BF0-BB7D-03F6A71BC784}" type="sibTrans" cxnId="{582950F2-9BA3-44FB-A888-300F0736B041}">
      <dgm:prSet/>
      <dgm:spPr/>
      <dgm:t>
        <a:bodyPr/>
        <a:lstStyle/>
        <a:p>
          <a:endParaRPr lang="ru-RU"/>
        </a:p>
      </dgm:t>
    </dgm:pt>
    <dgm:pt modelId="{0744AA47-4CB8-48AB-893E-EB7C06FC45A7}">
      <dgm:prSet/>
      <dgm:spPr/>
      <dgm:t>
        <a:bodyPr/>
        <a:lstStyle/>
        <a:p>
          <a:r>
            <a:rPr lang="ru-RU" dirty="0" err="1" smtClean="0">
              <a:latin typeface="Times New Roman" panose="02020603050405020304" pitchFamily="18" charset="0"/>
              <a:cs typeface="Times New Roman" panose="02020603050405020304" pitchFamily="18" charset="0"/>
            </a:rPr>
            <a:t>Підтримка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інвестицій</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Привертання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інвестицій</a:t>
          </a:r>
          <a:r>
            <a:rPr lang="ru-RU" dirty="0" smtClean="0">
              <a:latin typeface="Times New Roman" panose="02020603050405020304" pitchFamily="18" charset="0"/>
              <a:cs typeface="Times New Roman" panose="02020603050405020304" pitchFamily="18" charset="0"/>
            </a:rPr>
            <a:t> для </a:t>
          </a:r>
          <a:r>
            <a:rPr lang="ru-RU" dirty="0" err="1" smtClean="0">
              <a:latin typeface="Times New Roman" panose="02020603050405020304" pitchFamily="18" charset="0"/>
              <a:cs typeface="Times New Roman" panose="02020603050405020304" pitchFamily="18" charset="0"/>
            </a:rPr>
            <a:t>розвитку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інфраструктури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сільського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господарства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енергетики</a:t>
          </a:r>
          <a:r>
            <a:rPr lang="ru-RU" dirty="0" smtClean="0">
              <a:latin typeface="Times New Roman" panose="02020603050405020304" pitchFamily="18" charset="0"/>
              <a:cs typeface="Times New Roman" panose="02020603050405020304" pitchFamily="18" charset="0"/>
            </a:rPr>
            <a:t> та </a:t>
          </a:r>
          <a:r>
            <a:rPr lang="ru-RU" dirty="0" err="1" smtClean="0">
              <a:latin typeface="Times New Roman" panose="02020603050405020304" pitchFamily="18" charset="0"/>
              <a:cs typeface="Times New Roman" panose="02020603050405020304" pitchFamily="18" charset="0"/>
            </a:rPr>
            <a:t>інших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секторів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може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стимулювати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розвиток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земельних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ресурсів</a:t>
          </a:r>
          <a:r>
            <a:rPr lang="ru-RU"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dgm:t>
    </dgm:pt>
    <dgm:pt modelId="{C7D04BAF-4500-4794-97AD-E1CFAD0B901A}" type="parTrans" cxnId="{D7CC9394-F802-4CE3-B0C1-CB9042C18AA9}">
      <dgm:prSet/>
      <dgm:spPr/>
      <dgm:t>
        <a:bodyPr/>
        <a:lstStyle/>
        <a:p>
          <a:endParaRPr lang="ru-RU"/>
        </a:p>
      </dgm:t>
    </dgm:pt>
    <dgm:pt modelId="{B266D41F-B401-4A6A-A59A-A336C858FD64}" type="sibTrans" cxnId="{D7CC9394-F802-4CE3-B0C1-CB9042C18AA9}">
      <dgm:prSet/>
      <dgm:spPr/>
      <dgm:t>
        <a:bodyPr/>
        <a:lstStyle/>
        <a:p>
          <a:endParaRPr lang="ru-RU"/>
        </a:p>
      </dgm:t>
    </dgm:pt>
    <dgm:pt modelId="{A0984F90-E6C5-42C7-A0F2-5372B3F2F8DF}">
      <dgm:prSet custT="1"/>
      <dgm:spPr/>
      <dgm:t>
        <a:bodyPr/>
        <a:lstStyle/>
        <a:p>
          <a:r>
            <a:rPr lang="uk-UA" sz="1400" dirty="0" smtClean="0">
              <a:latin typeface="Times New Roman" panose="02020603050405020304" pitchFamily="18" charset="0"/>
              <a:cs typeface="Times New Roman" panose="02020603050405020304" pitchFamily="18" charset="0"/>
            </a:rPr>
            <a:t>З</a:t>
          </a:r>
          <a:r>
            <a:rPr lang="ru-RU" sz="1400" dirty="0" err="1" smtClean="0">
              <a:latin typeface="Times New Roman" panose="02020603050405020304" pitchFamily="18" charset="0"/>
              <a:cs typeface="Times New Roman" panose="02020603050405020304" pitchFamily="18" charset="0"/>
            </a:rPr>
            <a:t>меншення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біорізноманіття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Втрата</a:t>
          </a:r>
          <a:r>
            <a:rPr lang="ru-RU" sz="1400" dirty="0" smtClean="0">
              <a:latin typeface="Times New Roman" panose="02020603050405020304" pitchFamily="18" charset="0"/>
              <a:cs typeface="Times New Roman" panose="02020603050405020304" pitchFamily="18" charset="0"/>
            </a:rPr>
            <a:t> природного </a:t>
          </a:r>
          <a:r>
            <a:rPr lang="ru-RU" sz="1400" dirty="0" err="1" smtClean="0">
              <a:latin typeface="Times New Roman" panose="02020603050405020304" pitchFamily="18" charset="0"/>
              <a:cs typeface="Times New Roman" panose="02020603050405020304" pitchFamily="18" charset="0"/>
            </a:rPr>
            <a:t>середовища</a:t>
          </a:r>
          <a:r>
            <a:rPr lang="ru-RU" sz="1400" dirty="0" smtClean="0">
              <a:latin typeface="Times New Roman" panose="02020603050405020304" pitchFamily="18" charset="0"/>
              <a:cs typeface="Times New Roman" panose="02020603050405020304" pitchFamily="18" charset="0"/>
            </a:rPr>
            <a:t> та </a:t>
          </a:r>
          <a:r>
            <a:rPr lang="ru-RU" sz="1400" dirty="0" err="1" smtClean="0">
              <a:latin typeface="Times New Roman" panose="02020603050405020304" pitchFamily="18" charset="0"/>
              <a:cs typeface="Times New Roman" panose="02020603050405020304" pitchFamily="18" charset="0"/>
            </a:rPr>
            <a:t>зменшення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біорізноманіття</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можуть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впливати</a:t>
          </a:r>
          <a:r>
            <a:rPr lang="ru-RU" sz="1400" dirty="0" smtClean="0">
              <a:latin typeface="Times New Roman" panose="02020603050405020304" pitchFamily="18" charset="0"/>
              <a:cs typeface="Times New Roman" panose="02020603050405020304" pitchFamily="18" charset="0"/>
            </a:rPr>
            <a:t> на </a:t>
          </a:r>
          <a:r>
            <a:rPr lang="ru-RU" sz="1400" dirty="0" err="1" smtClean="0">
              <a:latin typeface="Times New Roman" panose="02020603050405020304" pitchFamily="18" charset="0"/>
              <a:cs typeface="Times New Roman" panose="02020603050405020304" pitchFamily="18" charset="0"/>
            </a:rPr>
            <a:t>екосистемні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послуги</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які</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забезпечують</a:t>
          </a:r>
          <a:r>
            <a:rPr lang="ru-RU" sz="1400" dirty="0" smtClean="0">
              <a:latin typeface="Times New Roman" panose="02020603050405020304" pitchFamily="18" charset="0"/>
              <a:cs typeface="Times New Roman" panose="02020603050405020304" pitchFamily="18" charset="0"/>
            </a:rPr>
            <a:t> </a:t>
          </a:r>
          <a:r>
            <a:rPr lang="ru-RU" sz="1400" dirty="0" err="1" smtClean="0">
              <a:latin typeface="Times New Roman" panose="02020603050405020304" pitchFamily="18" charset="0"/>
              <a:cs typeface="Times New Roman" panose="02020603050405020304" pitchFamily="18" charset="0"/>
            </a:rPr>
            <a:t>землі</a:t>
          </a:r>
          <a:r>
            <a:rPr lang="ru-RU" sz="1400" dirty="0" smtClean="0">
              <a:latin typeface="Times New Roman" panose="02020603050405020304" pitchFamily="18" charset="0"/>
              <a:cs typeface="Times New Roman" panose="02020603050405020304" pitchFamily="18" charset="0"/>
            </a:rPr>
            <a:t>. </a:t>
          </a:r>
          <a:endParaRPr lang="ru-RU" sz="1400" dirty="0" smtClean="0">
            <a:latin typeface="Times New Roman" panose="02020603050405020304" pitchFamily="18" charset="0"/>
            <a:cs typeface="Times New Roman" panose="02020603050405020304" pitchFamily="18" charset="0"/>
          </a:endParaRPr>
        </a:p>
      </dgm:t>
    </dgm:pt>
    <dgm:pt modelId="{0837B6C8-7113-4631-A2C9-96A8D694B41C}" type="parTrans" cxnId="{A71FB366-5C03-4107-B0CA-1CE371F4B67B}">
      <dgm:prSet/>
      <dgm:spPr/>
      <dgm:t>
        <a:bodyPr/>
        <a:lstStyle/>
        <a:p>
          <a:endParaRPr lang="ru-RU"/>
        </a:p>
      </dgm:t>
    </dgm:pt>
    <dgm:pt modelId="{3CA26598-5587-421C-9BC8-35A0299B4691}" type="sibTrans" cxnId="{A71FB366-5C03-4107-B0CA-1CE371F4B67B}">
      <dgm:prSet/>
      <dgm:spPr/>
      <dgm:t>
        <a:bodyPr/>
        <a:lstStyle/>
        <a:p>
          <a:endParaRPr lang="ru-RU"/>
        </a:p>
      </dgm:t>
    </dgm:pt>
    <dgm:pt modelId="{F2FCDD29-57EE-4756-BA2E-5AEBF0BD01C0}">
      <dgm:prSet/>
      <dgm:spPr/>
      <dgm:t>
        <a:bodyPr/>
        <a:lstStyle/>
        <a:p>
          <a:r>
            <a:rPr lang="ru-RU" dirty="0" err="1" smtClean="0">
              <a:latin typeface="Times New Roman" panose="02020603050405020304" pitchFamily="18" charset="0"/>
              <a:cs typeface="Times New Roman" panose="02020603050405020304" pitchFamily="18" charset="0"/>
            </a:rPr>
            <a:t>Розмаїття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природних</a:t>
          </a:r>
          <a:r>
            <a:rPr lang="ru-RU" dirty="0" smtClean="0">
              <a:latin typeface="Times New Roman" panose="02020603050405020304" pitchFamily="18" charset="0"/>
              <a:cs typeface="Times New Roman" panose="02020603050405020304" pitchFamily="18" charset="0"/>
            </a:rPr>
            <a:t> умов: </a:t>
          </a:r>
          <a:r>
            <a:rPr lang="ru-RU" dirty="0" err="1" smtClean="0">
              <a:latin typeface="Times New Roman" panose="02020603050405020304" pitchFamily="18" charset="0"/>
              <a:cs typeface="Times New Roman" panose="02020603050405020304" pitchFamily="18" charset="0"/>
            </a:rPr>
            <a:t>Одеська</a:t>
          </a:r>
          <a:r>
            <a:rPr lang="ru-RU" dirty="0" smtClean="0">
              <a:latin typeface="Times New Roman" panose="02020603050405020304" pitchFamily="18" charset="0"/>
              <a:cs typeface="Times New Roman" panose="02020603050405020304" pitchFamily="18" charset="0"/>
            </a:rPr>
            <a:t> область </a:t>
          </a:r>
          <a:r>
            <a:rPr lang="ru-RU" dirty="0" err="1" smtClean="0">
              <a:latin typeface="Times New Roman" panose="02020603050405020304" pitchFamily="18" charset="0"/>
              <a:cs typeface="Times New Roman" panose="02020603050405020304" pitchFamily="18" charset="0"/>
            </a:rPr>
            <a:t>має</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різноманітність</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ландшафтів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включаючи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чорноморське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узбережжя</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ліси</a:t>
          </a:r>
          <a:r>
            <a:rPr lang="ru-RU" dirty="0" smtClean="0">
              <a:latin typeface="Times New Roman" panose="02020603050405020304" pitchFamily="18" charset="0"/>
              <a:cs typeface="Times New Roman" panose="02020603050405020304" pitchFamily="18" charset="0"/>
            </a:rPr>
            <a:t>, степи та </a:t>
          </a:r>
          <a:r>
            <a:rPr lang="ru-RU" dirty="0" err="1" smtClean="0">
              <a:latin typeface="Times New Roman" panose="02020603050405020304" pitchFamily="18" charset="0"/>
              <a:cs typeface="Times New Roman" panose="02020603050405020304" pitchFamily="18" charset="0"/>
            </a:rPr>
            <a:t>природні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заповідники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Це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створює</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потенціал</a:t>
          </a:r>
          <a:r>
            <a:rPr lang="ru-RU" dirty="0" smtClean="0">
              <a:latin typeface="Times New Roman" panose="02020603050405020304" pitchFamily="18" charset="0"/>
              <a:cs typeface="Times New Roman" panose="02020603050405020304" pitchFamily="18" charset="0"/>
            </a:rPr>
            <a:t> для </a:t>
          </a:r>
          <a:r>
            <a:rPr lang="ru-RU" dirty="0" err="1" smtClean="0">
              <a:latin typeface="Times New Roman" panose="02020603050405020304" pitchFamily="18" charset="0"/>
              <a:cs typeface="Times New Roman" panose="02020603050405020304" pitchFamily="18" charset="0"/>
            </a:rPr>
            <a:t>різних</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видів</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сільськогосподарської</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діяльності</a:t>
          </a:r>
          <a:r>
            <a:rPr lang="ru-RU" dirty="0" smtClean="0">
              <a:latin typeface="Times New Roman" panose="02020603050405020304" pitchFamily="18" charset="0"/>
              <a:cs typeface="Times New Roman" panose="02020603050405020304" pitchFamily="18" charset="0"/>
            </a:rPr>
            <a:t> та туризму.</a:t>
          </a:r>
          <a:endParaRPr lang="ru-RU" dirty="0" smtClean="0">
            <a:latin typeface="Times New Roman" panose="02020603050405020304" pitchFamily="18" charset="0"/>
            <a:cs typeface="Times New Roman" panose="02020603050405020304" pitchFamily="18" charset="0"/>
          </a:endParaRPr>
        </a:p>
      </dgm:t>
    </dgm:pt>
    <dgm:pt modelId="{4616845F-7D13-4E73-9323-90652FE9568C}" type="parTrans" cxnId="{6CD15D55-235A-44A3-8C43-BFEDF3AE0D30}">
      <dgm:prSet/>
      <dgm:spPr/>
      <dgm:t>
        <a:bodyPr/>
        <a:lstStyle/>
        <a:p>
          <a:endParaRPr lang="ru-RU"/>
        </a:p>
      </dgm:t>
    </dgm:pt>
    <dgm:pt modelId="{F313FC00-2A9C-4224-B801-285A3B40A3BB}" type="sibTrans" cxnId="{6CD15D55-235A-44A3-8C43-BFEDF3AE0D30}">
      <dgm:prSet/>
      <dgm:spPr/>
      <dgm:t>
        <a:bodyPr/>
        <a:lstStyle/>
        <a:p>
          <a:endParaRPr lang="ru-RU"/>
        </a:p>
      </dgm:t>
    </dgm:pt>
    <dgm:pt modelId="{D45B794E-7799-437A-AB9B-7F0BA7487B1F}">
      <dgm:prSet/>
      <dgm:spPr/>
      <dgm:t>
        <a:bodyPr/>
        <a:lstStyle/>
        <a:p>
          <a:r>
            <a:rPr lang="ru-RU" smtClean="0">
              <a:latin typeface="Times New Roman" panose="02020603050405020304" pitchFamily="18" charset="0"/>
              <a:cs typeface="Times New Roman" panose="02020603050405020304" pitchFamily="18" charset="0"/>
            </a:rPr>
            <a:t>Багатий аграрний потенціал: Землі Одеської області мають потужний аграрний потенціал для вирощування зернових, олійних культур, овочів та фруктів. Кліматичні умови та ґрунти сприятливі для розвитку сільського господарства.</a:t>
          </a:r>
          <a:endParaRPr lang="ru-RU" dirty="0" smtClean="0">
            <a:latin typeface="Times New Roman" panose="02020603050405020304" pitchFamily="18" charset="0"/>
            <a:cs typeface="Times New Roman" panose="02020603050405020304" pitchFamily="18" charset="0"/>
          </a:endParaRPr>
        </a:p>
      </dgm:t>
    </dgm:pt>
    <dgm:pt modelId="{88441334-9DFA-4735-898A-0CBCB3509033}" type="parTrans" cxnId="{31400D8F-CB60-47B4-931A-0996F9B259C7}">
      <dgm:prSet/>
      <dgm:spPr/>
      <dgm:t>
        <a:bodyPr/>
        <a:lstStyle/>
        <a:p>
          <a:endParaRPr lang="ru-RU"/>
        </a:p>
      </dgm:t>
    </dgm:pt>
    <dgm:pt modelId="{E6FC1622-3243-4C8D-9209-73EB7AD00E49}" type="sibTrans" cxnId="{31400D8F-CB60-47B4-931A-0996F9B259C7}">
      <dgm:prSet/>
      <dgm:spPr/>
      <dgm:t>
        <a:bodyPr/>
        <a:lstStyle/>
        <a:p>
          <a:endParaRPr lang="ru-RU"/>
        </a:p>
      </dgm:t>
    </dgm:pt>
    <dgm:pt modelId="{8002BF3E-64D9-4EFC-AE38-9692E288C827}">
      <dgm:prSet/>
      <dgm:spPr/>
      <dgm:t>
        <a:bodyPr/>
        <a:lstStyle/>
        <a:p>
          <a:r>
            <a:rPr lang="ru-RU" smtClean="0">
              <a:latin typeface="Times New Roman" panose="02020603050405020304" pitchFamily="18" charset="0"/>
              <a:cs typeface="Times New Roman" panose="02020603050405020304" pitchFamily="18" charset="0"/>
            </a:rPr>
            <a:t>Географічне положення: Розташування області на березі Чорного моря надає переваги для розвитку промисловості, торгівлі та транспортних зв'язків. Порти Одеси та Южний є важливими вузлами для морського торговельного сполучення.</a:t>
          </a:r>
          <a:endParaRPr lang="ru-RU" dirty="0">
            <a:latin typeface="Times New Roman" panose="02020603050405020304" pitchFamily="18" charset="0"/>
            <a:cs typeface="Times New Roman" panose="02020603050405020304" pitchFamily="18" charset="0"/>
          </a:endParaRPr>
        </a:p>
      </dgm:t>
    </dgm:pt>
    <dgm:pt modelId="{515F8040-9F35-4E88-9D95-45AFADFF065D}" type="parTrans" cxnId="{1519C270-0EBE-4FD1-8060-F68F8C0675F1}">
      <dgm:prSet/>
      <dgm:spPr/>
      <dgm:t>
        <a:bodyPr/>
        <a:lstStyle/>
        <a:p>
          <a:endParaRPr lang="ru-RU"/>
        </a:p>
      </dgm:t>
    </dgm:pt>
    <dgm:pt modelId="{BF09A3FB-A322-44A4-A74C-17FF7F6529CD}" type="sibTrans" cxnId="{1519C270-0EBE-4FD1-8060-F68F8C0675F1}">
      <dgm:prSet/>
      <dgm:spPr/>
      <dgm:t>
        <a:bodyPr/>
        <a:lstStyle/>
        <a:p>
          <a:endParaRPr lang="ru-RU"/>
        </a:p>
      </dgm:t>
    </dgm:pt>
    <dgm:pt modelId="{ED1725A0-DF8E-40F6-8173-B5029E25818E}" type="pres">
      <dgm:prSet presAssocID="{635DBBAF-5727-4053-828E-64E764510BC2}" presName="cycleMatrixDiagram" presStyleCnt="0">
        <dgm:presLayoutVars>
          <dgm:chMax val="1"/>
          <dgm:dir/>
          <dgm:animLvl val="lvl"/>
          <dgm:resizeHandles val="exact"/>
        </dgm:presLayoutVars>
      </dgm:prSet>
      <dgm:spPr/>
    </dgm:pt>
    <dgm:pt modelId="{265FA118-5CCB-4C72-B688-930F4739331A}" type="pres">
      <dgm:prSet presAssocID="{635DBBAF-5727-4053-828E-64E764510BC2}" presName="children" presStyleCnt="0"/>
      <dgm:spPr/>
    </dgm:pt>
    <dgm:pt modelId="{BAB38783-1ADB-427A-BC60-2C9F04C5DE07}" type="pres">
      <dgm:prSet presAssocID="{635DBBAF-5727-4053-828E-64E764510BC2}" presName="child1group" presStyleCnt="0"/>
      <dgm:spPr/>
    </dgm:pt>
    <dgm:pt modelId="{6A6A81CC-8C1A-4ECC-B97E-8833176F650F}" type="pres">
      <dgm:prSet presAssocID="{635DBBAF-5727-4053-828E-64E764510BC2}" presName="child1" presStyleLbl="bgAcc1" presStyleIdx="0" presStyleCnt="4" custScaleX="144668"/>
      <dgm:spPr/>
      <dgm:t>
        <a:bodyPr/>
        <a:lstStyle/>
        <a:p>
          <a:endParaRPr lang="ru-RU"/>
        </a:p>
      </dgm:t>
    </dgm:pt>
    <dgm:pt modelId="{6AFAF4E2-6436-47E8-83FD-784A6372001D}" type="pres">
      <dgm:prSet presAssocID="{635DBBAF-5727-4053-828E-64E764510BC2}" presName="child1Text" presStyleLbl="bgAcc1" presStyleIdx="0" presStyleCnt="4">
        <dgm:presLayoutVars>
          <dgm:bulletEnabled val="1"/>
        </dgm:presLayoutVars>
      </dgm:prSet>
      <dgm:spPr/>
      <dgm:t>
        <a:bodyPr/>
        <a:lstStyle/>
        <a:p>
          <a:endParaRPr lang="ru-RU"/>
        </a:p>
      </dgm:t>
    </dgm:pt>
    <dgm:pt modelId="{89859E79-6EA8-41C7-AA6F-A4BF52B943F9}" type="pres">
      <dgm:prSet presAssocID="{635DBBAF-5727-4053-828E-64E764510BC2}" presName="child2group" presStyleCnt="0"/>
      <dgm:spPr/>
    </dgm:pt>
    <dgm:pt modelId="{AE8DF06D-C2BB-4F9A-BD22-DCE425DD6FCE}" type="pres">
      <dgm:prSet presAssocID="{635DBBAF-5727-4053-828E-64E764510BC2}" presName="child2" presStyleLbl="bgAcc1" presStyleIdx="1" presStyleCnt="4" custScaleX="152448"/>
      <dgm:spPr/>
      <dgm:t>
        <a:bodyPr/>
        <a:lstStyle/>
        <a:p>
          <a:endParaRPr lang="ru-RU"/>
        </a:p>
      </dgm:t>
    </dgm:pt>
    <dgm:pt modelId="{129215D7-53AD-4D94-9251-C7D0CE96BE1D}" type="pres">
      <dgm:prSet presAssocID="{635DBBAF-5727-4053-828E-64E764510BC2}" presName="child2Text" presStyleLbl="bgAcc1" presStyleIdx="1" presStyleCnt="4">
        <dgm:presLayoutVars>
          <dgm:bulletEnabled val="1"/>
        </dgm:presLayoutVars>
      </dgm:prSet>
      <dgm:spPr/>
      <dgm:t>
        <a:bodyPr/>
        <a:lstStyle/>
        <a:p>
          <a:endParaRPr lang="ru-RU"/>
        </a:p>
      </dgm:t>
    </dgm:pt>
    <dgm:pt modelId="{73CBA802-494D-4F97-AA43-F7399815E9CB}" type="pres">
      <dgm:prSet presAssocID="{635DBBAF-5727-4053-828E-64E764510BC2}" presName="child3group" presStyleCnt="0"/>
      <dgm:spPr/>
    </dgm:pt>
    <dgm:pt modelId="{DF82B93E-4926-4D28-9437-E81CCE8342EC}" type="pres">
      <dgm:prSet presAssocID="{635DBBAF-5727-4053-828E-64E764510BC2}" presName="child3" presStyleLbl="bgAcc1" presStyleIdx="2" presStyleCnt="4" custScaleX="158868"/>
      <dgm:spPr/>
    </dgm:pt>
    <dgm:pt modelId="{D9499B66-F803-414C-BF37-E311FEDBE1DB}" type="pres">
      <dgm:prSet presAssocID="{635DBBAF-5727-4053-828E-64E764510BC2}" presName="child3Text" presStyleLbl="bgAcc1" presStyleIdx="2" presStyleCnt="4">
        <dgm:presLayoutVars>
          <dgm:bulletEnabled val="1"/>
        </dgm:presLayoutVars>
      </dgm:prSet>
      <dgm:spPr/>
    </dgm:pt>
    <dgm:pt modelId="{370AB209-8799-4076-BB32-C52120AA815F}" type="pres">
      <dgm:prSet presAssocID="{635DBBAF-5727-4053-828E-64E764510BC2}" presName="child4group" presStyleCnt="0"/>
      <dgm:spPr/>
    </dgm:pt>
    <dgm:pt modelId="{E3D4C52F-CA26-481F-BE49-510561229C05}" type="pres">
      <dgm:prSet presAssocID="{635DBBAF-5727-4053-828E-64E764510BC2}" presName="child4" presStyleLbl="bgAcc1" presStyleIdx="3" presStyleCnt="4" custScaleX="157508"/>
      <dgm:spPr/>
      <dgm:t>
        <a:bodyPr/>
        <a:lstStyle/>
        <a:p>
          <a:endParaRPr lang="ru-RU"/>
        </a:p>
      </dgm:t>
    </dgm:pt>
    <dgm:pt modelId="{7BDD88A5-90A4-4707-9CCE-AA92ADE4E071}" type="pres">
      <dgm:prSet presAssocID="{635DBBAF-5727-4053-828E-64E764510BC2}" presName="child4Text" presStyleLbl="bgAcc1" presStyleIdx="3" presStyleCnt="4">
        <dgm:presLayoutVars>
          <dgm:bulletEnabled val="1"/>
        </dgm:presLayoutVars>
      </dgm:prSet>
      <dgm:spPr/>
      <dgm:t>
        <a:bodyPr/>
        <a:lstStyle/>
        <a:p>
          <a:endParaRPr lang="ru-RU"/>
        </a:p>
      </dgm:t>
    </dgm:pt>
    <dgm:pt modelId="{921BED3B-76F1-4746-86D1-155049723D56}" type="pres">
      <dgm:prSet presAssocID="{635DBBAF-5727-4053-828E-64E764510BC2}" presName="childPlaceholder" presStyleCnt="0"/>
      <dgm:spPr/>
    </dgm:pt>
    <dgm:pt modelId="{7C0D92E7-1F12-467A-B6F8-DB804EA86425}" type="pres">
      <dgm:prSet presAssocID="{635DBBAF-5727-4053-828E-64E764510BC2}" presName="circle" presStyleCnt="0"/>
      <dgm:spPr/>
    </dgm:pt>
    <dgm:pt modelId="{03162E49-6B22-4C67-AF7C-82231DB18053}" type="pres">
      <dgm:prSet presAssocID="{635DBBAF-5727-4053-828E-64E764510BC2}" presName="quadrant1" presStyleLbl="node1" presStyleIdx="0" presStyleCnt="4">
        <dgm:presLayoutVars>
          <dgm:chMax val="1"/>
          <dgm:bulletEnabled val="1"/>
        </dgm:presLayoutVars>
      </dgm:prSet>
      <dgm:spPr/>
      <dgm:t>
        <a:bodyPr/>
        <a:lstStyle/>
        <a:p>
          <a:endParaRPr lang="ru-RU"/>
        </a:p>
      </dgm:t>
    </dgm:pt>
    <dgm:pt modelId="{2E76A6BF-9FC2-415E-825C-3EE0D17F8C18}" type="pres">
      <dgm:prSet presAssocID="{635DBBAF-5727-4053-828E-64E764510BC2}" presName="quadrant2" presStyleLbl="node1" presStyleIdx="1" presStyleCnt="4">
        <dgm:presLayoutVars>
          <dgm:chMax val="1"/>
          <dgm:bulletEnabled val="1"/>
        </dgm:presLayoutVars>
      </dgm:prSet>
      <dgm:spPr/>
      <dgm:t>
        <a:bodyPr/>
        <a:lstStyle/>
        <a:p>
          <a:endParaRPr lang="ru-RU"/>
        </a:p>
      </dgm:t>
    </dgm:pt>
    <dgm:pt modelId="{676105B2-F854-4FA8-95C0-B16F775494B2}" type="pres">
      <dgm:prSet presAssocID="{635DBBAF-5727-4053-828E-64E764510BC2}" presName="quadrant3" presStyleLbl="node1" presStyleIdx="2" presStyleCnt="4">
        <dgm:presLayoutVars>
          <dgm:chMax val="1"/>
          <dgm:bulletEnabled val="1"/>
        </dgm:presLayoutVars>
      </dgm:prSet>
      <dgm:spPr/>
      <dgm:t>
        <a:bodyPr/>
        <a:lstStyle/>
        <a:p>
          <a:endParaRPr lang="ru-RU"/>
        </a:p>
      </dgm:t>
    </dgm:pt>
    <dgm:pt modelId="{9D9F09CA-2366-477A-9988-926CD77EED95}" type="pres">
      <dgm:prSet presAssocID="{635DBBAF-5727-4053-828E-64E764510BC2}" presName="quadrant4" presStyleLbl="node1" presStyleIdx="3" presStyleCnt="4">
        <dgm:presLayoutVars>
          <dgm:chMax val="1"/>
          <dgm:bulletEnabled val="1"/>
        </dgm:presLayoutVars>
      </dgm:prSet>
      <dgm:spPr/>
      <dgm:t>
        <a:bodyPr/>
        <a:lstStyle/>
        <a:p>
          <a:endParaRPr lang="ru-RU"/>
        </a:p>
      </dgm:t>
    </dgm:pt>
    <dgm:pt modelId="{5459DCEE-3ABB-408A-BB40-7C0EE9510135}" type="pres">
      <dgm:prSet presAssocID="{635DBBAF-5727-4053-828E-64E764510BC2}" presName="quadrantPlaceholder" presStyleCnt="0"/>
      <dgm:spPr/>
    </dgm:pt>
    <dgm:pt modelId="{DA41166C-2766-43C1-9CFB-64D10DAA6B21}" type="pres">
      <dgm:prSet presAssocID="{635DBBAF-5727-4053-828E-64E764510BC2}" presName="center1" presStyleLbl="fgShp" presStyleIdx="0" presStyleCnt="2"/>
      <dgm:spPr/>
    </dgm:pt>
    <dgm:pt modelId="{EF00B91F-4E83-4462-8C50-4354100A24EF}" type="pres">
      <dgm:prSet presAssocID="{635DBBAF-5727-4053-828E-64E764510BC2}" presName="center2" presStyleLbl="fgShp" presStyleIdx="1" presStyleCnt="2"/>
      <dgm:spPr/>
    </dgm:pt>
  </dgm:ptLst>
  <dgm:cxnLst>
    <dgm:cxn modelId="{4F0E8460-497D-46F0-9C56-608962C40D04}" type="presOf" srcId="{50DE6980-799A-47ED-AAA9-560479162E18}" destId="{6AFAF4E2-6436-47E8-83FD-784A6372001D}" srcOrd="1" destOrd="0" presId="urn:microsoft.com/office/officeart/2005/8/layout/cycle4"/>
    <dgm:cxn modelId="{73E0C4CE-F3F8-4A52-881F-94104D608045}" type="presOf" srcId="{63EE6E30-16D7-42E3-BC79-84EA7EBFBA1D}" destId="{2E76A6BF-9FC2-415E-825C-3EE0D17F8C18}" srcOrd="0" destOrd="0" presId="urn:microsoft.com/office/officeart/2005/8/layout/cycle4"/>
    <dgm:cxn modelId="{3D1B89DA-73B0-4053-AB11-9201022FFD3A}" srcId="{635DBBAF-5727-4053-828E-64E764510BC2}" destId="{35504CA8-4139-4BEC-B8AA-85C8E831CB21}" srcOrd="0" destOrd="0" parTransId="{DDC3E3D2-A5F2-4DCD-A749-C57365E4D8B4}" sibTransId="{1A8B20D9-8466-4D15-9C0E-04733FA72D4B}"/>
    <dgm:cxn modelId="{4ACB5FB0-6FFC-4FFC-B195-8C67C92BFE47}" type="presOf" srcId="{F2FCDD29-57EE-4756-BA2E-5AEBF0BD01C0}" destId="{DF82B93E-4926-4D28-9437-E81CCE8342EC}" srcOrd="0" destOrd="1" presId="urn:microsoft.com/office/officeart/2005/8/layout/cycle4"/>
    <dgm:cxn modelId="{1FDB7423-4B6F-42DD-95E3-68473DA56EBF}" type="presOf" srcId="{50DE6980-799A-47ED-AAA9-560479162E18}" destId="{6A6A81CC-8C1A-4ECC-B97E-8833176F650F}" srcOrd="0" destOrd="0" presId="urn:microsoft.com/office/officeart/2005/8/layout/cycle4"/>
    <dgm:cxn modelId="{726BEA8D-2F70-47B1-8D9C-C28BF10C743F}" type="presOf" srcId="{35504CA8-4139-4BEC-B8AA-85C8E831CB21}" destId="{03162E49-6B22-4C67-AF7C-82231DB18053}" srcOrd="0" destOrd="0" presId="urn:microsoft.com/office/officeart/2005/8/layout/cycle4"/>
    <dgm:cxn modelId="{5D3717E3-4E54-466B-BA6C-9AAD19046AD9}" type="presOf" srcId="{0744AA47-4CB8-48AB-893E-EB7C06FC45A7}" destId="{AE8DF06D-C2BB-4F9A-BD22-DCE425DD6FCE}" srcOrd="0" destOrd="1" presId="urn:microsoft.com/office/officeart/2005/8/layout/cycle4"/>
    <dgm:cxn modelId="{17E2C033-2C38-447A-AC7B-E9411E2E9548}" type="presOf" srcId="{F962DDB8-D7B7-4FDF-8F2B-708FB91B829E}" destId="{6AFAF4E2-6436-47E8-83FD-784A6372001D}" srcOrd="1" destOrd="1" presId="urn:microsoft.com/office/officeart/2005/8/layout/cycle4"/>
    <dgm:cxn modelId="{87BA06CC-160C-4000-850C-CF0890ED3281}" type="presOf" srcId="{8002BF3E-64D9-4EFC-AE38-9692E288C827}" destId="{DF82B93E-4926-4D28-9437-E81CCE8342EC}" srcOrd="0" destOrd="3" presId="urn:microsoft.com/office/officeart/2005/8/layout/cycle4"/>
    <dgm:cxn modelId="{DAEE5ED8-06A8-426F-8B1E-CBDF9F3AF37A}" type="presOf" srcId="{A9A67ACB-70FD-4539-844D-B6B50744D4D6}" destId="{D9499B66-F803-414C-BF37-E311FEDBE1DB}" srcOrd="1" destOrd="0" presId="urn:microsoft.com/office/officeart/2005/8/layout/cycle4"/>
    <dgm:cxn modelId="{6CD15D55-235A-44A3-8C43-BFEDF3AE0D30}" srcId="{F8016E5F-F873-4A2E-9068-345E668EF224}" destId="{F2FCDD29-57EE-4756-BA2E-5AEBF0BD01C0}" srcOrd="1" destOrd="0" parTransId="{4616845F-7D13-4E73-9323-90652FE9568C}" sibTransId="{F313FC00-2A9C-4224-B801-285A3B40A3BB}"/>
    <dgm:cxn modelId="{2FC93B7E-0926-4ABC-9AA8-1BB8E5359799}" type="presOf" srcId="{16E4F647-1289-4091-ABBA-277ACE1A5477}" destId="{AE8DF06D-C2BB-4F9A-BD22-DCE425DD6FCE}" srcOrd="0" destOrd="0" presId="urn:microsoft.com/office/officeart/2005/8/layout/cycle4"/>
    <dgm:cxn modelId="{2960C6E2-1B6A-42EF-B6C8-2616DBB0A89A}" type="presOf" srcId="{635DBBAF-5727-4053-828E-64E764510BC2}" destId="{ED1725A0-DF8E-40F6-8173-B5029E25818E}" srcOrd="0" destOrd="0" presId="urn:microsoft.com/office/officeart/2005/8/layout/cycle4"/>
    <dgm:cxn modelId="{E0232913-4EBD-4D63-A4DA-9C2BD60C6A88}" type="presOf" srcId="{D45B794E-7799-437A-AB9B-7F0BA7487B1F}" destId="{DF82B93E-4926-4D28-9437-E81CCE8342EC}" srcOrd="0" destOrd="2" presId="urn:microsoft.com/office/officeart/2005/8/layout/cycle4"/>
    <dgm:cxn modelId="{70F5C2E5-0CB7-4EDE-8724-DD6BA1435F40}" srcId="{635DBBAF-5727-4053-828E-64E764510BC2}" destId="{F8016E5F-F873-4A2E-9068-345E668EF224}" srcOrd="2" destOrd="0" parTransId="{5EE31600-3D6C-4494-9A2B-E260C4D54A5A}" sibTransId="{BA22046E-54EB-473F-9100-0A9BB41A62A0}"/>
    <dgm:cxn modelId="{CEA2C9DE-92A5-4FF4-B6D0-50594F9F3E05}" srcId="{35504CA8-4139-4BEC-B8AA-85C8E831CB21}" destId="{50DE6980-799A-47ED-AAA9-560479162E18}" srcOrd="0" destOrd="0" parTransId="{EDA01E15-08A4-460B-93FA-B83CB8E611C9}" sibTransId="{A4D672A3-00AE-4A56-9883-3DE0D14C3C7E}"/>
    <dgm:cxn modelId="{FB31D3A8-9F64-4654-99B6-8BFA34891DB2}" type="presOf" srcId="{40CF3FCF-A611-4126-974A-05A4673957D4}" destId="{E3D4C52F-CA26-481F-BE49-510561229C05}" srcOrd="0" destOrd="0" presId="urn:microsoft.com/office/officeart/2005/8/layout/cycle4"/>
    <dgm:cxn modelId="{CB31577C-8422-4374-B2A7-AFD96758FC1A}" type="presOf" srcId="{F2FCDD29-57EE-4756-BA2E-5AEBF0BD01C0}" destId="{D9499B66-F803-414C-BF37-E311FEDBE1DB}" srcOrd="1" destOrd="1" presId="urn:microsoft.com/office/officeart/2005/8/layout/cycle4"/>
    <dgm:cxn modelId="{56F1E585-EEDC-440E-9538-0F66F7958558}" type="presOf" srcId="{A0984F90-E6C5-42C7-A0F2-5372B3F2F8DF}" destId="{7BDD88A5-90A4-4707-9CCE-AA92ADE4E071}" srcOrd="1" destOrd="1" presId="urn:microsoft.com/office/officeart/2005/8/layout/cycle4"/>
    <dgm:cxn modelId="{8006B42C-C006-46E8-9612-D10F8BE934DF}" type="presOf" srcId="{16E4F647-1289-4091-ABBA-277ACE1A5477}" destId="{129215D7-53AD-4D94-9251-C7D0CE96BE1D}" srcOrd="1" destOrd="0" presId="urn:microsoft.com/office/officeart/2005/8/layout/cycle4"/>
    <dgm:cxn modelId="{D7CC9394-F802-4CE3-B0C1-CB9042C18AA9}" srcId="{63EE6E30-16D7-42E3-BC79-84EA7EBFBA1D}" destId="{0744AA47-4CB8-48AB-893E-EB7C06FC45A7}" srcOrd="1" destOrd="0" parTransId="{C7D04BAF-4500-4794-97AD-E1CFAD0B901A}" sibTransId="{B266D41F-B401-4A6A-A59A-A336C858FD64}"/>
    <dgm:cxn modelId="{D2B0F4D3-AE7B-43AB-8C53-401A547B9447}" type="presOf" srcId="{8002BF3E-64D9-4EFC-AE38-9692E288C827}" destId="{D9499B66-F803-414C-BF37-E311FEDBE1DB}" srcOrd="1" destOrd="3" presId="urn:microsoft.com/office/officeart/2005/8/layout/cycle4"/>
    <dgm:cxn modelId="{C83CEF98-5664-4748-BD96-B0528F4ED4C8}" type="presOf" srcId="{FBD4F756-5934-4393-B258-6BFD59F59FBA}" destId="{9D9F09CA-2366-477A-9988-926CD77EED95}" srcOrd="0" destOrd="0" presId="urn:microsoft.com/office/officeart/2005/8/layout/cycle4"/>
    <dgm:cxn modelId="{75FF0258-29B1-4760-B4B9-49CD7F21332F}" type="presOf" srcId="{F8016E5F-F873-4A2E-9068-345E668EF224}" destId="{676105B2-F854-4FA8-95C0-B16F775494B2}" srcOrd="0" destOrd="0" presId="urn:microsoft.com/office/officeart/2005/8/layout/cycle4"/>
    <dgm:cxn modelId="{4EE1113D-387B-4B82-A5A6-502D63B9299F}" srcId="{63EE6E30-16D7-42E3-BC79-84EA7EBFBA1D}" destId="{16E4F647-1289-4091-ABBA-277ACE1A5477}" srcOrd="0" destOrd="0" parTransId="{CCEC7CF7-5F7D-4841-8B64-1182BB8599E1}" sibTransId="{EAB37EE7-F35D-4573-81EE-A9CCD364F210}"/>
    <dgm:cxn modelId="{31400D8F-CB60-47B4-931A-0996F9B259C7}" srcId="{F8016E5F-F873-4A2E-9068-345E668EF224}" destId="{D45B794E-7799-437A-AB9B-7F0BA7487B1F}" srcOrd="2" destOrd="0" parTransId="{88441334-9DFA-4735-898A-0CBCB3509033}" sibTransId="{E6FC1622-3243-4C8D-9209-73EB7AD00E49}"/>
    <dgm:cxn modelId="{6A100A2E-30E0-4F2C-B85F-EBC292BB38E6}" type="presOf" srcId="{D45B794E-7799-437A-AB9B-7F0BA7487B1F}" destId="{D9499B66-F803-414C-BF37-E311FEDBE1DB}" srcOrd="1" destOrd="2" presId="urn:microsoft.com/office/officeart/2005/8/layout/cycle4"/>
    <dgm:cxn modelId="{9A90C437-0F84-4C12-BA7F-E7F8BF34B2A6}" srcId="{635DBBAF-5727-4053-828E-64E764510BC2}" destId="{FBD4F756-5934-4393-B258-6BFD59F59FBA}" srcOrd="3" destOrd="0" parTransId="{F4836706-2702-4EEA-87DC-4770F16E7F35}" sibTransId="{57272A78-A148-4E71-A442-914D36CF5350}"/>
    <dgm:cxn modelId="{7595BC31-6B0D-406F-AB53-F1ADAED1F5D3}" srcId="{FBD4F756-5934-4393-B258-6BFD59F59FBA}" destId="{40CF3FCF-A611-4126-974A-05A4673957D4}" srcOrd="0" destOrd="0" parTransId="{6DA5D875-E1F1-4C13-8319-8EC75367CEBA}" sibTransId="{432C4115-7A16-4524-AFD1-E551A1B2FAC0}"/>
    <dgm:cxn modelId="{582950F2-9BA3-44FB-A888-300F0736B041}" srcId="{35504CA8-4139-4BEC-B8AA-85C8E831CB21}" destId="{F962DDB8-D7B7-4FDF-8F2B-708FB91B829E}" srcOrd="1" destOrd="0" parTransId="{29843541-D00C-44FC-B78B-24CAAC557FB1}" sibTransId="{89F60A90-15B1-4BF0-BB7D-03F6A71BC784}"/>
    <dgm:cxn modelId="{CBAEA211-9596-4025-A871-ACE050C18861}" type="presOf" srcId="{A0984F90-E6C5-42C7-A0F2-5372B3F2F8DF}" destId="{E3D4C52F-CA26-481F-BE49-510561229C05}" srcOrd="0" destOrd="1" presId="urn:microsoft.com/office/officeart/2005/8/layout/cycle4"/>
    <dgm:cxn modelId="{F7A99FB3-A12B-40BC-9F94-B4F98F3059E2}" srcId="{635DBBAF-5727-4053-828E-64E764510BC2}" destId="{63EE6E30-16D7-42E3-BC79-84EA7EBFBA1D}" srcOrd="1" destOrd="0" parTransId="{66F3D94A-DB43-4642-88D9-BF59DDD1482D}" sibTransId="{14BD471C-753B-4819-BDC1-976FE34DEE5C}"/>
    <dgm:cxn modelId="{8AFDDCBA-9731-4101-AD4E-EE21BE7AC67A}" type="presOf" srcId="{F962DDB8-D7B7-4FDF-8F2B-708FB91B829E}" destId="{6A6A81CC-8C1A-4ECC-B97E-8833176F650F}" srcOrd="0" destOrd="1" presId="urn:microsoft.com/office/officeart/2005/8/layout/cycle4"/>
    <dgm:cxn modelId="{EB92058B-CDD1-489F-9CF3-BFBBC7DAFD4C}" type="presOf" srcId="{A9A67ACB-70FD-4539-844D-B6B50744D4D6}" destId="{DF82B93E-4926-4D28-9437-E81CCE8342EC}" srcOrd="0" destOrd="0" presId="urn:microsoft.com/office/officeart/2005/8/layout/cycle4"/>
    <dgm:cxn modelId="{772EAC76-370C-4EBD-AE4E-56CBB56ED53F}" type="presOf" srcId="{0744AA47-4CB8-48AB-893E-EB7C06FC45A7}" destId="{129215D7-53AD-4D94-9251-C7D0CE96BE1D}" srcOrd="1" destOrd="1" presId="urn:microsoft.com/office/officeart/2005/8/layout/cycle4"/>
    <dgm:cxn modelId="{E19E3E1F-C46C-4896-AF2C-23BD6A24D007}" type="presOf" srcId="{40CF3FCF-A611-4126-974A-05A4673957D4}" destId="{7BDD88A5-90A4-4707-9CCE-AA92ADE4E071}" srcOrd="1" destOrd="0" presId="urn:microsoft.com/office/officeart/2005/8/layout/cycle4"/>
    <dgm:cxn modelId="{B2189395-CA3A-4706-B2F7-9D0090B50F4F}" srcId="{F8016E5F-F873-4A2E-9068-345E668EF224}" destId="{A9A67ACB-70FD-4539-844D-B6B50744D4D6}" srcOrd="0" destOrd="0" parTransId="{BDC6915B-D287-41CE-B2BB-C5273E356D58}" sibTransId="{FD1AC1E6-1D79-4215-A03D-DCC6CD9EAA70}"/>
    <dgm:cxn modelId="{A71FB366-5C03-4107-B0CA-1CE371F4B67B}" srcId="{FBD4F756-5934-4393-B258-6BFD59F59FBA}" destId="{A0984F90-E6C5-42C7-A0F2-5372B3F2F8DF}" srcOrd="1" destOrd="0" parTransId="{0837B6C8-7113-4631-A2C9-96A8D694B41C}" sibTransId="{3CA26598-5587-421C-9BC8-35A0299B4691}"/>
    <dgm:cxn modelId="{1519C270-0EBE-4FD1-8060-F68F8C0675F1}" srcId="{F8016E5F-F873-4A2E-9068-345E668EF224}" destId="{8002BF3E-64D9-4EFC-AE38-9692E288C827}" srcOrd="3" destOrd="0" parTransId="{515F8040-9F35-4E88-9D95-45AFADFF065D}" sibTransId="{BF09A3FB-A322-44A4-A74C-17FF7F6529CD}"/>
    <dgm:cxn modelId="{F742A434-38BC-44F1-9E60-1BBB9953B297}" type="presParOf" srcId="{ED1725A0-DF8E-40F6-8173-B5029E25818E}" destId="{265FA118-5CCB-4C72-B688-930F4739331A}" srcOrd="0" destOrd="0" presId="urn:microsoft.com/office/officeart/2005/8/layout/cycle4"/>
    <dgm:cxn modelId="{97E52BBA-E140-4562-86B4-951A4F588713}" type="presParOf" srcId="{265FA118-5CCB-4C72-B688-930F4739331A}" destId="{BAB38783-1ADB-427A-BC60-2C9F04C5DE07}" srcOrd="0" destOrd="0" presId="urn:microsoft.com/office/officeart/2005/8/layout/cycle4"/>
    <dgm:cxn modelId="{D601D2D1-5A40-4CF5-B90B-775B3E7C124D}" type="presParOf" srcId="{BAB38783-1ADB-427A-BC60-2C9F04C5DE07}" destId="{6A6A81CC-8C1A-4ECC-B97E-8833176F650F}" srcOrd="0" destOrd="0" presId="urn:microsoft.com/office/officeart/2005/8/layout/cycle4"/>
    <dgm:cxn modelId="{1A92A775-C672-445B-8245-4052BC16C155}" type="presParOf" srcId="{BAB38783-1ADB-427A-BC60-2C9F04C5DE07}" destId="{6AFAF4E2-6436-47E8-83FD-784A6372001D}" srcOrd="1" destOrd="0" presId="urn:microsoft.com/office/officeart/2005/8/layout/cycle4"/>
    <dgm:cxn modelId="{4BC1BFC8-7334-4F0F-8C04-DD7EB20BEE34}" type="presParOf" srcId="{265FA118-5CCB-4C72-B688-930F4739331A}" destId="{89859E79-6EA8-41C7-AA6F-A4BF52B943F9}" srcOrd="1" destOrd="0" presId="urn:microsoft.com/office/officeart/2005/8/layout/cycle4"/>
    <dgm:cxn modelId="{93A14B56-7653-4BC0-86C8-F27AFC9DAB59}" type="presParOf" srcId="{89859E79-6EA8-41C7-AA6F-A4BF52B943F9}" destId="{AE8DF06D-C2BB-4F9A-BD22-DCE425DD6FCE}" srcOrd="0" destOrd="0" presId="urn:microsoft.com/office/officeart/2005/8/layout/cycle4"/>
    <dgm:cxn modelId="{FA78FF07-9EBC-4DBB-A11B-4BC243B2FC32}" type="presParOf" srcId="{89859E79-6EA8-41C7-AA6F-A4BF52B943F9}" destId="{129215D7-53AD-4D94-9251-C7D0CE96BE1D}" srcOrd="1" destOrd="0" presId="urn:microsoft.com/office/officeart/2005/8/layout/cycle4"/>
    <dgm:cxn modelId="{550E2527-CED8-405A-B4DC-96156973C75D}" type="presParOf" srcId="{265FA118-5CCB-4C72-B688-930F4739331A}" destId="{73CBA802-494D-4F97-AA43-F7399815E9CB}" srcOrd="2" destOrd="0" presId="urn:microsoft.com/office/officeart/2005/8/layout/cycle4"/>
    <dgm:cxn modelId="{D10BE1A9-41D1-4176-96AC-889B3FA42D5B}" type="presParOf" srcId="{73CBA802-494D-4F97-AA43-F7399815E9CB}" destId="{DF82B93E-4926-4D28-9437-E81CCE8342EC}" srcOrd="0" destOrd="0" presId="urn:microsoft.com/office/officeart/2005/8/layout/cycle4"/>
    <dgm:cxn modelId="{C1DDED8D-E249-4BB1-8D5B-646456460109}" type="presParOf" srcId="{73CBA802-494D-4F97-AA43-F7399815E9CB}" destId="{D9499B66-F803-414C-BF37-E311FEDBE1DB}" srcOrd="1" destOrd="0" presId="urn:microsoft.com/office/officeart/2005/8/layout/cycle4"/>
    <dgm:cxn modelId="{51835F14-8BD4-4E3B-9581-9080AA9F1080}" type="presParOf" srcId="{265FA118-5CCB-4C72-B688-930F4739331A}" destId="{370AB209-8799-4076-BB32-C52120AA815F}" srcOrd="3" destOrd="0" presId="urn:microsoft.com/office/officeart/2005/8/layout/cycle4"/>
    <dgm:cxn modelId="{AB082D71-BC29-4C1B-8E51-8771964AF8B2}" type="presParOf" srcId="{370AB209-8799-4076-BB32-C52120AA815F}" destId="{E3D4C52F-CA26-481F-BE49-510561229C05}" srcOrd="0" destOrd="0" presId="urn:microsoft.com/office/officeart/2005/8/layout/cycle4"/>
    <dgm:cxn modelId="{C974EF2B-8D7B-4B25-8EE7-D66B7290F4D4}" type="presParOf" srcId="{370AB209-8799-4076-BB32-C52120AA815F}" destId="{7BDD88A5-90A4-4707-9CCE-AA92ADE4E071}" srcOrd="1" destOrd="0" presId="urn:microsoft.com/office/officeart/2005/8/layout/cycle4"/>
    <dgm:cxn modelId="{AD02078E-8D12-4258-A1C2-FFD5AE955221}" type="presParOf" srcId="{265FA118-5CCB-4C72-B688-930F4739331A}" destId="{921BED3B-76F1-4746-86D1-155049723D56}" srcOrd="4" destOrd="0" presId="urn:microsoft.com/office/officeart/2005/8/layout/cycle4"/>
    <dgm:cxn modelId="{3A147FE5-EFB5-4E47-B221-5C7217CEA9DC}" type="presParOf" srcId="{ED1725A0-DF8E-40F6-8173-B5029E25818E}" destId="{7C0D92E7-1F12-467A-B6F8-DB804EA86425}" srcOrd="1" destOrd="0" presId="urn:microsoft.com/office/officeart/2005/8/layout/cycle4"/>
    <dgm:cxn modelId="{262265CC-9C2F-4D6A-A93D-3E4FD839D214}" type="presParOf" srcId="{7C0D92E7-1F12-467A-B6F8-DB804EA86425}" destId="{03162E49-6B22-4C67-AF7C-82231DB18053}" srcOrd="0" destOrd="0" presId="urn:microsoft.com/office/officeart/2005/8/layout/cycle4"/>
    <dgm:cxn modelId="{A39D4E0E-7DD6-4BD4-8E9D-97C7E27925C2}" type="presParOf" srcId="{7C0D92E7-1F12-467A-B6F8-DB804EA86425}" destId="{2E76A6BF-9FC2-415E-825C-3EE0D17F8C18}" srcOrd="1" destOrd="0" presId="urn:microsoft.com/office/officeart/2005/8/layout/cycle4"/>
    <dgm:cxn modelId="{49EEE90A-E42C-411D-B373-318EF7B29615}" type="presParOf" srcId="{7C0D92E7-1F12-467A-B6F8-DB804EA86425}" destId="{676105B2-F854-4FA8-95C0-B16F775494B2}" srcOrd="2" destOrd="0" presId="urn:microsoft.com/office/officeart/2005/8/layout/cycle4"/>
    <dgm:cxn modelId="{CE9F4BC5-498D-4AC7-93C3-18475C5F010E}" type="presParOf" srcId="{7C0D92E7-1F12-467A-B6F8-DB804EA86425}" destId="{9D9F09CA-2366-477A-9988-926CD77EED95}" srcOrd="3" destOrd="0" presId="urn:microsoft.com/office/officeart/2005/8/layout/cycle4"/>
    <dgm:cxn modelId="{F4BB37EE-1A4B-4F79-9769-88575F37F160}" type="presParOf" srcId="{7C0D92E7-1F12-467A-B6F8-DB804EA86425}" destId="{5459DCEE-3ABB-408A-BB40-7C0EE9510135}" srcOrd="4" destOrd="0" presId="urn:microsoft.com/office/officeart/2005/8/layout/cycle4"/>
    <dgm:cxn modelId="{046A7A03-934F-4B3B-B08F-7A16FEEA35C3}" type="presParOf" srcId="{ED1725A0-DF8E-40F6-8173-B5029E25818E}" destId="{DA41166C-2766-43C1-9CFB-64D10DAA6B21}" srcOrd="2" destOrd="0" presId="urn:microsoft.com/office/officeart/2005/8/layout/cycle4"/>
    <dgm:cxn modelId="{920BEC3E-0AAC-484A-8A90-CCABD1E4ED39}" type="presParOf" srcId="{ED1725A0-DF8E-40F6-8173-B5029E25818E}" destId="{EF00B91F-4E83-4462-8C50-4354100A24EF}"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8AF245-C50D-4204-84B1-CDAAD0008AA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5BAD81FE-6890-43FB-9C22-BF8DBBF0A949}">
      <dgm:prSet phldrT="[Текст]"/>
      <dgm:spPr/>
      <dgm:t>
        <a:bodyPr/>
        <a:lstStyle/>
        <a:p>
          <a:r>
            <a:rPr lang="uk-UA" dirty="0" smtClean="0">
              <a:latin typeface="Times New Roman" panose="02020603050405020304" pitchFamily="18" charset="0"/>
              <a:cs typeface="Times New Roman" panose="02020603050405020304" pitchFamily="18" charset="0"/>
            </a:rPr>
            <a:t>Інновації та дослідження</a:t>
          </a:r>
          <a:endParaRPr lang="ru-RU" dirty="0"/>
        </a:p>
      </dgm:t>
    </dgm:pt>
    <dgm:pt modelId="{945177DA-EE68-47F0-8813-E4FF69CB9072}" type="parTrans" cxnId="{31DBAE0E-C236-4F11-AEA7-A92F4CFECB21}">
      <dgm:prSet/>
      <dgm:spPr/>
      <dgm:t>
        <a:bodyPr/>
        <a:lstStyle/>
        <a:p>
          <a:endParaRPr lang="ru-RU"/>
        </a:p>
      </dgm:t>
    </dgm:pt>
    <dgm:pt modelId="{A74EA296-BE4E-4DC5-A96E-6D7B1725C9FD}" type="sibTrans" cxnId="{31DBAE0E-C236-4F11-AEA7-A92F4CFECB21}">
      <dgm:prSet/>
      <dgm:spPr/>
      <dgm:t>
        <a:bodyPr/>
        <a:lstStyle/>
        <a:p>
          <a:endParaRPr lang="ru-RU"/>
        </a:p>
      </dgm:t>
    </dgm:pt>
    <dgm:pt modelId="{5442A5A3-57D4-4659-8815-5F1A939381AC}">
      <dgm:prSet phldrT="[Текст]"/>
      <dgm:spPr/>
      <dgm:t>
        <a:bodyPr/>
        <a:lstStyle/>
        <a:p>
          <a:r>
            <a:rPr lang="uk-UA" dirty="0" smtClean="0">
              <a:latin typeface="Times New Roman" panose="02020603050405020304" pitchFamily="18" charset="0"/>
              <a:cs typeface="Times New Roman" panose="02020603050405020304" pitchFamily="18" charset="0"/>
            </a:rPr>
            <a:t>ЄС підтримує науково-дослідну діяльність та інновації в сільському господарстві. </a:t>
          </a:r>
          <a:endParaRPr lang="ru-RU" dirty="0"/>
        </a:p>
      </dgm:t>
    </dgm:pt>
    <dgm:pt modelId="{0AF540C9-01BC-4956-BF4E-A0285A04D8DA}" type="parTrans" cxnId="{57954C02-CB3B-4E9E-A2DA-4CD551AA5DCB}">
      <dgm:prSet/>
      <dgm:spPr/>
      <dgm:t>
        <a:bodyPr/>
        <a:lstStyle/>
        <a:p>
          <a:endParaRPr lang="ru-RU"/>
        </a:p>
      </dgm:t>
    </dgm:pt>
    <dgm:pt modelId="{A24CC367-53DB-467C-930B-DF85278F8F38}" type="sibTrans" cxnId="{57954C02-CB3B-4E9E-A2DA-4CD551AA5DCB}">
      <dgm:prSet/>
      <dgm:spPr/>
      <dgm:t>
        <a:bodyPr/>
        <a:lstStyle/>
        <a:p>
          <a:endParaRPr lang="ru-RU"/>
        </a:p>
      </dgm:t>
    </dgm:pt>
    <dgm:pt modelId="{777CA98D-440C-4C39-8495-C43F10570029}">
      <dgm:prSet phldrT="[Текст]"/>
      <dgm:spPr/>
      <dgm:t>
        <a:bodyPr/>
        <a:lstStyle/>
        <a:p>
          <a:r>
            <a:rPr lang="uk-UA" dirty="0" smtClean="0">
              <a:latin typeface="Times New Roman" panose="02020603050405020304" pitchFamily="18" charset="0"/>
              <a:cs typeface="Times New Roman" panose="02020603050405020304" pitchFamily="18" charset="0"/>
            </a:rPr>
            <a:t>Це включає фінансування дослідницьких проектів, передачу знань та технологій, а також створення мережі знань для обміну досвідом та інноваціями. </a:t>
          </a:r>
          <a:endParaRPr lang="ru-RU" dirty="0"/>
        </a:p>
      </dgm:t>
    </dgm:pt>
    <dgm:pt modelId="{F22DC8CC-4BDC-42EE-9612-AB0C2D2D4347}" type="parTrans" cxnId="{9B0C8DE4-9322-423E-93D9-3B6362F931C4}">
      <dgm:prSet/>
      <dgm:spPr/>
      <dgm:t>
        <a:bodyPr/>
        <a:lstStyle/>
        <a:p>
          <a:endParaRPr lang="ru-RU"/>
        </a:p>
      </dgm:t>
    </dgm:pt>
    <dgm:pt modelId="{A13E1267-7F75-42CB-93F0-6396378A8CF2}" type="sibTrans" cxnId="{9B0C8DE4-9322-423E-93D9-3B6362F931C4}">
      <dgm:prSet/>
      <dgm:spPr/>
      <dgm:t>
        <a:bodyPr/>
        <a:lstStyle/>
        <a:p>
          <a:endParaRPr lang="ru-RU"/>
        </a:p>
      </dgm:t>
    </dgm:pt>
    <dgm:pt modelId="{CFE7A4C1-CC7F-471A-A7C0-653CC48C3C8F}">
      <dgm:prSet phldrT="[Текст]"/>
      <dgm:spPr/>
      <dgm:t>
        <a:bodyPr/>
        <a:lstStyle/>
        <a:p>
          <a:r>
            <a:rPr lang="uk-UA" dirty="0" smtClean="0">
              <a:latin typeface="Times New Roman" panose="02020603050405020304" pitchFamily="18" charset="0"/>
              <a:cs typeface="Times New Roman" panose="02020603050405020304" pitchFamily="18" charset="0"/>
            </a:rPr>
            <a:t>Це може допомогти впровадити сучасні технології та практики в Одеській області для підвищення ефективності використання земельних ресурсів.</a:t>
          </a:r>
          <a:endParaRPr lang="ru-RU" dirty="0"/>
        </a:p>
      </dgm:t>
    </dgm:pt>
    <dgm:pt modelId="{6D7FDDE6-A380-43C3-9733-F9EA2C8BF365}" type="parTrans" cxnId="{3A288756-080B-431A-80EA-1C79CC4DE9A0}">
      <dgm:prSet/>
      <dgm:spPr/>
      <dgm:t>
        <a:bodyPr/>
        <a:lstStyle/>
        <a:p>
          <a:endParaRPr lang="ru-RU"/>
        </a:p>
      </dgm:t>
    </dgm:pt>
    <dgm:pt modelId="{98D1D607-4D9A-4804-93DF-75AB9A7DD1F1}" type="sibTrans" cxnId="{3A288756-080B-431A-80EA-1C79CC4DE9A0}">
      <dgm:prSet/>
      <dgm:spPr/>
      <dgm:t>
        <a:bodyPr/>
        <a:lstStyle/>
        <a:p>
          <a:endParaRPr lang="ru-RU"/>
        </a:p>
      </dgm:t>
    </dgm:pt>
    <dgm:pt modelId="{59DEB208-3696-4A5C-9BF6-13377D66284A}" type="pres">
      <dgm:prSet presAssocID="{DC8AF245-C50D-4204-84B1-CDAAD0008AAD}" presName="Name0" presStyleCnt="0">
        <dgm:presLayoutVars>
          <dgm:dir/>
          <dgm:animLvl val="lvl"/>
          <dgm:resizeHandles/>
        </dgm:presLayoutVars>
      </dgm:prSet>
      <dgm:spPr/>
    </dgm:pt>
    <dgm:pt modelId="{0CD26F44-4F9B-48E9-B826-F7ECD3F4363E}" type="pres">
      <dgm:prSet presAssocID="{5BAD81FE-6890-43FB-9C22-BF8DBBF0A949}" presName="linNode" presStyleCnt="0"/>
      <dgm:spPr/>
    </dgm:pt>
    <dgm:pt modelId="{77ACA0E6-83C8-45FD-9691-9E2F67C957C3}" type="pres">
      <dgm:prSet presAssocID="{5BAD81FE-6890-43FB-9C22-BF8DBBF0A949}" presName="parentShp" presStyleLbl="node1" presStyleIdx="0" presStyleCnt="1">
        <dgm:presLayoutVars>
          <dgm:bulletEnabled val="1"/>
        </dgm:presLayoutVars>
      </dgm:prSet>
      <dgm:spPr/>
      <dgm:t>
        <a:bodyPr/>
        <a:lstStyle/>
        <a:p>
          <a:endParaRPr lang="ru-RU"/>
        </a:p>
      </dgm:t>
    </dgm:pt>
    <dgm:pt modelId="{6F3AADF1-6774-4048-8FEA-47D0B0B28A3C}" type="pres">
      <dgm:prSet presAssocID="{5BAD81FE-6890-43FB-9C22-BF8DBBF0A949}" presName="childShp" presStyleLbl="bgAccFollowNode1" presStyleIdx="0" presStyleCnt="1">
        <dgm:presLayoutVars>
          <dgm:bulletEnabled val="1"/>
        </dgm:presLayoutVars>
      </dgm:prSet>
      <dgm:spPr/>
      <dgm:t>
        <a:bodyPr/>
        <a:lstStyle/>
        <a:p>
          <a:endParaRPr lang="ru-RU"/>
        </a:p>
      </dgm:t>
    </dgm:pt>
  </dgm:ptLst>
  <dgm:cxnLst>
    <dgm:cxn modelId="{556626C1-AB5C-4A6E-A82A-3951435C67BE}" type="presOf" srcId="{DC8AF245-C50D-4204-84B1-CDAAD0008AAD}" destId="{59DEB208-3696-4A5C-9BF6-13377D66284A}" srcOrd="0" destOrd="0" presId="urn:microsoft.com/office/officeart/2005/8/layout/vList6"/>
    <dgm:cxn modelId="{48A82D3D-B053-4205-B8B2-4905E9944CA0}" type="presOf" srcId="{5BAD81FE-6890-43FB-9C22-BF8DBBF0A949}" destId="{77ACA0E6-83C8-45FD-9691-9E2F67C957C3}" srcOrd="0" destOrd="0" presId="urn:microsoft.com/office/officeart/2005/8/layout/vList6"/>
    <dgm:cxn modelId="{7CF8FDCF-DA5D-43B5-B66B-1A25BDD19A33}" type="presOf" srcId="{777CA98D-440C-4C39-8495-C43F10570029}" destId="{6F3AADF1-6774-4048-8FEA-47D0B0B28A3C}" srcOrd="0" destOrd="1" presId="urn:microsoft.com/office/officeart/2005/8/layout/vList6"/>
    <dgm:cxn modelId="{31DBAE0E-C236-4F11-AEA7-A92F4CFECB21}" srcId="{DC8AF245-C50D-4204-84B1-CDAAD0008AAD}" destId="{5BAD81FE-6890-43FB-9C22-BF8DBBF0A949}" srcOrd="0" destOrd="0" parTransId="{945177DA-EE68-47F0-8813-E4FF69CB9072}" sibTransId="{A74EA296-BE4E-4DC5-A96E-6D7B1725C9FD}"/>
    <dgm:cxn modelId="{57954C02-CB3B-4E9E-A2DA-4CD551AA5DCB}" srcId="{5BAD81FE-6890-43FB-9C22-BF8DBBF0A949}" destId="{5442A5A3-57D4-4659-8815-5F1A939381AC}" srcOrd="0" destOrd="0" parTransId="{0AF540C9-01BC-4956-BF4E-A0285A04D8DA}" sibTransId="{A24CC367-53DB-467C-930B-DF85278F8F38}"/>
    <dgm:cxn modelId="{9B0C8DE4-9322-423E-93D9-3B6362F931C4}" srcId="{5BAD81FE-6890-43FB-9C22-BF8DBBF0A949}" destId="{777CA98D-440C-4C39-8495-C43F10570029}" srcOrd="1" destOrd="0" parTransId="{F22DC8CC-4BDC-42EE-9612-AB0C2D2D4347}" sibTransId="{A13E1267-7F75-42CB-93F0-6396378A8CF2}"/>
    <dgm:cxn modelId="{9D493752-F105-401D-8C97-04B2E76CBA87}" type="presOf" srcId="{CFE7A4C1-CC7F-471A-A7C0-653CC48C3C8F}" destId="{6F3AADF1-6774-4048-8FEA-47D0B0B28A3C}" srcOrd="0" destOrd="2" presId="urn:microsoft.com/office/officeart/2005/8/layout/vList6"/>
    <dgm:cxn modelId="{5F12357C-8019-43BA-BD85-9244964B113B}" type="presOf" srcId="{5442A5A3-57D4-4659-8815-5F1A939381AC}" destId="{6F3AADF1-6774-4048-8FEA-47D0B0B28A3C}" srcOrd="0" destOrd="0" presId="urn:microsoft.com/office/officeart/2005/8/layout/vList6"/>
    <dgm:cxn modelId="{3A288756-080B-431A-80EA-1C79CC4DE9A0}" srcId="{5BAD81FE-6890-43FB-9C22-BF8DBBF0A949}" destId="{CFE7A4C1-CC7F-471A-A7C0-653CC48C3C8F}" srcOrd="2" destOrd="0" parTransId="{6D7FDDE6-A380-43C3-9733-F9EA2C8BF365}" sibTransId="{98D1D607-4D9A-4804-93DF-75AB9A7DD1F1}"/>
    <dgm:cxn modelId="{B407387E-1550-44D0-94D1-B5D7C150063D}" type="presParOf" srcId="{59DEB208-3696-4A5C-9BF6-13377D66284A}" destId="{0CD26F44-4F9B-48E9-B826-F7ECD3F4363E}" srcOrd="0" destOrd="0" presId="urn:microsoft.com/office/officeart/2005/8/layout/vList6"/>
    <dgm:cxn modelId="{374C0EC6-6C25-4F44-8426-E932CF528D28}" type="presParOf" srcId="{0CD26F44-4F9B-48E9-B826-F7ECD3F4363E}" destId="{77ACA0E6-83C8-45FD-9691-9E2F67C957C3}" srcOrd="0" destOrd="0" presId="urn:microsoft.com/office/officeart/2005/8/layout/vList6"/>
    <dgm:cxn modelId="{D94FDC15-6D2F-4224-BE38-6243555271EB}" type="presParOf" srcId="{0CD26F44-4F9B-48E9-B826-F7ECD3F4363E}" destId="{6F3AADF1-6774-4048-8FEA-47D0B0B28A3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069CBF-2739-4E09-9C28-4C4792B94D89}"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ru-RU"/>
        </a:p>
      </dgm:t>
    </dgm:pt>
    <dgm:pt modelId="{55A49EB8-83CE-4899-BDD7-2D91FC40186C}">
      <dgm:prSet phldrT="[Текст]"/>
      <dgm:spPr/>
      <dgm:t>
        <a:bodyPr/>
        <a:lstStyle/>
        <a:p>
          <a:r>
            <a:rPr lang="uk-UA" dirty="0" smtClean="0"/>
            <a:t>Особливості розташування</a:t>
          </a:r>
          <a:endParaRPr lang="ru-RU" dirty="0"/>
        </a:p>
      </dgm:t>
    </dgm:pt>
    <dgm:pt modelId="{DFF4163C-06FC-45C4-9FD0-03DF679670A4}" type="parTrans" cxnId="{D46D0EC0-6D52-42AA-A644-CB3E7FF1291A}">
      <dgm:prSet/>
      <dgm:spPr/>
      <dgm:t>
        <a:bodyPr/>
        <a:lstStyle/>
        <a:p>
          <a:endParaRPr lang="ru-RU"/>
        </a:p>
      </dgm:t>
    </dgm:pt>
    <dgm:pt modelId="{8BA9910F-B229-4DB8-B6BB-D17A826A949D}" type="sibTrans" cxnId="{D46D0EC0-6D52-42AA-A644-CB3E7FF1291A}">
      <dgm:prSet/>
      <dgm:spPr/>
      <dgm:t>
        <a:bodyPr/>
        <a:lstStyle/>
        <a:p>
          <a:endParaRPr lang="ru-RU"/>
        </a:p>
      </dgm:t>
    </dgm:pt>
    <dgm:pt modelId="{6A549813-453C-44BF-9DF0-E4710C93B7C5}">
      <dgm:prSet phldrT="[Текст]"/>
      <dgm:spPr/>
      <dgm:t>
        <a:bodyPr/>
        <a:lstStyle/>
        <a:p>
          <a:r>
            <a:rPr lang="ru-RU" dirty="0" err="1" smtClean="0"/>
            <a:t>Займає</a:t>
          </a:r>
          <a:r>
            <a:rPr lang="ru-RU" dirty="0" smtClean="0"/>
            <a:t> </a:t>
          </a:r>
          <a:r>
            <a:rPr lang="ru-RU" dirty="0" err="1" smtClean="0"/>
            <a:t>територію</a:t>
          </a:r>
          <a:r>
            <a:rPr lang="ru-RU" dirty="0" smtClean="0"/>
            <a:t> </a:t>
          </a:r>
          <a:r>
            <a:rPr lang="ru-RU" dirty="0" err="1" smtClean="0"/>
            <a:t>Північно-Західного</a:t>
          </a:r>
          <a:r>
            <a:rPr lang="ru-RU" dirty="0" smtClean="0"/>
            <a:t> </a:t>
          </a:r>
          <a:r>
            <a:rPr lang="ru-RU" dirty="0" err="1" smtClean="0"/>
            <a:t>Причорномор'я</a:t>
          </a:r>
          <a:r>
            <a:rPr lang="ru-RU" dirty="0" smtClean="0"/>
            <a:t> </a:t>
          </a:r>
          <a:r>
            <a:rPr lang="ru-RU" dirty="0" err="1" smtClean="0"/>
            <a:t>від</a:t>
          </a:r>
          <a:r>
            <a:rPr lang="ru-RU" dirty="0" smtClean="0"/>
            <a:t> гирла Дунаю до </a:t>
          </a:r>
          <a:r>
            <a:rPr lang="ru-RU" dirty="0" err="1" smtClean="0"/>
            <a:t>Тилігульського</a:t>
          </a:r>
          <a:r>
            <a:rPr lang="ru-RU" dirty="0" smtClean="0"/>
            <a:t> лиману і </a:t>
          </a:r>
          <a:r>
            <a:rPr lang="ru-RU" dirty="0" err="1" smtClean="0"/>
            <a:t>тягнеться</a:t>
          </a:r>
          <a:r>
            <a:rPr lang="ru-RU" dirty="0" smtClean="0"/>
            <a:t> </a:t>
          </a:r>
          <a:r>
            <a:rPr lang="ru-RU" dirty="0" err="1" smtClean="0"/>
            <a:t>від</a:t>
          </a:r>
          <a:r>
            <a:rPr lang="ru-RU" dirty="0" smtClean="0"/>
            <a:t> моря на </a:t>
          </a:r>
          <a:r>
            <a:rPr lang="ru-RU" dirty="0" err="1" smtClean="0"/>
            <a:t>північ</a:t>
          </a:r>
          <a:r>
            <a:rPr lang="ru-RU" dirty="0" smtClean="0"/>
            <a:t>, в </a:t>
          </a:r>
          <a:r>
            <a:rPr lang="ru-RU" dirty="0" err="1" smtClean="0"/>
            <a:t>глиб</a:t>
          </a:r>
          <a:r>
            <a:rPr lang="ru-RU" dirty="0" smtClean="0"/>
            <a:t> </a:t>
          </a:r>
          <a:r>
            <a:rPr lang="ru-RU" dirty="0" err="1" smtClean="0"/>
            <a:t>суші</a:t>
          </a:r>
          <a:r>
            <a:rPr lang="ru-RU" dirty="0" smtClean="0"/>
            <a:t> на 200-250 км. </a:t>
          </a:r>
          <a:endParaRPr lang="ru-RU" dirty="0"/>
        </a:p>
      </dgm:t>
    </dgm:pt>
    <dgm:pt modelId="{CB3A465F-08D3-4DBC-AB93-2E486F1F5658}" type="parTrans" cxnId="{FCEF02E1-7F5D-4F1B-B67A-D3CD53FE9350}">
      <dgm:prSet/>
      <dgm:spPr/>
      <dgm:t>
        <a:bodyPr/>
        <a:lstStyle/>
        <a:p>
          <a:endParaRPr lang="ru-RU"/>
        </a:p>
      </dgm:t>
    </dgm:pt>
    <dgm:pt modelId="{8CB9E382-207B-44A7-A91F-E0E14A8117DE}" type="sibTrans" cxnId="{FCEF02E1-7F5D-4F1B-B67A-D3CD53FE9350}">
      <dgm:prSet/>
      <dgm:spPr/>
      <dgm:t>
        <a:bodyPr/>
        <a:lstStyle/>
        <a:p>
          <a:endParaRPr lang="ru-RU"/>
        </a:p>
      </dgm:t>
    </dgm:pt>
    <dgm:pt modelId="{544CDBB6-AC0B-425A-B5EF-1445987AECA8}">
      <dgm:prSet phldrT="[Текст]"/>
      <dgm:spPr/>
      <dgm:t>
        <a:bodyPr/>
        <a:lstStyle/>
        <a:p>
          <a:r>
            <a:rPr lang="uk-UA" dirty="0" smtClean="0"/>
            <a:t>Рельєф</a:t>
          </a:r>
          <a:endParaRPr lang="ru-RU" dirty="0"/>
        </a:p>
      </dgm:t>
    </dgm:pt>
    <dgm:pt modelId="{237E49A5-C6F4-486F-910E-1E8EFB08C975}" type="parTrans" cxnId="{B5D3657C-6521-44C6-8DE6-3DA028FDC6A3}">
      <dgm:prSet/>
      <dgm:spPr/>
      <dgm:t>
        <a:bodyPr/>
        <a:lstStyle/>
        <a:p>
          <a:endParaRPr lang="ru-RU"/>
        </a:p>
      </dgm:t>
    </dgm:pt>
    <dgm:pt modelId="{30027B92-3596-4C87-A24B-39E06BD5FD8A}" type="sibTrans" cxnId="{B5D3657C-6521-44C6-8DE6-3DA028FDC6A3}">
      <dgm:prSet/>
      <dgm:spPr/>
      <dgm:t>
        <a:bodyPr/>
        <a:lstStyle/>
        <a:p>
          <a:endParaRPr lang="ru-RU"/>
        </a:p>
      </dgm:t>
    </dgm:pt>
    <dgm:pt modelId="{CECD6137-0A41-4368-A16C-6668F01077E6}">
      <dgm:prSet phldrT="[Текст]"/>
      <dgm:spPr/>
      <dgm:t>
        <a:bodyPr/>
        <a:lstStyle/>
        <a:p>
          <a:r>
            <a:rPr lang="ru-RU" dirty="0" smtClean="0"/>
            <a:t>У </a:t>
          </a:r>
          <a:r>
            <a:rPr lang="ru-RU" dirty="0" err="1" smtClean="0"/>
            <a:t>пониззі</a:t>
          </a:r>
          <a:r>
            <a:rPr lang="ru-RU" dirty="0" smtClean="0"/>
            <a:t> великих </a:t>
          </a:r>
          <a:r>
            <a:rPr lang="ru-RU" dirty="0" err="1" smtClean="0"/>
            <a:t>річок</a:t>
          </a:r>
          <a:r>
            <a:rPr lang="ru-RU" dirty="0" smtClean="0"/>
            <a:t> (Дунай, </a:t>
          </a:r>
          <a:r>
            <a:rPr lang="ru-RU" dirty="0" err="1" smtClean="0"/>
            <a:t>Дністер</a:t>
          </a:r>
          <a:r>
            <a:rPr lang="ru-RU" dirty="0" smtClean="0"/>
            <a:t>) і </a:t>
          </a:r>
          <a:r>
            <a:rPr lang="ru-RU" dirty="0" err="1" smtClean="0"/>
            <a:t>лиманів</a:t>
          </a:r>
          <a:r>
            <a:rPr lang="ru-RU" dirty="0" smtClean="0"/>
            <a:t>, на </a:t>
          </a:r>
          <a:r>
            <a:rPr lang="ru-RU" dirty="0" err="1" smtClean="0"/>
            <a:t>морських</a:t>
          </a:r>
          <a:r>
            <a:rPr lang="ru-RU" dirty="0" smtClean="0"/>
            <a:t> </a:t>
          </a:r>
          <a:r>
            <a:rPr lang="ru-RU" dirty="0" err="1" smtClean="0"/>
            <a:t>узбережжях</a:t>
          </a:r>
          <a:r>
            <a:rPr lang="ru-RU" dirty="0" smtClean="0"/>
            <a:t> і в </a:t>
          </a:r>
          <a:r>
            <a:rPr lang="ru-RU" dirty="0" err="1" smtClean="0"/>
            <a:t>шельфовій</a:t>
          </a:r>
          <a:r>
            <a:rPr lang="ru-RU" dirty="0" smtClean="0"/>
            <a:t> </a:t>
          </a:r>
          <a:r>
            <a:rPr lang="ru-RU" dirty="0" err="1" smtClean="0"/>
            <a:t>зоні</a:t>
          </a:r>
          <a:r>
            <a:rPr lang="ru-RU" dirty="0" smtClean="0"/>
            <a:t> </a:t>
          </a:r>
          <a:r>
            <a:rPr lang="ru-RU" dirty="0" err="1" smtClean="0"/>
            <a:t>розташовані</a:t>
          </a:r>
          <a:r>
            <a:rPr lang="ru-RU" dirty="0" smtClean="0"/>
            <a:t> </a:t>
          </a:r>
          <a:r>
            <a:rPr lang="ru-RU" dirty="0" err="1" smtClean="0"/>
            <a:t>високоцінні</a:t>
          </a:r>
          <a:r>
            <a:rPr lang="ru-RU" dirty="0" smtClean="0"/>
            <a:t> й </a:t>
          </a:r>
          <a:r>
            <a:rPr lang="ru-RU" dirty="0" err="1" smtClean="0"/>
            <a:t>унікальні</a:t>
          </a:r>
          <a:r>
            <a:rPr lang="ru-RU" dirty="0" smtClean="0"/>
            <a:t> </a:t>
          </a:r>
          <a:r>
            <a:rPr lang="ru-RU" dirty="0" err="1" smtClean="0"/>
            <a:t>природні</a:t>
          </a:r>
          <a:r>
            <a:rPr lang="ru-RU" dirty="0" smtClean="0"/>
            <a:t> </a:t>
          </a:r>
          <a:r>
            <a:rPr lang="ru-RU" dirty="0" err="1" smtClean="0"/>
            <a:t>комплекси</a:t>
          </a:r>
          <a:r>
            <a:rPr lang="ru-RU" dirty="0" smtClean="0"/>
            <a:t>, водно-</a:t>
          </a:r>
          <a:r>
            <a:rPr lang="ru-RU" dirty="0" err="1" smtClean="0"/>
            <a:t>болотні</a:t>
          </a:r>
          <a:r>
            <a:rPr lang="ru-RU" dirty="0" smtClean="0"/>
            <a:t> </a:t>
          </a:r>
          <a:r>
            <a:rPr lang="ru-RU" dirty="0" err="1" smtClean="0"/>
            <a:t>угіддя</a:t>
          </a:r>
          <a:r>
            <a:rPr lang="ru-RU" dirty="0" smtClean="0"/>
            <a:t>, </a:t>
          </a:r>
          <a:r>
            <a:rPr lang="ru-RU" dirty="0" err="1" smtClean="0"/>
            <a:t>екосистеми</a:t>
          </a:r>
          <a:r>
            <a:rPr lang="ru-RU" dirty="0" smtClean="0"/>
            <a:t>, </a:t>
          </a:r>
          <a:r>
            <a:rPr lang="ru-RU" dirty="0" err="1" smtClean="0"/>
            <a:t>що</a:t>
          </a:r>
          <a:r>
            <a:rPr lang="ru-RU" dirty="0" smtClean="0"/>
            <a:t> </a:t>
          </a:r>
          <a:r>
            <a:rPr lang="ru-RU" dirty="0" err="1" smtClean="0"/>
            <a:t>формують</a:t>
          </a:r>
          <a:r>
            <a:rPr lang="ru-RU" dirty="0" smtClean="0"/>
            <a:t> </a:t>
          </a:r>
          <a:r>
            <a:rPr lang="ru-RU" dirty="0" err="1" smtClean="0"/>
            <a:t>високий</a:t>
          </a:r>
          <a:r>
            <a:rPr lang="ru-RU" dirty="0" smtClean="0"/>
            <a:t> </a:t>
          </a:r>
          <a:r>
            <a:rPr lang="ru-RU" dirty="0" err="1" smtClean="0"/>
            <a:t>біосферний</a:t>
          </a:r>
          <a:r>
            <a:rPr lang="ru-RU" dirty="0" smtClean="0"/>
            <a:t> </a:t>
          </a:r>
          <a:r>
            <a:rPr lang="ru-RU" dirty="0" err="1" smtClean="0"/>
            <a:t>потенціал</a:t>
          </a:r>
          <a:r>
            <a:rPr lang="ru-RU" dirty="0" smtClean="0"/>
            <a:t> </a:t>
          </a:r>
          <a:r>
            <a:rPr lang="ru-RU" dirty="0" err="1" smtClean="0"/>
            <a:t>регіону</a:t>
          </a:r>
          <a:r>
            <a:rPr lang="ru-RU" dirty="0" smtClean="0"/>
            <a:t>, </a:t>
          </a:r>
          <a:r>
            <a:rPr lang="ru-RU" dirty="0" err="1" smtClean="0"/>
            <a:t>який</a:t>
          </a:r>
          <a:r>
            <a:rPr lang="ru-RU" dirty="0" smtClean="0"/>
            <a:t> </a:t>
          </a:r>
          <a:r>
            <a:rPr lang="ru-RU" dirty="0" err="1" smtClean="0"/>
            <a:t>має</a:t>
          </a:r>
          <a:r>
            <a:rPr lang="ru-RU" dirty="0" smtClean="0"/>
            <a:t> </a:t>
          </a:r>
          <a:r>
            <a:rPr lang="ru-RU" dirty="0" err="1" smtClean="0"/>
            <a:t>національне</a:t>
          </a:r>
          <a:r>
            <a:rPr lang="ru-RU" dirty="0" smtClean="0"/>
            <a:t> і </a:t>
          </a:r>
          <a:r>
            <a:rPr lang="ru-RU" dirty="0" err="1" smtClean="0"/>
            <a:t>міжнародне</a:t>
          </a:r>
          <a:r>
            <a:rPr lang="ru-RU" dirty="0" smtClean="0"/>
            <a:t> </a:t>
          </a:r>
          <a:r>
            <a:rPr lang="ru-RU" dirty="0" err="1" smtClean="0"/>
            <a:t>значення</a:t>
          </a:r>
          <a:r>
            <a:rPr lang="ru-RU" dirty="0" smtClean="0"/>
            <a:t>. </a:t>
          </a:r>
          <a:endParaRPr lang="ru-RU" dirty="0"/>
        </a:p>
      </dgm:t>
    </dgm:pt>
    <dgm:pt modelId="{081E20D6-A417-4EB4-A567-9294F5A4DCE9}" type="parTrans" cxnId="{646514D6-D7E5-4DF7-B7C3-27627212E484}">
      <dgm:prSet/>
      <dgm:spPr/>
      <dgm:t>
        <a:bodyPr/>
        <a:lstStyle/>
        <a:p>
          <a:endParaRPr lang="ru-RU"/>
        </a:p>
      </dgm:t>
    </dgm:pt>
    <dgm:pt modelId="{8B394A43-1B69-431F-BD4C-BC7801867DFB}" type="sibTrans" cxnId="{646514D6-D7E5-4DF7-B7C3-27627212E484}">
      <dgm:prSet/>
      <dgm:spPr/>
      <dgm:t>
        <a:bodyPr/>
        <a:lstStyle/>
        <a:p>
          <a:endParaRPr lang="ru-RU"/>
        </a:p>
      </dgm:t>
    </dgm:pt>
    <dgm:pt modelId="{6C8A32CD-AA15-4712-BA33-22D5617FFA62}">
      <dgm:prSet phldrT="[Текст]"/>
      <dgm:spPr/>
      <dgm:t>
        <a:bodyPr/>
        <a:lstStyle/>
        <a:p>
          <a:r>
            <a:rPr lang="uk-UA" dirty="0" smtClean="0"/>
            <a:t>Природно-ресурсний потенціал</a:t>
          </a:r>
          <a:endParaRPr lang="ru-RU" dirty="0"/>
        </a:p>
      </dgm:t>
    </dgm:pt>
    <dgm:pt modelId="{4C051270-A451-4244-809C-21FC5389EAD8}" type="parTrans" cxnId="{CBA4492D-97FD-45C7-AA17-31A7C86DFD1B}">
      <dgm:prSet/>
      <dgm:spPr/>
      <dgm:t>
        <a:bodyPr/>
        <a:lstStyle/>
        <a:p>
          <a:endParaRPr lang="ru-RU"/>
        </a:p>
      </dgm:t>
    </dgm:pt>
    <dgm:pt modelId="{62CCAA56-A29A-414B-9886-1FFE0DEC2440}" type="sibTrans" cxnId="{CBA4492D-97FD-45C7-AA17-31A7C86DFD1B}">
      <dgm:prSet/>
      <dgm:spPr/>
      <dgm:t>
        <a:bodyPr/>
        <a:lstStyle/>
        <a:p>
          <a:endParaRPr lang="ru-RU"/>
        </a:p>
      </dgm:t>
    </dgm:pt>
    <dgm:pt modelId="{59B77976-E9B7-45E6-8055-299B843B6ECE}">
      <dgm:prSet phldrT="[Текст]"/>
      <dgm:spPr/>
      <dgm:t>
        <a:bodyPr/>
        <a:lstStyle/>
        <a:p>
          <a:r>
            <a:rPr lang="ru-RU" dirty="0" err="1" smtClean="0"/>
            <a:t>Земельні</a:t>
          </a:r>
          <a:r>
            <a:rPr lang="ru-RU" dirty="0" smtClean="0"/>
            <a:t> </a:t>
          </a:r>
          <a:r>
            <a:rPr lang="ru-RU" dirty="0" err="1" smtClean="0"/>
            <a:t>ресурси</a:t>
          </a:r>
          <a:r>
            <a:rPr lang="ru-RU" dirty="0" smtClean="0"/>
            <a:t>, </a:t>
          </a:r>
          <a:r>
            <a:rPr lang="ru-RU" dirty="0" err="1" smtClean="0"/>
            <a:t>частка</a:t>
          </a:r>
          <a:r>
            <a:rPr lang="ru-RU" dirty="0" smtClean="0"/>
            <a:t> </a:t>
          </a:r>
          <a:r>
            <a:rPr lang="ru-RU" dirty="0" err="1" smtClean="0"/>
            <a:t>яких</a:t>
          </a:r>
          <a:r>
            <a:rPr lang="ru-RU" dirty="0" smtClean="0"/>
            <a:t> </a:t>
          </a:r>
          <a:r>
            <a:rPr lang="ru-RU" dirty="0" err="1" smtClean="0"/>
            <a:t>перевищує</a:t>
          </a:r>
          <a:r>
            <a:rPr lang="ru-RU" dirty="0" smtClean="0"/>
            <a:t> у природно-ресурсному </a:t>
          </a:r>
          <a:r>
            <a:rPr lang="ru-RU" dirty="0" err="1" smtClean="0"/>
            <a:t>потенціалі</a:t>
          </a:r>
          <a:r>
            <a:rPr lang="ru-RU" dirty="0" smtClean="0"/>
            <a:t> </a:t>
          </a:r>
          <a:r>
            <a:rPr lang="ru-RU" dirty="0" err="1" smtClean="0"/>
            <a:t>області</a:t>
          </a:r>
          <a:r>
            <a:rPr lang="ru-RU" dirty="0" smtClean="0"/>
            <a:t> 80% - 3331,4 тис га </a:t>
          </a:r>
          <a:r>
            <a:rPr lang="ru-RU" dirty="0" err="1" smtClean="0"/>
            <a:t>характеризуються</a:t>
          </a:r>
          <a:r>
            <a:rPr lang="ru-RU" dirty="0" smtClean="0"/>
            <a:t> </a:t>
          </a:r>
          <a:r>
            <a:rPr lang="ru-RU" dirty="0" err="1" smtClean="0"/>
            <a:t>надзвичайно</a:t>
          </a:r>
          <a:r>
            <a:rPr lang="ru-RU" dirty="0" smtClean="0"/>
            <a:t> </a:t>
          </a:r>
          <a:r>
            <a:rPr lang="ru-RU" dirty="0" err="1" smtClean="0"/>
            <a:t>високим</a:t>
          </a:r>
          <a:r>
            <a:rPr lang="ru-RU" dirty="0" smtClean="0"/>
            <a:t> </a:t>
          </a:r>
          <a:r>
            <a:rPr lang="ru-RU" dirty="0" err="1" smtClean="0"/>
            <a:t>рівнем</a:t>
          </a:r>
          <a:r>
            <a:rPr lang="ru-RU" dirty="0" smtClean="0"/>
            <a:t> </a:t>
          </a:r>
          <a:r>
            <a:rPr lang="ru-RU" dirty="0" err="1" smtClean="0"/>
            <a:t>освоєння</a:t>
          </a:r>
          <a:r>
            <a:rPr lang="ru-RU" dirty="0" smtClean="0"/>
            <a:t>. </a:t>
          </a:r>
          <a:endParaRPr lang="ru-RU" dirty="0"/>
        </a:p>
      </dgm:t>
    </dgm:pt>
    <dgm:pt modelId="{015C186A-3B17-478E-BB78-B82BFC11550E}" type="parTrans" cxnId="{E46BF3C2-685C-40F7-AA3F-8370E1DDFF4C}">
      <dgm:prSet/>
      <dgm:spPr/>
      <dgm:t>
        <a:bodyPr/>
        <a:lstStyle/>
        <a:p>
          <a:endParaRPr lang="ru-RU"/>
        </a:p>
      </dgm:t>
    </dgm:pt>
    <dgm:pt modelId="{11A4CCAA-3172-4CCC-A1BC-55FC65D92132}" type="sibTrans" cxnId="{E46BF3C2-685C-40F7-AA3F-8370E1DDFF4C}">
      <dgm:prSet/>
      <dgm:spPr/>
      <dgm:t>
        <a:bodyPr/>
        <a:lstStyle/>
        <a:p>
          <a:endParaRPr lang="ru-RU"/>
        </a:p>
      </dgm:t>
    </dgm:pt>
    <dgm:pt modelId="{CBFD146A-2951-4173-8D33-0EC25D3F3B6B}">
      <dgm:prSet phldrT="[Текст]"/>
      <dgm:spPr/>
      <dgm:t>
        <a:bodyPr/>
        <a:lstStyle/>
        <a:p>
          <a:r>
            <a:rPr lang="ru-RU" dirty="0" smtClean="0"/>
            <a:t>На </a:t>
          </a:r>
          <a:r>
            <a:rPr lang="ru-RU" dirty="0" err="1" smtClean="0"/>
            <a:t>півночі</a:t>
          </a:r>
          <a:r>
            <a:rPr lang="ru-RU" dirty="0" smtClean="0"/>
            <a:t> </a:t>
          </a:r>
          <a:r>
            <a:rPr lang="ru-RU" dirty="0" err="1" smtClean="0"/>
            <a:t>межує</a:t>
          </a:r>
          <a:r>
            <a:rPr lang="ru-RU" dirty="0" smtClean="0"/>
            <a:t> з </a:t>
          </a:r>
          <a:r>
            <a:rPr lang="ru-RU" dirty="0" err="1" smtClean="0"/>
            <a:t>Вінницькою</a:t>
          </a:r>
          <a:r>
            <a:rPr lang="ru-RU" dirty="0" smtClean="0"/>
            <a:t> </a:t>
          </a:r>
          <a:r>
            <a:rPr lang="ru-RU" dirty="0" err="1" smtClean="0"/>
            <a:t>областю</a:t>
          </a:r>
          <a:r>
            <a:rPr lang="ru-RU" dirty="0" smtClean="0"/>
            <a:t>, на </a:t>
          </a:r>
          <a:r>
            <a:rPr lang="ru-RU" dirty="0" err="1" smtClean="0"/>
            <a:t>північному</a:t>
          </a:r>
          <a:r>
            <a:rPr lang="ru-RU" dirty="0" smtClean="0"/>
            <a:t> </a:t>
          </a:r>
          <a:r>
            <a:rPr lang="ru-RU" dirty="0" err="1" smtClean="0"/>
            <a:t>сході</a:t>
          </a:r>
          <a:r>
            <a:rPr lang="ru-RU" dirty="0" smtClean="0"/>
            <a:t> – з </a:t>
          </a:r>
          <a:r>
            <a:rPr lang="ru-RU" dirty="0" err="1" smtClean="0"/>
            <a:t>Кіровоградською</a:t>
          </a:r>
          <a:r>
            <a:rPr lang="ru-RU" dirty="0" smtClean="0"/>
            <a:t>, на </a:t>
          </a:r>
          <a:r>
            <a:rPr lang="ru-RU" dirty="0" err="1" smtClean="0"/>
            <a:t>сході</a:t>
          </a:r>
          <a:r>
            <a:rPr lang="ru-RU" dirty="0" smtClean="0"/>
            <a:t> – з </a:t>
          </a:r>
          <a:r>
            <a:rPr lang="ru-RU" dirty="0" err="1" smtClean="0"/>
            <a:t>Миколаївською</a:t>
          </a:r>
          <a:r>
            <a:rPr lang="ru-RU" dirty="0" smtClean="0"/>
            <a:t> </a:t>
          </a:r>
          <a:r>
            <a:rPr lang="ru-RU" dirty="0" err="1" smtClean="0"/>
            <a:t>областю</a:t>
          </a:r>
          <a:r>
            <a:rPr lang="ru-RU" dirty="0" smtClean="0"/>
            <a:t>. </a:t>
          </a:r>
          <a:endParaRPr lang="ru-RU" dirty="0"/>
        </a:p>
      </dgm:t>
    </dgm:pt>
    <dgm:pt modelId="{A7BF9B8E-33C4-44AE-A769-0969A497F691}" type="parTrans" cxnId="{9EA452F9-EBF0-4F39-B029-C3A18F4C3DCB}">
      <dgm:prSet/>
      <dgm:spPr/>
    </dgm:pt>
    <dgm:pt modelId="{DE80AD78-5573-44AC-A04F-E04069817EB6}" type="sibTrans" cxnId="{9EA452F9-EBF0-4F39-B029-C3A18F4C3DCB}">
      <dgm:prSet/>
      <dgm:spPr/>
    </dgm:pt>
    <dgm:pt modelId="{CCB2939B-A94F-436A-A81A-570E8DD5242D}">
      <dgm:prSet phldrT="[Текст]"/>
      <dgm:spPr/>
      <dgm:t>
        <a:bodyPr/>
        <a:lstStyle/>
        <a:p>
          <a:r>
            <a:rPr lang="ru-RU" dirty="0" smtClean="0"/>
            <a:t>На </a:t>
          </a:r>
          <a:r>
            <a:rPr lang="ru-RU" dirty="0" err="1" smtClean="0"/>
            <a:t>півдні</a:t>
          </a:r>
          <a:r>
            <a:rPr lang="ru-RU" dirty="0" smtClean="0"/>
            <a:t> та </a:t>
          </a:r>
          <a:r>
            <a:rPr lang="ru-RU" dirty="0" err="1" smtClean="0"/>
            <a:t>південному</a:t>
          </a:r>
          <a:r>
            <a:rPr lang="ru-RU" dirty="0" smtClean="0"/>
            <a:t> </a:t>
          </a:r>
          <a:r>
            <a:rPr lang="ru-RU" dirty="0" err="1" smtClean="0"/>
            <a:t>сході</a:t>
          </a:r>
          <a:r>
            <a:rPr lang="ru-RU" dirty="0" smtClean="0"/>
            <a:t> </a:t>
          </a:r>
          <a:r>
            <a:rPr lang="ru-RU" dirty="0" err="1" smtClean="0"/>
            <a:t>омивається</a:t>
          </a:r>
          <a:r>
            <a:rPr lang="ru-RU" dirty="0" smtClean="0"/>
            <a:t> водами </a:t>
          </a:r>
          <a:r>
            <a:rPr lang="ru-RU" dirty="0" err="1" smtClean="0"/>
            <a:t>Чорного</a:t>
          </a:r>
          <a:r>
            <a:rPr lang="ru-RU" dirty="0" smtClean="0"/>
            <a:t> моря</a:t>
          </a:r>
          <a:endParaRPr lang="ru-RU" dirty="0"/>
        </a:p>
      </dgm:t>
    </dgm:pt>
    <dgm:pt modelId="{0F010F37-6196-42B8-867E-6485AB9A3597}" type="parTrans" cxnId="{98D8F67F-0C19-405B-80B7-14A400AD3EAD}">
      <dgm:prSet/>
      <dgm:spPr/>
    </dgm:pt>
    <dgm:pt modelId="{133CF004-74C4-40E7-BBD2-ABC1D00BA842}" type="sibTrans" cxnId="{98D8F67F-0C19-405B-80B7-14A400AD3EAD}">
      <dgm:prSet/>
      <dgm:spPr/>
    </dgm:pt>
    <dgm:pt modelId="{759B8B46-9B9F-4A01-BA52-BA3F05B4ACE6}">
      <dgm:prSet phldrT="[Текст]"/>
      <dgm:spPr/>
      <dgm:t>
        <a:bodyPr/>
        <a:lstStyle/>
        <a:p>
          <a:r>
            <a:rPr lang="ru-RU" dirty="0" smtClean="0"/>
            <a:t>В межах </a:t>
          </a:r>
          <a:r>
            <a:rPr lang="ru-RU" dirty="0" err="1" smtClean="0"/>
            <a:t>області</a:t>
          </a:r>
          <a:r>
            <a:rPr lang="ru-RU" dirty="0" smtClean="0"/>
            <a:t> </a:t>
          </a:r>
          <a:r>
            <a:rPr lang="ru-RU" dirty="0" err="1" smtClean="0"/>
            <a:t>близько</a:t>
          </a:r>
          <a:r>
            <a:rPr lang="ru-RU" dirty="0" smtClean="0"/>
            <a:t> 40 тис км2 </a:t>
          </a:r>
          <a:r>
            <a:rPr lang="ru-RU" dirty="0" err="1" smtClean="0"/>
            <a:t>морського</a:t>
          </a:r>
          <a:r>
            <a:rPr lang="ru-RU" dirty="0" smtClean="0"/>
            <a:t> шельфу з </a:t>
          </a:r>
          <a:r>
            <a:rPr lang="ru-RU" dirty="0" err="1" smtClean="0"/>
            <a:t>глибинами</a:t>
          </a:r>
          <a:r>
            <a:rPr lang="ru-RU" dirty="0" smtClean="0"/>
            <a:t> </a:t>
          </a:r>
          <a:r>
            <a:rPr lang="ru-RU" dirty="0" err="1" smtClean="0"/>
            <a:t>від</a:t>
          </a:r>
          <a:r>
            <a:rPr lang="ru-RU" dirty="0" smtClean="0"/>
            <a:t> 0 до 180 м.</a:t>
          </a:r>
          <a:endParaRPr lang="ru-RU" dirty="0"/>
        </a:p>
      </dgm:t>
    </dgm:pt>
    <dgm:pt modelId="{45357820-4A0A-468C-873F-6C2F3BD8CF8C}" type="parTrans" cxnId="{BA417A45-A60C-48D0-A425-5522E3A26726}">
      <dgm:prSet/>
      <dgm:spPr/>
    </dgm:pt>
    <dgm:pt modelId="{72030D4E-F64C-48D8-A61D-2454B9CA4ED5}" type="sibTrans" cxnId="{BA417A45-A60C-48D0-A425-5522E3A26726}">
      <dgm:prSet/>
      <dgm:spPr/>
    </dgm:pt>
    <dgm:pt modelId="{AFA946DD-9A2C-4D40-820A-266CBB9E208F}">
      <dgm:prSet phldrT="[Текст]"/>
      <dgm:spPr/>
      <dgm:t>
        <a:bodyPr/>
        <a:lstStyle/>
        <a:p>
          <a:r>
            <a:rPr lang="ru-RU" dirty="0" err="1" smtClean="0"/>
            <a:t>Загальні</a:t>
          </a:r>
          <a:r>
            <a:rPr lang="ru-RU" dirty="0" smtClean="0"/>
            <a:t> запаси </a:t>
          </a:r>
          <a:r>
            <a:rPr lang="ru-RU" dirty="0" err="1" smtClean="0"/>
            <a:t>ґрунтових</a:t>
          </a:r>
          <a:r>
            <a:rPr lang="ru-RU" dirty="0" smtClean="0"/>
            <a:t> вод на </a:t>
          </a:r>
          <a:r>
            <a:rPr lang="ru-RU" dirty="0" err="1" smtClean="0"/>
            <a:t>Одещині</a:t>
          </a:r>
          <a:r>
            <a:rPr lang="ru-RU" dirty="0" smtClean="0"/>
            <a:t> </a:t>
          </a:r>
          <a:r>
            <a:rPr lang="ru-RU" dirty="0" err="1" smtClean="0"/>
            <a:t>обмежені</a:t>
          </a:r>
          <a:r>
            <a:rPr lang="ru-RU" dirty="0" smtClean="0"/>
            <a:t> і </a:t>
          </a:r>
          <a:r>
            <a:rPr lang="ru-RU" dirty="0" err="1" smtClean="0"/>
            <a:t>потребують</a:t>
          </a:r>
          <a:r>
            <a:rPr lang="ru-RU" dirty="0" smtClean="0"/>
            <a:t> </a:t>
          </a:r>
          <a:r>
            <a:rPr lang="ru-RU" dirty="0" err="1" smtClean="0"/>
            <a:t>суворого</a:t>
          </a:r>
          <a:r>
            <a:rPr lang="ru-RU" dirty="0" smtClean="0"/>
            <a:t> контролю </a:t>
          </a:r>
          <a:r>
            <a:rPr lang="ru-RU" dirty="0" err="1" smtClean="0"/>
            <a:t>щодо</a:t>
          </a:r>
          <a:r>
            <a:rPr lang="ru-RU" dirty="0" smtClean="0"/>
            <a:t> </a:t>
          </a:r>
          <a:r>
            <a:rPr lang="ru-RU" dirty="0" err="1" smtClean="0"/>
            <a:t>їх</a:t>
          </a:r>
          <a:r>
            <a:rPr lang="ru-RU" dirty="0" smtClean="0"/>
            <a:t> забору та </a:t>
          </a:r>
          <a:r>
            <a:rPr lang="ru-RU" dirty="0" err="1" smtClean="0"/>
            <a:t>використання</a:t>
          </a:r>
          <a:r>
            <a:rPr lang="ru-RU" dirty="0" smtClean="0"/>
            <a:t>. </a:t>
          </a:r>
          <a:endParaRPr lang="ru-RU" dirty="0"/>
        </a:p>
      </dgm:t>
    </dgm:pt>
    <dgm:pt modelId="{24AD8D86-9737-4D1E-B724-659CD1EB05E6}" type="parTrans" cxnId="{32B167C2-5F61-40DC-B8F4-E27026161B3E}">
      <dgm:prSet/>
      <dgm:spPr/>
    </dgm:pt>
    <dgm:pt modelId="{51A93C58-D8BB-4D97-85B9-7A40C4FEC696}" type="sibTrans" cxnId="{32B167C2-5F61-40DC-B8F4-E27026161B3E}">
      <dgm:prSet/>
      <dgm:spPr/>
    </dgm:pt>
    <dgm:pt modelId="{6A0C9283-ACCA-40E9-800B-9DA8BE9F1418}">
      <dgm:prSet/>
      <dgm:spPr/>
      <dgm:t>
        <a:bodyPr/>
        <a:lstStyle/>
        <a:p>
          <a:r>
            <a:rPr lang="ru-RU" dirty="0" err="1" smtClean="0"/>
            <a:t>Найбільшою</a:t>
          </a:r>
          <a:r>
            <a:rPr lang="ru-RU" dirty="0" smtClean="0"/>
            <a:t> є </a:t>
          </a:r>
          <a:r>
            <a:rPr lang="ru-RU" dirty="0" err="1" smtClean="0"/>
            <a:t>питома</a:t>
          </a:r>
          <a:r>
            <a:rPr lang="ru-RU" dirty="0" smtClean="0"/>
            <a:t> вага земель </a:t>
          </a:r>
          <a:r>
            <a:rPr lang="ru-RU" dirty="0" err="1" smtClean="0"/>
            <a:t>сільськогосподарського</a:t>
          </a:r>
          <a:r>
            <a:rPr lang="ru-RU" dirty="0" smtClean="0"/>
            <a:t> </a:t>
          </a:r>
          <a:r>
            <a:rPr lang="ru-RU" dirty="0" err="1" smtClean="0"/>
            <a:t>призначення</a:t>
          </a:r>
          <a:r>
            <a:rPr lang="ru-RU" dirty="0" smtClean="0"/>
            <a:t> 2660,4 тис га, з них </a:t>
          </a:r>
          <a:r>
            <a:rPr lang="ru-RU" dirty="0" err="1" smtClean="0"/>
            <a:t>рілля</a:t>
          </a:r>
          <a:r>
            <a:rPr lang="ru-RU" dirty="0" smtClean="0"/>
            <a:t> – 2074,4 тис га. </a:t>
          </a:r>
          <a:endParaRPr lang="ru-RU" dirty="0"/>
        </a:p>
      </dgm:t>
    </dgm:pt>
    <dgm:pt modelId="{10EF4D5B-5E2B-48B5-AEF2-25A36BD9E045}" type="parTrans" cxnId="{842813B2-256F-4AB8-86EC-D98C59DB283B}">
      <dgm:prSet/>
      <dgm:spPr/>
      <dgm:t>
        <a:bodyPr/>
        <a:lstStyle/>
        <a:p>
          <a:endParaRPr lang="ru-RU"/>
        </a:p>
      </dgm:t>
    </dgm:pt>
    <dgm:pt modelId="{133D104A-91E0-4EBC-B1BE-A919AFDC617D}" type="sibTrans" cxnId="{842813B2-256F-4AB8-86EC-D98C59DB283B}">
      <dgm:prSet/>
      <dgm:spPr/>
      <dgm:t>
        <a:bodyPr/>
        <a:lstStyle/>
        <a:p>
          <a:endParaRPr lang="ru-RU"/>
        </a:p>
      </dgm:t>
    </dgm:pt>
    <dgm:pt modelId="{6F84D5BB-A744-48D2-8684-D52F8757A253}">
      <dgm:prSet/>
      <dgm:spPr/>
      <dgm:t>
        <a:bodyPr/>
        <a:lstStyle/>
        <a:p>
          <a:r>
            <a:rPr lang="ru-RU" dirty="0" smtClean="0"/>
            <a:t>У </a:t>
          </a:r>
          <a:r>
            <a:rPr lang="ru-RU" dirty="0" err="1" smtClean="0"/>
            <a:t>структурі</a:t>
          </a:r>
          <a:r>
            <a:rPr lang="ru-RU" dirty="0" smtClean="0"/>
            <a:t> земель </a:t>
          </a:r>
          <a:r>
            <a:rPr lang="ru-RU" dirty="0" err="1" smtClean="0"/>
            <a:t>сільськогосподарські</a:t>
          </a:r>
          <a:r>
            <a:rPr lang="ru-RU" dirty="0" smtClean="0"/>
            <a:t> </a:t>
          </a:r>
          <a:r>
            <a:rPr lang="ru-RU" dirty="0" err="1" smtClean="0"/>
            <a:t>угіддя</a:t>
          </a:r>
          <a:r>
            <a:rPr lang="ru-RU" dirty="0" smtClean="0"/>
            <a:t> </a:t>
          </a:r>
          <a:r>
            <a:rPr lang="ru-RU" dirty="0" err="1" smtClean="0"/>
            <a:t>займають</a:t>
          </a:r>
          <a:r>
            <a:rPr lang="ru-RU" dirty="0" smtClean="0"/>
            <a:t> 79,9%, у </a:t>
          </a:r>
          <a:r>
            <a:rPr lang="ru-RU" dirty="0" err="1" smtClean="0"/>
            <a:t>т.ч</a:t>
          </a:r>
          <a:r>
            <a:rPr lang="ru-RU" dirty="0" smtClean="0"/>
            <a:t>. </a:t>
          </a:r>
          <a:r>
            <a:rPr lang="ru-RU" dirty="0" err="1" smtClean="0"/>
            <a:t>рілля</a:t>
          </a:r>
          <a:r>
            <a:rPr lang="ru-RU" dirty="0" smtClean="0"/>
            <a:t> – 62,3%. </a:t>
          </a:r>
          <a:endParaRPr lang="ru-RU" dirty="0"/>
        </a:p>
      </dgm:t>
    </dgm:pt>
    <dgm:pt modelId="{B394FDE5-2369-49A8-BDEC-4AD9220B5837}" type="parTrans" cxnId="{9C826FC7-57A7-40EA-BE3A-9B5C251DCD4E}">
      <dgm:prSet/>
      <dgm:spPr/>
    </dgm:pt>
    <dgm:pt modelId="{6C747C54-2A2D-4E29-BA19-4DE8EC272E18}" type="sibTrans" cxnId="{9C826FC7-57A7-40EA-BE3A-9B5C251DCD4E}">
      <dgm:prSet/>
      <dgm:spPr/>
    </dgm:pt>
    <dgm:pt modelId="{FD4F8F09-3098-4757-BDD3-2C25DDD63E2B}" type="pres">
      <dgm:prSet presAssocID="{9D069CBF-2739-4E09-9C28-4C4792B94D89}" presName="linearFlow" presStyleCnt="0">
        <dgm:presLayoutVars>
          <dgm:dir/>
          <dgm:animLvl val="lvl"/>
          <dgm:resizeHandles/>
        </dgm:presLayoutVars>
      </dgm:prSet>
      <dgm:spPr/>
      <dgm:t>
        <a:bodyPr/>
        <a:lstStyle/>
        <a:p>
          <a:endParaRPr lang="ru-RU"/>
        </a:p>
      </dgm:t>
    </dgm:pt>
    <dgm:pt modelId="{969B3C5D-8190-4BCB-A4EC-5F43BD10414B}" type="pres">
      <dgm:prSet presAssocID="{55A49EB8-83CE-4899-BDD7-2D91FC40186C}" presName="compositeNode" presStyleCnt="0">
        <dgm:presLayoutVars>
          <dgm:bulletEnabled val="1"/>
        </dgm:presLayoutVars>
      </dgm:prSet>
      <dgm:spPr/>
    </dgm:pt>
    <dgm:pt modelId="{DED46EB2-AEBA-442E-9797-92F5339D13C5}" type="pres">
      <dgm:prSet presAssocID="{55A49EB8-83CE-4899-BDD7-2D91FC40186C}"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D1439244-C101-4BFB-91EE-A3B4B276B725}" type="pres">
      <dgm:prSet presAssocID="{55A49EB8-83CE-4899-BDD7-2D91FC40186C}" presName="childNode" presStyleLbl="node1" presStyleIdx="0" presStyleCnt="3">
        <dgm:presLayoutVars>
          <dgm:bulletEnabled val="1"/>
        </dgm:presLayoutVars>
      </dgm:prSet>
      <dgm:spPr/>
      <dgm:t>
        <a:bodyPr/>
        <a:lstStyle/>
        <a:p>
          <a:endParaRPr lang="ru-RU"/>
        </a:p>
      </dgm:t>
    </dgm:pt>
    <dgm:pt modelId="{9170518A-E591-452F-A033-A0AFD7A96AA6}" type="pres">
      <dgm:prSet presAssocID="{55A49EB8-83CE-4899-BDD7-2D91FC40186C}" presName="parentNode" presStyleLbl="revTx" presStyleIdx="0" presStyleCnt="3">
        <dgm:presLayoutVars>
          <dgm:chMax val="0"/>
          <dgm:bulletEnabled val="1"/>
        </dgm:presLayoutVars>
      </dgm:prSet>
      <dgm:spPr/>
      <dgm:t>
        <a:bodyPr/>
        <a:lstStyle/>
        <a:p>
          <a:endParaRPr lang="ru-RU"/>
        </a:p>
      </dgm:t>
    </dgm:pt>
    <dgm:pt modelId="{0984A5EC-D289-4701-AB2B-4CEE1B1510AD}" type="pres">
      <dgm:prSet presAssocID="{8BA9910F-B229-4DB8-B6BB-D17A826A949D}" presName="sibTrans" presStyleCnt="0"/>
      <dgm:spPr/>
    </dgm:pt>
    <dgm:pt modelId="{7A4E92DF-F36B-46E8-8199-E3A6F61D629C}" type="pres">
      <dgm:prSet presAssocID="{544CDBB6-AC0B-425A-B5EF-1445987AECA8}" presName="compositeNode" presStyleCnt="0">
        <dgm:presLayoutVars>
          <dgm:bulletEnabled val="1"/>
        </dgm:presLayoutVars>
      </dgm:prSet>
      <dgm:spPr/>
    </dgm:pt>
    <dgm:pt modelId="{8CEBE53C-DBE1-476C-8B78-AAC62A5094EB}" type="pres">
      <dgm:prSet presAssocID="{544CDBB6-AC0B-425A-B5EF-1445987AECA8}"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EAD472CC-BA95-454E-8EA6-623A5341A30A}" type="pres">
      <dgm:prSet presAssocID="{544CDBB6-AC0B-425A-B5EF-1445987AECA8}" presName="childNode" presStyleLbl="node1" presStyleIdx="1" presStyleCnt="3">
        <dgm:presLayoutVars>
          <dgm:bulletEnabled val="1"/>
        </dgm:presLayoutVars>
      </dgm:prSet>
      <dgm:spPr/>
      <dgm:t>
        <a:bodyPr/>
        <a:lstStyle/>
        <a:p>
          <a:endParaRPr lang="ru-RU"/>
        </a:p>
      </dgm:t>
    </dgm:pt>
    <dgm:pt modelId="{C6CFC40B-D971-4F85-8FF1-1655B07BC2D3}" type="pres">
      <dgm:prSet presAssocID="{544CDBB6-AC0B-425A-B5EF-1445987AECA8}" presName="parentNode" presStyleLbl="revTx" presStyleIdx="1" presStyleCnt="3">
        <dgm:presLayoutVars>
          <dgm:chMax val="0"/>
          <dgm:bulletEnabled val="1"/>
        </dgm:presLayoutVars>
      </dgm:prSet>
      <dgm:spPr/>
      <dgm:t>
        <a:bodyPr/>
        <a:lstStyle/>
        <a:p>
          <a:endParaRPr lang="ru-RU"/>
        </a:p>
      </dgm:t>
    </dgm:pt>
    <dgm:pt modelId="{016DD707-C117-44A8-A1D7-1B2E4DD55F26}" type="pres">
      <dgm:prSet presAssocID="{30027B92-3596-4C87-A24B-39E06BD5FD8A}" presName="sibTrans" presStyleCnt="0"/>
      <dgm:spPr/>
    </dgm:pt>
    <dgm:pt modelId="{5FEF60BD-A305-4335-9BFF-422460BA10FB}" type="pres">
      <dgm:prSet presAssocID="{6C8A32CD-AA15-4712-BA33-22D5617FFA62}" presName="compositeNode" presStyleCnt="0">
        <dgm:presLayoutVars>
          <dgm:bulletEnabled val="1"/>
        </dgm:presLayoutVars>
      </dgm:prSet>
      <dgm:spPr/>
    </dgm:pt>
    <dgm:pt modelId="{379D2433-7186-4A99-861A-4B8D3E90F352}" type="pres">
      <dgm:prSet presAssocID="{6C8A32CD-AA15-4712-BA33-22D5617FFA62}"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pt>
    <dgm:pt modelId="{E9DCB984-9CB3-422F-B1D1-CB80250B8816}" type="pres">
      <dgm:prSet presAssocID="{6C8A32CD-AA15-4712-BA33-22D5617FFA62}" presName="childNode" presStyleLbl="node1" presStyleIdx="2" presStyleCnt="3">
        <dgm:presLayoutVars>
          <dgm:bulletEnabled val="1"/>
        </dgm:presLayoutVars>
      </dgm:prSet>
      <dgm:spPr/>
      <dgm:t>
        <a:bodyPr/>
        <a:lstStyle/>
        <a:p>
          <a:endParaRPr lang="ru-RU"/>
        </a:p>
      </dgm:t>
    </dgm:pt>
    <dgm:pt modelId="{BC571CB9-FE09-4309-BD12-D2682CBF4533}" type="pres">
      <dgm:prSet presAssocID="{6C8A32CD-AA15-4712-BA33-22D5617FFA62}" presName="parentNode" presStyleLbl="revTx" presStyleIdx="2" presStyleCnt="3">
        <dgm:presLayoutVars>
          <dgm:chMax val="0"/>
          <dgm:bulletEnabled val="1"/>
        </dgm:presLayoutVars>
      </dgm:prSet>
      <dgm:spPr/>
      <dgm:t>
        <a:bodyPr/>
        <a:lstStyle/>
        <a:p>
          <a:endParaRPr lang="ru-RU"/>
        </a:p>
      </dgm:t>
    </dgm:pt>
  </dgm:ptLst>
  <dgm:cxnLst>
    <dgm:cxn modelId="{89CF1968-921D-4A7F-B4D3-F79E85B7F8C7}" type="presOf" srcId="{6C8A32CD-AA15-4712-BA33-22D5617FFA62}" destId="{BC571CB9-FE09-4309-BD12-D2682CBF4533}" srcOrd="0" destOrd="0" presId="urn:microsoft.com/office/officeart/2005/8/layout/hList2"/>
    <dgm:cxn modelId="{F2988937-E70D-41FA-A3D1-03FF2550B894}" type="presOf" srcId="{CCB2939B-A94F-436A-A81A-570E8DD5242D}" destId="{D1439244-C101-4BFB-91EE-A3B4B276B725}" srcOrd="0" destOrd="2" presId="urn:microsoft.com/office/officeart/2005/8/layout/hList2"/>
    <dgm:cxn modelId="{19755B82-DBB8-439D-B014-B57DFEA16A46}" type="presOf" srcId="{544CDBB6-AC0B-425A-B5EF-1445987AECA8}" destId="{C6CFC40B-D971-4F85-8FF1-1655B07BC2D3}" srcOrd="0" destOrd="0" presId="urn:microsoft.com/office/officeart/2005/8/layout/hList2"/>
    <dgm:cxn modelId="{75167DEF-459C-46BC-AB25-7E62940539B5}" type="presOf" srcId="{CBFD146A-2951-4173-8D33-0EC25D3F3B6B}" destId="{D1439244-C101-4BFB-91EE-A3B4B276B725}" srcOrd="0" destOrd="1" presId="urn:microsoft.com/office/officeart/2005/8/layout/hList2"/>
    <dgm:cxn modelId="{E4961948-6604-4B4E-9B48-62A1B5CA8DBA}" type="presOf" srcId="{AFA946DD-9A2C-4D40-820A-266CBB9E208F}" destId="{EAD472CC-BA95-454E-8EA6-623A5341A30A}" srcOrd="0" destOrd="2" presId="urn:microsoft.com/office/officeart/2005/8/layout/hList2"/>
    <dgm:cxn modelId="{057D4191-DC97-45F8-B099-CEDA1D06D855}" type="presOf" srcId="{6A549813-453C-44BF-9DF0-E4710C93B7C5}" destId="{D1439244-C101-4BFB-91EE-A3B4B276B725}" srcOrd="0" destOrd="0" presId="urn:microsoft.com/office/officeart/2005/8/layout/hList2"/>
    <dgm:cxn modelId="{AA981873-92B9-415F-9010-FBDEE7C96B17}" type="presOf" srcId="{CECD6137-0A41-4368-A16C-6668F01077E6}" destId="{EAD472CC-BA95-454E-8EA6-623A5341A30A}" srcOrd="0" destOrd="0" presId="urn:microsoft.com/office/officeart/2005/8/layout/hList2"/>
    <dgm:cxn modelId="{CBA4492D-97FD-45C7-AA17-31A7C86DFD1B}" srcId="{9D069CBF-2739-4E09-9C28-4C4792B94D89}" destId="{6C8A32CD-AA15-4712-BA33-22D5617FFA62}" srcOrd="2" destOrd="0" parTransId="{4C051270-A451-4244-809C-21FC5389EAD8}" sibTransId="{62CCAA56-A29A-414B-9886-1FFE0DEC2440}"/>
    <dgm:cxn modelId="{B5D3657C-6521-44C6-8DE6-3DA028FDC6A3}" srcId="{9D069CBF-2739-4E09-9C28-4C4792B94D89}" destId="{544CDBB6-AC0B-425A-B5EF-1445987AECA8}" srcOrd="1" destOrd="0" parTransId="{237E49A5-C6F4-486F-910E-1E8EFB08C975}" sibTransId="{30027B92-3596-4C87-A24B-39E06BD5FD8A}"/>
    <dgm:cxn modelId="{98D8F67F-0C19-405B-80B7-14A400AD3EAD}" srcId="{55A49EB8-83CE-4899-BDD7-2D91FC40186C}" destId="{CCB2939B-A94F-436A-A81A-570E8DD5242D}" srcOrd="2" destOrd="0" parTransId="{0F010F37-6196-42B8-867E-6485AB9A3597}" sibTransId="{133CF004-74C4-40E7-BBD2-ABC1D00BA842}"/>
    <dgm:cxn modelId="{BA417A45-A60C-48D0-A425-5522E3A26726}" srcId="{544CDBB6-AC0B-425A-B5EF-1445987AECA8}" destId="{759B8B46-9B9F-4A01-BA52-BA3F05B4ACE6}" srcOrd="1" destOrd="0" parTransId="{45357820-4A0A-468C-873F-6C2F3BD8CF8C}" sibTransId="{72030D4E-F64C-48D8-A61D-2454B9CA4ED5}"/>
    <dgm:cxn modelId="{9C8A6AC2-B66A-4394-95B3-949E527ADBAD}" type="presOf" srcId="{759B8B46-9B9F-4A01-BA52-BA3F05B4ACE6}" destId="{EAD472CC-BA95-454E-8EA6-623A5341A30A}" srcOrd="0" destOrd="1" presId="urn:microsoft.com/office/officeart/2005/8/layout/hList2"/>
    <dgm:cxn modelId="{842813B2-256F-4AB8-86EC-D98C59DB283B}" srcId="{6C8A32CD-AA15-4712-BA33-22D5617FFA62}" destId="{6A0C9283-ACCA-40E9-800B-9DA8BE9F1418}" srcOrd="1" destOrd="0" parTransId="{10EF4D5B-5E2B-48B5-AEF2-25A36BD9E045}" sibTransId="{133D104A-91E0-4EBC-B1BE-A919AFDC617D}"/>
    <dgm:cxn modelId="{FCEF02E1-7F5D-4F1B-B67A-D3CD53FE9350}" srcId="{55A49EB8-83CE-4899-BDD7-2D91FC40186C}" destId="{6A549813-453C-44BF-9DF0-E4710C93B7C5}" srcOrd="0" destOrd="0" parTransId="{CB3A465F-08D3-4DBC-AB93-2E486F1F5658}" sibTransId="{8CB9E382-207B-44A7-A91F-E0E14A8117DE}"/>
    <dgm:cxn modelId="{D46D0EC0-6D52-42AA-A644-CB3E7FF1291A}" srcId="{9D069CBF-2739-4E09-9C28-4C4792B94D89}" destId="{55A49EB8-83CE-4899-BDD7-2D91FC40186C}" srcOrd="0" destOrd="0" parTransId="{DFF4163C-06FC-45C4-9FD0-03DF679670A4}" sibTransId="{8BA9910F-B229-4DB8-B6BB-D17A826A949D}"/>
    <dgm:cxn modelId="{9C826FC7-57A7-40EA-BE3A-9B5C251DCD4E}" srcId="{6C8A32CD-AA15-4712-BA33-22D5617FFA62}" destId="{6F84D5BB-A744-48D2-8684-D52F8757A253}" srcOrd="2" destOrd="0" parTransId="{B394FDE5-2369-49A8-BDEC-4AD9220B5837}" sibTransId="{6C747C54-2A2D-4E29-BA19-4DE8EC272E18}"/>
    <dgm:cxn modelId="{3B4438AA-917A-4876-A431-A9A7B0CAF0E0}" type="presOf" srcId="{6A0C9283-ACCA-40E9-800B-9DA8BE9F1418}" destId="{E9DCB984-9CB3-422F-B1D1-CB80250B8816}" srcOrd="0" destOrd="1" presId="urn:microsoft.com/office/officeart/2005/8/layout/hList2"/>
    <dgm:cxn modelId="{E46BF3C2-685C-40F7-AA3F-8370E1DDFF4C}" srcId="{6C8A32CD-AA15-4712-BA33-22D5617FFA62}" destId="{59B77976-E9B7-45E6-8055-299B843B6ECE}" srcOrd="0" destOrd="0" parTransId="{015C186A-3B17-478E-BB78-B82BFC11550E}" sibTransId="{11A4CCAA-3172-4CCC-A1BC-55FC65D92132}"/>
    <dgm:cxn modelId="{9DA1A951-A63F-4CCB-BEFB-3D2F4F27E1BE}" type="presOf" srcId="{55A49EB8-83CE-4899-BDD7-2D91FC40186C}" destId="{9170518A-E591-452F-A033-A0AFD7A96AA6}" srcOrd="0" destOrd="0" presId="urn:microsoft.com/office/officeart/2005/8/layout/hList2"/>
    <dgm:cxn modelId="{7F3142D4-B55F-40EA-B4B9-5FEED7527691}" type="presOf" srcId="{6F84D5BB-A744-48D2-8684-D52F8757A253}" destId="{E9DCB984-9CB3-422F-B1D1-CB80250B8816}" srcOrd="0" destOrd="2" presId="urn:microsoft.com/office/officeart/2005/8/layout/hList2"/>
    <dgm:cxn modelId="{9EA452F9-EBF0-4F39-B029-C3A18F4C3DCB}" srcId="{55A49EB8-83CE-4899-BDD7-2D91FC40186C}" destId="{CBFD146A-2951-4173-8D33-0EC25D3F3B6B}" srcOrd="1" destOrd="0" parTransId="{A7BF9B8E-33C4-44AE-A769-0969A497F691}" sibTransId="{DE80AD78-5573-44AC-A04F-E04069817EB6}"/>
    <dgm:cxn modelId="{646514D6-D7E5-4DF7-B7C3-27627212E484}" srcId="{544CDBB6-AC0B-425A-B5EF-1445987AECA8}" destId="{CECD6137-0A41-4368-A16C-6668F01077E6}" srcOrd="0" destOrd="0" parTransId="{081E20D6-A417-4EB4-A567-9294F5A4DCE9}" sibTransId="{8B394A43-1B69-431F-BD4C-BC7801867DFB}"/>
    <dgm:cxn modelId="{32B167C2-5F61-40DC-B8F4-E27026161B3E}" srcId="{544CDBB6-AC0B-425A-B5EF-1445987AECA8}" destId="{AFA946DD-9A2C-4D40-820A-266CBB9E208F}" srcOrd="2" destOrd="0" parTransId="{24AD8D86-9737-4D1E-B724-659CD1EB05E6}" sibTransId="{51A93C58-D8BB-4D97-85B9-7A40C4FEC696}"/>
    <dgm:cxn modelId="{FD8E1BAF-1E89-462D-8BCE-7D759671B1D8}" type="presOf" srcId="{59B77976-E9B7-45E6-8055-299B843B6ECE}" destId="{E9DCB984-9CB3-422F-B1D1-CB80250B8816}" srcOrd="0" destOrd="0" presId="urn:microsoft.com/office/officeart/2005/8/layout/hList2"/>
    <dgm:cxn modelId="{67652CF9-DC9B-45F1-9520-C30FE6A058A4}" type="presOf" srcId="{9D069CBF-2739-4E09-9C28-4C4792B94D89}" destId="{FD4F8F09-3098-4757-BDD3-2C25DDD63E2B}" srcOrd="0" destOrd="0" presId="urn:microsoft.com/office/officeart/2005/8/layout/hList2"/>
    <dgm:cxn modelId="{FA3C61D4-ADEC-4FFE-9964-A91AD6C25682}" type="presParOf" srcId="{FD4F8F09-3098-4757-BDD3-2C25DDD63E2B}" destId="{969B3C5D-8190-4BCB-A4EC-5F43BD10414B}" srcOrd="0" destOrd="0" presId="urn:microsoft.com/office/officeart/2005/8/layout/hList2"/>
    <dgm:cxn modelId="{B62321C0-C896-4F52-8EF6-11FCDFFF5B49}" type="presParOf" srcId="{969B3C5D-8190-4BCB-A4EC-5F43BD10414B}" destId="{DED46EB2-AEBA-442E-9797-92F5339D13C5}" srcOrd="0" destOrd="0" presId="urn:microsoft.com/office/officeart/2005/8/layout/hList2"/>
    <dgm:cxn modelId="{0139CD53-D153-4691-B192-6B3A9B912D03}" type="presParOf" srcId="{969B3C5D-8190-4BCB-A4EC-5F43BD10414B}" destId="{D1439244-C101-4BFB-91EE-A3B4B276B725}" srcOrd="1" destOrd="0" presId="urn:microsoft.com/office/officeart/2005/8/layout/hList2"/>
    <dgm:cxn modelId="{76DBF7F7-F79A-4464-9685-1AD12A0BF5F3}" type="presParOf" srcId="{969B3C5D-8190-4BCB-A4EC-5F43BD10414B}" destId="{9170518A-E591-452F-A033-A0AFD7A96AA6}" srcOrd="2" destOrd="0" presId="urn:microsoft.com/office/officeart/2005/8/layout/hList2"/>
    <dgm:cxn modelId="{25D6B584-13A6-4A3B-B4C9-66E317B53BA3}" type="presParOf" srcId="{FD4F8F09-3098-4757-BDD3-2C25DDD63E2B}" destId="{0984A5EC-D289-4701-AB2B-4CEE1B1510AD}" srcOrd="1" destOrd="0" presId="urn:microsoft.com/office/officeart/2005/8/layout/hList2"/>
    <dgm:cxn modelId="{7724172A-4AEF-4DF2-9EC6-239429729B83}" type="presParOf" srcId="{FD4F8F09-3098-4757-BDD3-2C25DDD63E2B}" destId="{7A4E92DF-F36B-46E8-8199-E3A6F61D629C}" srcOrd="2" destOrd="0" presId="urn:microsoft.com/office/officeart/2005/8/layout/hList2"/>
    <dgm:cxn modelId="{25BA36D8-E6ED-448F-817B-03B4A7951EF7}" type="presParOf" srcId="{7A4E92DF-F36B-46E8-8199-E3A6F61D629C}" destId="{8CEBE53C-DBE1-476C-8B78-AAC62A5094EB}" srcOrd="0" destOrd="0" presId="urn:microsoft.com/office/officeart/2005/8/layout/hList2"/>
    <dgm:cxn modelId="{ABEA2898-3D4D-4364-8138-7D19B032257E}" type="presParOf" srcId="{7A4E92DF-F36B-46E8-8199-E3A6F61D629C}" destId="{EAD472CC-BA95-454E-8EA6-623A5341A30A}" srcOrd="1" destOrd="0" presId="urn:microsoft.com/office/officeart/2005/8/layout/hList2"/>
    <dgm:cxn modelId="{592626EB-039E-4B61-B137-E26CEFB99506}" type="presParOf" srcId="{7A4E92DF-F36B-46E8-8199-E3A6F61D629C}" destId="{C6CFC40B-D971-4F85-8FF1-1655B07BC2D3}" srcOrd="2" destOrd="0" presId="urn:microsoft.com/office/officeart/2005/8/layout/hList2"/>
    <dgm:cxn modelId="{B6318569-3D07-4426-B275-79EF21B8469B}" type="presParOf" srcId="{FD4F8F09-3098-4757-BDD3-2C25DDD63E2B}" destId="{016DD707-C117-44A8-A1D7-1B2E4DD55F26}" srcOrd="3" destOrd="0" presId="urn:microsoft.com/office/officeart/2005/8/layout/hList2"/>
    <dgm:cxn modelId="{B0BBD16F-2555-4224-9855-4877788BF1D2}" type="presParOf" srcId="{FD4F8F09-3098-4757-BDD3-2C25DDD63E2B}" destId="{5FEF60BD-A305-4335-9BFF-422460BA10FB}" srcOrd="4" destOrd="0" presId="urn:microsoft.com/office/officeart/2005/8/layout/hList2"/>
    <dgm:cxn modelId="{04408B6A-6503-4B9A-A7BC-530B28C3225E}" type="presParOf" srcId="{5FEF60BD-A305-4335-9BFF-422460BA10FB}" destId="{379D2433-7186-4A99-861A-4B8D3E90F352}" srcOrd="0" destOrd="0" presId="urn:microsoft.com/office/officeart/2005/8/layout/hList2"/>
    <dgm:cxn modelId="{C541C418-056F-4B44-9289-37FD34D039B1}" type="presParOf" srcId="{5FEF60BD-A305-4335-9BFF-422460BA10FB}" destId="{E9DCB984-9CB3-422F-B1D1-CB80250B8816}" srcOrd="1" destOrd="0" presId="urn:microsoft.com/office/officeart/2005/8/layout/hList2"/>
    <dgm:cxn modelId="{5F8F01E3-7009-468A-9EAA-CA3B1D3B5C94}" type="presParOf" srcId="{5FEF60BD-A305-4335-9BFF-422460BA10FB}" destId="{BC571CB9-FE09-4309-BD12-D2682CBF453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300D5A-B314-4037-ADFD-09771E38F84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101895A9-B414-4B3B-84E2-FC93146E9215}">
      <dgm:prSet phldrT="[Текст]"/>
      <dgm:spPr/>
      <dgm:t>
        <a:bodyPr/>
        <a:lstStyle/>
        <a:p>
          <a:r>
            <a:rPr lang="uk-UA" dirty="0" smtClean="0"/>
            <a:t>Кліматичні особливості</a:t>
          </a:r>
          <a:endParaRPr lang="ru-RU" dirty="0"/>
        </a:p>
      </dgm:t>
    </dgm:pt>
    <dgm:pt modelId="{AF26E720-1CF5-42B0-BFF5-8C820EB508E0}" type="parTrans" cxnId="{31EA82C1-AEBF-4C3B-9C5F-BF320B44EC75}">
      <dgm:prSet/>
      <dgm:spPr/>
      <dgm:t>
        <a:bodyPr/>
        <a:lstStyle/>
        <a:p>
          <a:endParaRPr lang="ru-RU"/>
        </a:p>
      </dgm:t>
    </dgm:pt>
    <dgm:pt modelId="{747F3596-FD68-4711-8D24-A3AD97FDFF8A}" type="sibTrans" cxnId="{31EA82C1-AEBF-4C3B-9C5F-BF320B44EC75}">
      <dgm:prSet/>
      <dgm:spPr/>
      <dgm:t>
        <a:bodyPr/>
        <a:lstStyle/>
        <a:p>
          <a:endParaRPr lang="ru-RU"/>
        </a:p>
      </dgm:t>
    </dgm:pt>
    <dgm:pt modelId="{55FD1963-C722-4BFC-948A-0C5AC20EC1FF}">
      <dgm:prSet phldrT="[Текст]"/>
      <dgm:spPr/>
      <dgm:t>
        <a:bodyPr/>
        <a:lstStyle/>
        <a:p>
          <a:r>
            <a:rPr lang="ru-RU" dirty="0" err="1" smtClean="0"/>
            <a:t>Клімат</a:t>
          </a:r>
          <a:r>
            <a:rPr lang="ru-RU" dirty="0" smtClean="0"/>
            <a:t> </a:t>
          </a:r>
          <a:r>
            <a:rPr lang="ru-RU" dirty="0" err="1" smtClean="0"/>
            <a:t>помірно-континентальний</a:t>
          </a:r>
          <a:r>
            <a:rPr lang="ru-RU" dirty="0" smtClean="0"/>
            <a:t>,</a:t>
          </a:r>
          <a:endParaRPr lang="ru-RU" dirty="0"/>
        </a:p>
      </dgm:t>
    </dgm:pt>
    <dgm:pt modelId="{AB40A8A3-C0CF-4787-9CEC-DBBDE6152C6D}" type="parTrans" cxnId="{0518311A-3DC9-4536-A586-680747C79B95}">
      <dgm:prSet/>
      <dgm:spPr/>
      <dgm:t>
        <a:bodyPr/>
        <a:lstStyle/>
        <a:p>
          <a:endParaRPr lang="ru-RU"/>
        </a:p>
      </dgm:t>
    </dgm:pt>
    <dgm:pt modelId="{68654E37-EF60-4755-917A-D609C5A54684}" type="sibTrans" cxnId="{0518311A-3DC9-4536-A586-680747C79B95}">
      <dgm:prSet/>
      <dgm:spPr/>
      <dgm:t>
        <a:bodyPr/>
        <a:lstStyle/>
        <a:p>
          <a:endParaRPr lang="ru-RU"/>
        </a:p>
      </dgm:t>
    </dgm:pt>
    <dgm:pt modelId="{F8F23608-83B8-458D-9C2C-42FCDB39CA3D}">
      <dgm:prSet phldrT="[Текст]"/>
      <dgm:spPr/>
      <dgm:t>
        <a:bodyPr/>
        <a:lstStyle/>
        <a:p>
          <a:r>
            <a:rPr lang="uk-UA" dirty="0" smtClean="0"/>
            <a:t>Середньорічні температури</a:t>
          </a:r>
          <a:endParaRPr lang="ru-RU" dirty="0"/>
        </a:p>
      </dgm:t>
    </dgm:pt>
    <dgm:pt modelId="{4A83BD61-B903-432B-9B94-4F779533EE0F}" type="parTrans" cxnId="{7576419A-8530-4509-B134-8949437CA510}">
      <dgm:prSet/>
      <dgm:spPr/>
      <dgm:t>
        <a:bodyPr/>
        <a:lstStyle/>
        <a:p>
          <a:endParaRPr lang="ru-RU"/>
        </a:p>
      </dgm:t>
    </dgm:pt>
    <dgm:pt modelId="{2249F5B0-01F3-4331-AE40-9B753C2A3A6C}" type="sibTrans" cxnId="{7576419A-8530-4509-B134-8949437CA510}">
      <dgm:prSet/>
      <dgm:spPr/>
      <dgm:t>
        <a:bodyPr/>
        <a:lstStyle/>
        <a:p>
          <a:endParaRPr lang="ru-RU"/>
        </a:p>
      </dgm:t>
    </dgm:pt>
    <dgm:pt modelId="{DE62AF1E-97C0-4C08-A00C-F31D58F6628B}">
      <dgm:prSet phldrT="[Текст]"/>
      <dgm:spPr/>
      <dgm:t>
        <a:bodyPr/>
        <a:lstStyle/>
        <a:p>
          <a:r>
            <a:rPr lang="ru-RU" dirty="0" err="1" smtClean="0"/>
            <a:t>Абсолютні</a:t>
          </a:r>
          <a:r>
            <a:rPr lang="ru-RU" dirty="0" smtClean="0"/>
            <a:t> </a:t>
          </a:r>
          <a:r>
            <a:rPr lang="ru-RU" dirty="0" err="1" smtClean="0"/>
            <a:t>максимуми</a:t>
          </a:r>
          <a:r>
            <a:rPr lang="ru-RU" dirty="0" smtClean="0"/>
            <a:t> температур -  +35° і </a:t>
          </a:r>
          <a:r>
            <a:rPr lang="ru-RU" dirty="0" err="1" smtClean="0"/>
            <a:t>більше</a:t>
          </a:r>
          <a:r>
            <a:rPr lang="ru-RU" dirty="0" smtClean="0"/>
            <a:t>, </a:t>
          </a:r>
          <a:endParaRPr lang="ru-RU" dirty="0"/>
        </a:p>
      </dgm:t>
    </dgm:pt>
    <dgm:pt modelId="{2D50DFF2-AB10-4128-8CE8-248AA1F5A7C8}" type="parTrans" cxnId="{28C3D485-9628-402A-9670-F8560B5668E3}">
      <dgm:prSet/>
      <dgm:spPr/>
      <dgm:t>
        <a:bodyPr/>
        <a:lstStyle/>
        <a:p>
          <a:endParaRPr lang="ru-RU"/>
        </a:p>
      </dgm:t>
    </dgm:pt>
    <dgm:pt modelId="{DCA02B1E-ECCC-408B-8870-E2B428264B64}" type="sibTrans" cxnId="{28C3D485-9628-402A-9670-F8560B5668E3}">
      <dgm:prSet/>
      <dgm:spPr/>
      <dgm:t>
        <a:bodyPr/>
        <a:lstStyle/>
        <a:p>
          <a:endParaRPr lang="ru-RU"/>
        </a:p>
      </dgm:t>
    </dgm:pt>
    <dgm:pt modelId="{B4434607-E07D-41C5-8E54-18EAAB0CE958}">
      <dgm:prSet phldrT="[Текст]"/>
      <dgm:spPr/>
      <dgm:t>
        <a:bodyPr/>
        <a:lstStyle/>
        <a:p>
          <a:r>
            <a:rPr lang="uk-UA" dirty="0" smtClean="0"/>
            <a:t>Кількість опадів</a:t>
          </a:r>
          <a:endParaRPr lang="ru-RU" dirty="0"/>
        </a:p>
      </dgm:t>
    </dgm:pt>
    <dgm:pt modelId="{1BBE61FF-C209-48D2-A39A-73D714A30DFE}" type="parTrans" cxnId="{C42A4CB7-1BDB-41BE-84BC-83BD361D241B}">
      <dgm:prSet/>
      <dgm:spPr/>
      <dgm:t>
        <a:bodyPr/>
        <a:lstStyle/>
        <a:p>
          <a:endParaRPr lang="ru-RU"/>
        </a:p>
      </dgm:t>
    </dgm:pt>
    <dgm:pt modelId="{EE079E19-FDC1-4811-A57E-4CDB9B6E2F9A}" type="sibTrans" cxnId="{C42A4CB7-1BDB-41BE-84BC-83BD361D241B}">
      <dgm:prSet/>
      <dgm:spPr/>
      <dgm:t>
        <a:bodyPr/>
        <a:lstStyle/>
        <a:p>
          <a:endParaRPr lang="ru-RU"/>
        </a:p>
      </dgm:t>
    </dgm:pt>
    <dgm:pt modelId="{07B90734-D020-4700-9914-499517190A7D}">
      <dgm:prSet phldrT="[Текст]"/>
      <dgm:spPr/>
      <dgm:t>
        <a:bodyPr/>
        <a:lstStyle/>
        <a:p>
          <a:r>
            <a:rPr lang="ru-RU" dirty="0" smtClean="0"/>
            <a:t>На </a:t>
          </a:r>
          <a:r>
            <a:rPr lang="ru-RU" dirty="0" err="1" smtClean="0"/>
            <a:t>півдні</a:t>
          </a:r>
          <a:r>
            <a:rPr lang="ru-RU" dirty="0" smtClean="0"/>
            <a:t> - </a:t>
          </a:r>
          <a:r>
            <a:rPr lang="ru-RU" dirty="0" err="1" smtClean="0"/>
            <a:t>від</a:t>
          </a:r>
          <a:r>
            <a:rPr lang="ru-RU" dirty="0" smtClean="0"/>
            <a:t> 340 мм</a:t>
          </a:r>
          <a:endParaRPr lang="ru-RU" dirty="0"/>
        </a:p>
      </dgm:t>
    </dgm:pt>
    <dgm:pt modelId="{CFD68AF7-0F36-4782-971D-95B41F985AC9}" type="parTrans" cxnId="{F587585A-ABAB-4FA0-B98E-60F301346D71}">
      <dgm:prSet/>
      <dgm:spPr/>
      <dgm:t>
        <a:bodyPr/>
        <a:lstStyle/>
        <a:p>
          <a:endParaRPr lang="ru-RU"/>
        </a:p>
      </dgm:t>
    </dgm:pt>
    <dgm:pt modelId="{DA16B5A5-DB1F-47F6-A532-35A855E39C8E}" type="sibTrans" cxnId="{F587585A-ABAB-4FA0-B98E-60F301346D71}">
      <dgm:prSet/>
      <dgm:spPr/>
      <dgm:t>
        <a:bodyPr/>
        <a:lstStyle/>
        <a:p>
          <a:endParaRPr lang="ru-RU"/>
        </a:p>
      </dgm:t>
    </dgm:pt>
    <dgm:pt modelId="{8AEFF588-0300-4027-B744-B88B491C848C}">
      <dgm:prSet phldrT="[Текст]"/>
      <dgm:spPr/>
      <dgm:t>
        <a:bodyPr/>
        <a:lstStyle/>
        <a:p>
          <a:r>
            <a:rPr lang="ru-RU" dirty="0" smtClean="0"/>
            <a:t>з жарким сухим </a:t>
          </a:r>
          <a:r>
            <a:rPr lang="ru-RU" dirty="0" err="1" smtClean="0"/>
            <a:t>літом</a:t>
          </a:r>
          <a:r>
            <a:rPr lang="ru-RU" dirty="0" smtClean="0"/>
            <a:t>, </a:t>
          </a:r>
          <a:endParaRPr lang="ru-RU" dirty="0"/>
        </a:p>
      </dgm:t>
    </dgm:pt>
    <dgm:pt modelId="{C8F53E05-A54D-44D6-8516-8B72157A63CA}" type="parTrans" cxnId="{71F53CCD-1D43-4103-A67B-C2F050FB39F6}">
      <dgm:prSet/>
      <dgm:spPr/>
      <dgm:t>
        <a:bodyPr/>
        <a:lstStyle/>
        <a:p>
          <a:endParaRPr lang="ru-RU"/>
        </a:p>
      </dgm:t>
    </dgm:pt>
    <dgm:pt modelId="{EE3FD85B-EFD5-48C5-BDF1-6F8E33334921}" type="sibTrans" cxnId="{71F53CCD-1D43-4103-A67B-C2F050FB39F6}">
      <dgm:prSet/>
      <dgm:spPr/>
      <dgm:t>
        <a:bodyPr/>
        <a:lstStyle/>
        <a:p>
          <a:endParaRPr lang="ru-RU"/>
        </a:p>
      </dgm:t>
    </dgm:pt>
    <dgm:pt modelId="{15A0F840-7CB6-4906-90EA-CAB0F7EF34A5}">
      <dgm:prSet phldrT="[Текст]"/>
      <dgm:spPr/>
      <dgm:t>
        <a:bodyPr/>
        <a:lstStyle/>
        <a:p>
          <a:r>
            <a:rPr lang="ru-RU" dirty="0" smtClean="0"/>
            <a:t>з </a:t>
          </a:r>
          <a:r>
            <a:rPr lang="ru-RU" dirty="0" err="1" smtClean="0"/>
            <a:t>м'якою</a:t>
          </a:r>
          <a:r>
            <a:rPr lang="ru-RU" dirty="0" smtClean="0"/>
            <a:t> </a:t>
          </a:r>
          <a:r>
            <a:rPr lang="ru-RU" dirty="0" err="1" smtClean="0"/>
            <a:t>малосніжною</a:t>
          </a:r>
          <a:r>
            <a:rPr lang="ru-RU" dirty="0" smtClean="0"/>
            <a:t> </a:t>
          </a:r>
          <a:r>
            <a:rPr lang="ru-RU" dirty="0" err="1" smtClean="0"/>
            <a:t>нестійкою</a:t>
          </a:r>
          <a:r>
            <a:rPr lang="ru-RU" dirty="0" smtClean="0"/>
            <a:t> зимою</a:t>
          </a:r>
          <a:endParaRPr lang="ru-RU" dirty="0"/>
        </a:p>
      </dgm:t>
    </dgm:pt>
    <dgm:pt modelId="{994A4C89-86C2-48FC-8287-F80DCE552712}" type="parTrans" cxnId="{FDE9EE3E-872D-40EB-87DB-1EAC0F3DDBEC}">
      <dgm:prSet/>
      <dgm:spPr/>
      <dgm:t>
        <a:bodyPr/>
        <a:lstStyle/>
        <a:p>
          <a:endParaRPr lang="ru-RU"/>
        </a:p>
      </dgm:t>
    </dgm:pt>
    <dgm:pt modelId="{5246E8B9-BB16-4DA1-9C1F-4030E8780920}" type="sibTrans" cxnId="{FDE9EE3E-872D-40EB-87DB-1EAC0F3DDBEC}">
      <dgm:prSet/>
      <dgm:spPr/>
      <dgm:t>
        <a:bodyPr/>
        <a:lstStyle/>
        <a:p>
          <a:endParaRPr lang="ru-RU"/>
        </a:p>
      </dgm:t>
    </dgm:pt>
    <dgm:pt modelId="{8A970CCD-F3D5-4EF9-B666-854D6D1CBB93}">
      <dgm:prSet phldrT="[Текст]"/>
      <dgm:spPr/>
      <dgm:t>
        <a:bodyPr/>
        <a:lstStyle/>
        <a:p>
          <a:r>
            <a:rPr lang="ru-RU" dirty="0" err="1" smtClean="0"/>
            <a:t>Аболютні</a:t>
          </a:r>
          <a:r>
            <a:rPr lang="ru-RU" dirty="0" smtClean="0"/>
            <a:t> </a:t>
          </a:r>
          <a:r>
            <a:rPr lang="ru-RU" dirty="0" err="1" smtClean="0"/>
            <a:t>мінімуми</a:t>
          </a:r>
          <a:r>
            <a:rPr lang="ru-RU" dirty="0" smtClean="0"/>
            <a:t> – до -25° і </a:t>
          </a:r>
          <a:r>
            <a:rPr lang="ru-RU" dirty="0" err="1" smtClean="0"/>
            <a:t>нижче</a:t>
          </a:r>
          <a:endParaRPr lang="ru-RU" dirty="0"/>
        </a:p>
      </dgm:t>
    </dgm:pt>
    <dgm:pt modelId="{BDD2F4BD-573D-419D-B220-02774415E56C}" type="parTrans" cxnId="{E37E4D1E-95BA-40E9-A5B3-E52429472C7B}">
      <dgm:prSet/>
      <dgm:spPr/>
      <dgm:t>
        <a:bodyPr/>
        <a:lstStyle/>
        <a:p>
          <a:endParaRPr lang="ru-RU"/>
        </a:p>
      </dgm:t>
    </dgm:pt>
    <dgm:pt modelId="{CB1DC76F-692B-4B45-BBAD-F897CAE847EF}" type="sibTrans" cxnId="{E37E4D1E-95BA-40E9-A5B3-E52429472C7B}">
      <dgm:prSet/>
      <dgm:spPr/>
      <dgm:t>
        <a:bodyPr/>
        <a:lstStyle/>
        <a:p>
          <a:endParaRPr lang="ru-RU"/>
        </a:p>
      </dgm:t>
    </dgm:pt>
    <dgm:pt modelId="{7E7B0894-B40C-415F-B38E-4D3189D1C79C}">
      <dgm:prSet phldrT="[Текст]"/>
      <dgm:spPr/>
      <dgm:t>
        <a:bodyPr/>
        <a:lstStyle/>
        <a:p>
          <a:r>
            <a:rPr lang="ru-RU" dirty="0" smtClean="0"/>
            <a:t>На </a:t>
          </a:r>
          <a:r>
            <a:rPr lang="ru-RU" dirty="0" err="1" smtClean="0"/>
            <a:t>півночі</a:t>
          </a:r>
          <a:r>
            <a:rPr lang="ru-RU" dirty="0" smtClean="0"/>
            <a:t> -  460 мм</a:t>
          </a:r>
          <a:endParaRPr lang="ru-RU" dirty="0"/>
        </a:p>
      </dgm:t>
    </dgm:pt>
    <dgm:pt modelId="{1AC6DACF-A849-45A2-9E25-0A5EA1841000}" type="parTrans" cxnId="{401C3163-F46D-4411-82F8-51F3A7A6FABC}">
      <dgm:prSet/>
      <dgm:spPr/>
      <dgm:t>
        <a:bodyPr/>
        <a:lstStyle/>
        <a:p>
          <a:endParaRPr lang="ru-RU"/>
        </a:p>
      </dgm:t>
    </dgm:pt>
    <dgm:pt modelId="{A9902555-1900-42E1-B90F-EE6CC1E2D58A}" type="sibTrans" cxnId="{401C3163-F46D-4411-82F8-51F3A7A6FABC}">
      <dgm:prSet/>
      <dgm:spPr/>
      <dgm:t>
        <a:bodyPr/>
        <a:lstStyle/>
        <a:p>
          <a:endParaRPr lang="ru-RU"/>
        </a:p>
      </dgm:t>
    </dgm:pt>
    <dgm:pt modelId="{79D591AF-7BAF-4267-9BD1-6D27EB2B66C0}" type="pres">
      <dgm:prSet presAssocID="{7C300D5A-B314-4037-ADFD-09771E38F84A}" presName="linear" presStyleCnt="0">
        <dgm:presLayoutVars>
          <dgm:dir/>
          <dgm:resizeHandles val="exact"/>
        </dgm:presLayoutVars>
      </dgm:prSet>
      <dgm:spPr/>
      <dgm:t>
        <a:bodyPr/>
        <a:lstStyle/>
        <a:p>
          <a:endParaRPr lang="ru-RU"/>
        </a:p>
      </dgm:t>
    </dgm:pt>
    <dgm:pt modelId="{2D51CE1D-7D14-4165-A443-9BB49D7E7180}" type="pres">
      <dgm:prSet presAssocID="{101895A9-B414-4B3B-84E2-FC93146E9215}" presName="comp" presStyleCnt="0"/>
      <dgm:spPr/>
    </dgm:pt>
    <dgm:pt modelId="{07312451-5D14-4664-B72D-913705BA2867}" type="pres">
      <dgm:prSet presAssocID="{101895A9-B414-4B3B-84E2-FC93146E9215}" presName="box" presStyleLbl="node1" presStyleIdx="0" presStyleCnt="3"/>
      <dgm:spPr/>
      <dgm:t>
        <a:bodyPr/>
        <a:lstStyle/>
        <a:p>
          <a:endParaRPr lang="ru-RU"/>
        </a:p>
      </dgm:t>
    </dgm:pt>
    <dgm:pt modelId="{87E47C1F-88D6-4C98-9540-FB4FD20CC3A0}" type="pres">
      <dgm:prSet presAssocID="{101895A9-B414-4B3B-84E2-FC93146E9215}"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0FF5B7DE-94C7-41DD-AFC7-2FB2698AFA98}" type="pres">
      <dgm:prSet presAssocID="{101895A9-B414-4B3B-84E2-FC93146E9215}" presName="text" presStyleLbl="node1" presStyleIdx="0" presStyleCnt="3">
        <dgm:presLayoutVars>
          <dgm:bulletEnabled val="1"/>
        </dgm:presLayoutVars>
      </dgm:prSet>
      <dgm:spPr/>
      <dgm:t>
        <a:bodyPr/>
        <a:lstStyle/>
        <a:p>
          <a:endParaRPr lang="ru-RU"/>
        </a:p>
      </dgm:t>
    </dgm:pt>
    <dgm:pt modelId="{E4366286-B79F-4CF1-992E-D24A4AE6FBFF}" type="pres">
      <dgm:prSet presAssocID="{747F3596-FD68-4711-8D24-A3AD97FDFF8A}" presName="spacer" presStyleCnt="0"/>
      <dgm:spPr/>
    </dgm:pt>
    <dgm:pt modelId="{4A9B0200-4782-435B-9955-C81883AB20C2}" type="pres">
      <dgm:prSet presAssocID="{F8F23608-83B8-458D-9C2C-42FCDB39CA3D}" presName="comp" presStyleCnt="0"/>
      <dgm:spPr/>
    </dgm:pt>
    <dgm:pt modelId="{E17BC2B6-96F7-4329-BD9C-60B0F8DAAC48}" type="pres">
      <dgm:prSet presAssocID="{F8F23608-83B8-458D-9C2C-42FCDB39CA3D}" presName="box" presStyleLbl="node1" presStyleIdx="1" presStyleCnt="3"/>
      <dgm:spPr/>
      <dgm:t>
        <a:bodyPr/>
        <a:lstStyle/>
        <a:p>
          <a:endParaRPr lang="ru-RU"/>
        </a:p>
      </dgm:t>
    </dgm:pt>
    <dgm:pt modelId="{4C03DEDB-32AE-4BC9-B67E-59FA6FE00BBC}" type="pres">
      <dgm:prSet presAssocID="{F8F23608-83B8-458D-9C2C-42FCDB39CA3D}"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9000" r="-49000"/>
          </a:stretch>
        </a:blipFill>
      </dgm:spPr>
    </dgm:pt>
    <dgm:pt modelId="{C94D2D94-919D-478E-83D6-5B9BA61A717A}" type="pres">
      <dgm:prSet presAssocID="{F8F23608-83B8-458D-9C2C-42FCDB39CA3D}" presName="text" presStyleLbl="node1" presStyleIdx="1" presStyleCnt="3">
        <dgm:presLayoutVars>
          <dgm:bulletEnabled val="1"/>
        </dgm:presLayoutVars>
      </dgm:prSet>
      <dgm:spPr/>
      <dgm:t>
        <a:bodyPr/>
        <a:lstStyle/>
        <a:p>
          <a:endParaRPr lang="ru-RU"/>
        </a:p>
      </dgm:t>
    </dgm:pt>
    <dgm:pt modelId="{853B31AF-ADB8-4B13-8001-3C348515F064}" type="pres">
      <dgm:prSet presAssocID="{2249F5B0-01F3-4331-AE40-9B753C2A3A6C}" presName="spacer" presStyleCnt="0"/>
      <dgm:spPr/>
    </dgm:pt>
    <dgm:pt modelId="{00452A56-0336-4033-A829-7B742B8A50A8}" type="pres">
      <dgm:prSet presAssocID="{B4434607-E07D-41C5-8E54-18EAAB0CE958}" presName="comp" presStyleCnt="0"/>
      <dgm:spPr/>
    </dgm:pt>
    <dgm:pt modelId="{DF185A38-437B-4739-9D89-8CD58685D52C}" type="pres">
      <dgm:prSet presAssocID="{B4434607-E07D-41C5-8E54-18EAAB0CE958}" presName="box" presStyleLbl="node1" presStyleIdx="2" presStyleCnt="3"/>
      <dgm:spPr/>
      <dgm:t>
        <a:bodyPr/>
        <a:lstStyle/>
        <a:p>
          <a:endParaRPr lang="ru-RU"/>
        </a:p>
      </dgm:t>
    </dgm:pt>
    <dgm:pt modelId="{7186B411-8932-44AB-81C1-DBE52233FEF7}" type="pres">
      <dgm:prSet presAssocID="{B4434607-E07D-41C5-8E54-18EAAB0CE958}"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1000" b="-41000"/>
          </a:stretch>
        </a:blipFill>
      </dgm:spPr>
    </dgm:pt>
    <dgm:pt modelId="{D2DD165A-69AE-4092-BB3F-597D58A3DC8D}" type="pres">
      <dgm:prSet presAssocID="{B4434607-E07D-41C5-8E54-18EAAB0CE958}" presName="text" presStyleLbl="node1" presStyleIdx="2" presStyleCnt="3">
        <dgm:presLayoutVars>
          <dgm:bulletEnabled val="1"/>
        </dgm:presLayoutVars>
      </dgm:prSet>
      <dgm:spPr/>
      <dgm:t>
        <a:bodyPr/>
        <a:lstStyle/>
        <a:p>
          <a:endParaRPr lang="ru-RU"/>
        </a:p>
      </dgm:t>
    </dgm:pt>
  </dgm:ptLst>
  <dgm:cxnLst>
    <dgm:cxn modelId="{E95A1A8F-6EBE-4419-AB36-7B230E8B380D}" type="presOf" srcId="{F8F23608-83B8-458D-9C2C-42FCDB39CA3D}" destId="{E17BC2B6-96F7-4329-BD9C-60B0F8DAAC48}" srcOrd="0" destOrd="0" presId="urn:microsoft.com/office/officeart/2005/8/layout/vList4"/>
    <dgm:cxn modelId="{7576419A-8530-4509-B134-8949437CA510}" srcId="{7C300D5A-B314-4037-ADFD-09771E38F84A}" destId="{F8F23608-83B8-458D-9C2C-42FCDB39CA3D}" srcOrd="1" destOrd="0" parTransId="{4A83BD61-B903-432B-9B94-4F779533EE0F}" sibTransId="{2249F5B0-01F3-4331-AE40-9B753C2A3A6C}"/>
    <dgm:cxn modelId="{D9A307A3-3CFF-4B6F-86EE-70092194A200}" type="presOf" srcId="{7E7B0894-B40C-415F-B38E-4D3189D1C79C}" destId="{D2DD165A-69AE-4092-BB3F-597D58A3DC8D}" srcOrd="1" destOrd="2" presId="urn:microsoft.com/office/officeart/2005/8/layout/vList4"/>
    <dgm:cxn modelId="{1BFAD3DF-CC52-4D73-937B-6C267F8671FD}" type="presOf" srcId="{101895A9-B414-4B3B-84E2-FC93146E9215}" destId="{0FF5B7DE-94C7-41DD-AFC7-2FB2698AFA98}" srcOrd="1" destOrd="0" presId="urn:microsoft.com/office/officeart/2005/8/layout/vList4"/>
    <dgm:cxn modelId="{7990F93E-6DFE-4EE8-BC3D-602ED07EBEDD}" type="presOf" srcId="{07B90734-D020-4700-9914-499517190A7D}" destId="{D2DD165A-69AE-4092-BB3F-597D58A3DC8D}" srcOrd="1" destOrd="1" presId="urn:microsoft.com/office/officeart/2005/8/layout/vList4"/>
    <dgm:cxn modelId="{F78BBE5C-3EE6-48A3-B718-31A284E93A9A}" type="presOf" srcId="{8A970CCD-F3D5-4EF9-B666-854D6D1CBB93}" destId="{E17BC2B6-96F7-4329-BD9C-60B0F8DAAC48}" srcOrd="0" destOrd="2" presId="urn:microsoft.com/office/officeart/2005/8/layout/vList4"/>
    <dgm:cxn modelId="{D7FBF3EB-CD5B-4F3F-935C-FF89215D83F3}" type="presOf" srcId="{55FD1963-C722-4BFC-948A-0C5AC20EC1FF}" destId="{0FF5B7DE-94C7-41DD-AFC7-2FB2698AFA98}" srcOrd="1" destOrd="1" presId="urn:microsoft.com/office/officeart/2005/8/layout/vList4"/>
    <dgm:cxn modelId="{31EA82C1-AEBF-4C3B-9C5F-BF320B44EC75}" srcId="{7C300D5A-B314-4037-ADFD-09771E38F84A}" destId="{101895A9-B414-4B3B-84E2-FC93146E9215}" srcOrd="0" destOrd="0" parTransId="{AF26E720-1CF5-42B0-BFF5-8C820EB508E0}" sibTransId="{747F3596-FD68-4711-8D24-A3AD97FDFF8A}"/>
    <dgm:cxn modelId="{1954BA14-9D86-4769-9E6D-BBE7F275AFDA}" type="presOf" srcId="{55FD1963-C722-4BFC-948A-0C5AC20EC1FF}" destId="{07312451-5D14-4664-B72D-913705BA2867}" srcOrd="0" destOrd="1" presId="urn:microsoft.com/office/officeart/2005/8/layout/vList4"/>
    <dgm:cxn modelId="{41B07217-07B8-4AFC-A159-779738FE9DA6}" type="presOf" srcId="{F8F23608-83B8-458D-9C2C-42FCDB39CA3D}" destId="{C94D2D94-919D-478E-83D6-5B9BA61A717A}" srcOrd="1" destOrd="0" presId="urn:microsoft.com/office/officeart/2005/8/layout/vList4"/>
    <dgm:cxn modelId="{E37E4D1E-95BA-40E9-A5B3-E52429472C7B}" srcId="{F8F23608-83B8-458D-9C2C-42FCDB39CA3D}" destId="{8A970CCD-F3D5-4EF9-B666-854D6D1CBB93}" srcOrd="1" destOrd="0" parTransId="{BDD2F4BD-573D-419D-B220-02774415E56C}" sibTransId="{CB1DC76F-692B-4B45-BBAD-F897CAE847EF}"/>
    <dgm:cxn modelId="{39EC19F6-6CEE-41B3-B1E1-474AE971C031}" type="presOf" srcId="{DE62AF1E-97C0-4C08-A00C-F31D58F6628B}" destId="{E17BC2B6-96F7-4329-BD9C-60B0F8DAAC48}" srcOrd="0" destOrd="1" presId="urn:microsoft.com/office/officeart/2005/8/layout/vList4"/>
    <dgm:cxn modelId="{92AEA352-820B-4073-ABE0-DF8591F16874}" type="presOf" srcId="{07B90734-D020-4700-9914-499517190A7D}" destId="{DF185A38-437B-4739-9D89-8CD58685D52C}" srcOrd="0" destOrd="1" presId="urn:microsoft.com/office/officeart/2005/8/layout/vList4"/>
    <dgm:cxn modelId="{611138CD-097C-4AA4-A17F-880F205FFC15}" type="presOf" srcId="{101895A9-B414-4B3B-84E2-FC93146E9215}" destId="{07312451-5D14-4664-B72D-913705BA2867}" srcOrd="0" destOrd="0" presId="urn:microsoft.com/office/officeart/2005/8/layout/vList4"/>
    <dgm:cxn modelId="{F49C88FF-EC16-4CEA-B6B2-F9C6F47D72AE}" type="presOf" srcId="{15A0F840-7CB6-4906-90EA-CAB0F7EF34A5}" destId="{0FF5B7DE-94C7-41DD-AFC7-2FB2698AFA98}" srcOrd="1" destOrd="3" presId="urn:microsoft.com/office/officeart/2005/8/layout/vList4"/>
    <dgm:cxn modelId="{71F53CCD-1D43-4103-A67B-C2F050FB39F6}" srcId="{101895A9-B414-4B3B-84E2-FC93146E9215}" destId="{8AEFF588-0300-4027-B744-B88B491C848C}" srcOrd="1" destOrd="0" parTransId="{C8F53E05-A54D-44D6-8516-8B72157A63CA}" sibTransId="{EE3FD85B-EFD5-48C5-BDF1-6F8E33334921}"/>
    <dgm:cxn modelId="{938155D5-7BA6-456B-8126-03B789FDA7B4}" type="presOf" srcId="{B4434607-E07D-41C5-8E54-18EAAB0CE958}" destId="{DF185A38-437B-4739-9D89-8CD58685D52C}" srcOrd="0" destOrd="0" presId="urn:microsoft.com/office/officeart/2005/8/layout/vList4"/>
    <dgm:cxn modelId="{401C3163-F46D-4411-82F8-51F3A7A6FABC}" srcId="{B4434607-E07D-41C5-8E54-18EAAB0CE958}" destId="{7E7B0894-B40C-415F-B38E-4D3189D1C79C}" srcOrd="1" destOrd="0" parTransId="{1AC6DACF-A849-45A2-9E25-0A5EA1841000}" sibTransId="{A9902555-1900-42E1-B90F-EE6CC1E2D58A}"/>
    <dgm:cxn modelId="{28C3D485-9628-402A-9670-F8560B5668E3}" srcId="{F8F23608-83B8-458D-9C2C-42FCDB39CA3D}" destId="{DE62AF1E-97C0-4C08-A00C-F31D58F6628B}" srcOrd="0" destOrd="0" parTransId="{2D50DFF2-AB10-4128-8CE8-248AA1F5A7C8}" sibTransId="{DCA02B1E-ECCC-408B-8870-E2B428264B64}"/>
    <dgm:cxn modelId="{44BD4AB3-52DC-4856-8A9C-525E1C8EA8D7}" type="presOf" srcId="{8A970CCD-F3D5-4EF9-B666-854D6D1CBB93}" destId="{C94D2D94-919D-478E-83D6-5B9BA61A717A}" srcOrd="1" destOrd="2" presId="urn:microsoft.com/office/officeart/2005/8/layout/vList4"/>
    <dgm:cxn modelId="{81DC9975-5F17-4B00-9EC2-477798470829}" type="presOf" srcId="{DE62AF1E-97C0-4C08-A00C-F31D58F6628B}" destId="{C94D2D94-919D-478E-83D6-5B9BA61A717A}" srcOrd="1" destOrd="1" presId="urn:microsoft.com/office/officeart/2005/8/layout/vList4"/>
    <dgm:cxn modelId="{04A0DD5D-8B01-4895-8108-7A68AE6AB933}" type="presOf" srcId="{7E7B0894-B40C-415F-B38E-4D3189D1C79C}" destId="{DF185A38-437B-4739-9D89-8CD58685D52C}" srcOrd="0" destOrd="2" presId="urn:microsoft.com/office/officeart/2005/8/layout/vList4"/>
    <dgm:cxn modelId="{F587585A-ABAB-4FA0-B98E-60F301346D71}" srcId="{B4434607-E07D-41C5-8E54-18EAAB0CE958}" destId="{07B90734-D020-4700-9914-499517190A7D}" srcOrd="0" destOrd="0" parTransId="{CFD68AF7-0F36-4782-971D-95B41F985AC9}" sibTransId="{DA16B5A5-DB1F-47F6-A532-35A855E39C8E}"/>
    <dgm:cxn modelId="{C42A4CB7-1BDB-41BE-84BC-83BD361D241B}" srcId="{7C300D5A-B314-4037-ADFD-09771E38F84A}" destId="{B4434607-E07D-41C5-8E54-18EAAB0CE958}" srcOrd="2" destOrd="0" parTransId="{1BBE61FF-C209-48D2-A39A-73D714A30DFE}" sibTransId="{EE079E19-FDC1-4811-A57E-4CDB9B6E2F9A}"/>
    <dgm:cxn modelId="{5DD0E679-EF84-404E-B353-3C5F61477EF9}" type="presOf" srcId="{15A0F840-7CB6-4906-90EA-CAB0F7EF34A5}" destId="{07312451-5D14-4664-B72D-913705BA2867}" srcOrd="0" destOrd="3" presId="urn:microsoft.com/office/officeart/2005/8/layout/vList4"/>
    <dgm:cxn modelId="{02DA9EF0-D4F0-466A-98E7-A5E922D7C5EF}" type="presOf" srcId="{8AEFF588-0300-4027-B744-B88B491C848C}" destId="{07312451-5D14-4664-B72D-913705BA2867}" srcOrd="0" destOrd="2" presId="urn:microsoft.com/office/officeart/2005/8/layout/vList4"/>
    <dgm:cxn modelId="{0518311A-3DC9-4536-A586-680747C79B95}" srcId="{101895A9-B414-4B3B-84E2-FC93146E9215}" destId="{55FD1963-C722-4BFC-948A-0C5AC20EC1FF}" srcOrd="0" destOrd="0" parTransId="{AB40A8A3-C0CF-4787-9CEC-DBBDE6152C6D}" sibTransId="{68654E37-EF60-4755-917A-D609C5A54684}"/>
    <dgm:cxn modelId="{FDE9EE3E-872D-40EB-87DB-1EAC0F3DDBEC}" srcId="{101895A9-B414-4B3B-84E2-FC93146E9215}" destId="{15A0F840-7CB6-4906-90EA-CAB0F7EF34A5}" srcOrd="2" destOrd="0" parTransId="{994A4C89-86C2-48FC-8287-F80DCE552712}" sibTransId="{5246E8B9-BB16-4DA1-9C1F-4030E8780920}"/>
    <dgm:cxn modelId="{1718B22C-8656-4ACC-93E5-FF3B39C64F11}" type="presOf" srcId="{B4434607-E07D-41C5-8E54-18EAAB0CE958}" destId="{D2DD165A-69AE-4092-BB3F-597D58A3DC8D}" srcOrd="1" destOrd="0" presId="urn:microsoft.com/office/officeart/2005/8/layout/vList4"/>
    <dgm:cxn modelId="{2248465B-9D81-48E4-BC9E-CCF0847BBBC7}" type="presOf" srcId="{7C300D5A-B314-4037-ADFD-09771E38F84A}" destId="{79D591AF-7BAF-4267-9BD1-6D27EB2B66C0}" srcOrd="0" destOrd="0" presId="urn:microsoft.com/office/officeart/2005/8/layout/vList4"/>
    <dgm:cxn modelId="{C249D6B7-DB8A-479C-AD41-85F1387D9A46}" type="presOf" srcId="{8AEFF588-0300-4027-B744-B88B491C848C}" destId="{0FF5B7DE-94C7-41DD-AFC7-2FB2698AFA98}" srcOrd="1" destOrd="2" presId="urn:microsoft.com/office/officeart/2005/8/layout/vList4"/>
    <dgm:cxn modelId="{1A5EE761-B4CC-4082-9C85-1A8DAB9D65B6}" type="presParOf" srcId="{79D591AF-7BAF-4267-9BD1-6D27EB2B66C0}" destId="{2D51CE1D-7D14-4165-A443-9BB49D7E7180}" srcOrd="0" destOrd="0" presId="urn:microsoft.com/office/officeart/2005/8/layout/vList4"/>
    <dgm:cxn modelId="{D294D1CE-2B45-49E1-BAA8-BA2CBD2B7487}" type="presParOf" srcId="{2D51CE1D-7D14-4165-A443-9BB49D7E7180}" destId="{07312451-5D14-4664-B72D-913705BA2867}" srcOrd="0" destOrd="0" presId="urn:microsoft.com/office/officeart/2005/8/layout/vList4"/>
    <dgm:cxn modelId="{832B2F82-937E-4DAA-AEDA-19E6D2A5A7A1}" type="presParOf" srcId="{2D51CE1D-7D14-4165-A443-9BB49D7E7180}" destId="{87E47C1F-88D6-4C98-9540-FB4FD20CC3A0}" srcOrd="1" destOrd="0" presId="urn:microsoft.com/office/officeart/2005/8/layout/vList4"/>
    <dgm:cxn modelId="{B229E090-3CEE-4F4D-8DD5-AA406125F6DC}" type="presParOf" srcId="{2D51CE1D-7D14-4165-A443-9BB49D7E7180}" destId="{0FF5B7DE-94C7-41DD-AFC7-2FB2698AFA98}" srcOrd="2" destOrd="0" presId="urn:microsoft.com/office/officeart/2005/8/layout/vList4"/>
    <dgm:cxn modelId="{2792F4FE-EFCF-4210-85CF-502603589CBA}" type="presParOf" srcId="{79D591AF-7BAF-4267-9BD1-6D27EB2B66C0}" destId="{E4366286-B79F-4CF1-992E-D24A4AE6FBFF}" srcOrd="1" destOrd="0" presId="urn:microsoft.com/office/officeart/2005/8/layout/vList4"/>
    <dgm:cxn modelId="{C247D04A-10CC-4EC9-A1A2-A744F733C588}" type="presParOf" srcId="{79D591AF-7BAF-4267-9BD1-6D27EB2B66C0}" destId="{4A9B0200-4782-435B-9955-C81883AB20C2}" srcOrd="2" destOrd="0" presId="urn:microsoft.com/office/officeart/2005/8/layout/vList4"/>
    <dgm:cxn modelId="{5B9D3981-DF31-4E78-BBE2-51AB80E62FF9}" type="presParOf" srcId="{4A9B0200-4782-435B-9955-C81883AB20C2}" destId="{E17BC2B6-96F7-4329-BD9C-60B0F8DAAC48}" srcOrd="0" destOrd="0" presId="urn:microsoft.com/office/officeart/2005/8/layout/vList4"/>
    <dgm:cxn modelId="{7A8CB5C5-6C80-4B18-9500-EA23A374223C}" type="presParOf" srcId="{4A9B0200-4782-435B-9955-C81883AB20C2}" destId="{4C03DEDB-32AE-4BC9-B67E-59FA6FE00BBC}" srcOrd="1" destOrd="0" presId="urn:microsoft.com/office/officeart/2005/8/layout/vList4"/>
    <dgm:cxn modelId="{5D6070DC-D987-4B33-A761-8A788E8B1739}" type="presParOf" srcId="{4A9B0200-4782-435B-9955-C81883AB20C2}" destId="{C94D2D94-919D-478E-83D6-5B9BA61A717A}" srcOrd="2" destOrd="0" presId="urn:microsoft.com/office/officeart/2005/8/layout/vList4"/>
    <dgm:cxn modelId="{268D7042-2462-43D6-BBF2-0A9DC4F98681}" type="presParOf" srcId="{79D591AF-7BAF-4267-9BD1-6D27EB2B66C0}" destId="{853B31AF-ADB8-4B13-8001-3C348515F064}" srcOrd="3" destOrd="0" presId="urn:microsoft.com/office/officeart/2005/8/layout/vList4"/>
    <dgm:cxn modelId="{FF9F7A8F-CE4F-467B-AB4C-54BCC115C38C}" type="presParOf" srcId="{79D591AF-7BAF-4267-9BD1-6D27EB2B66C0}" destId="{00452A56-0336-4033-A829-7B742B8A50A8}" srcOrd="4" destOrd="0" presId="urn:microsoft.com/office/officeart/2005/8/layout/vList4"/>
    <dgm:cxn modelId="{0DBC77B3-8376-4BD4-8566-BF467C2A7667}" type="presParOf" srcId="{00452A56-0336-4033-A829-7B742B8A50A8}" destId="{DF185A38-437B-4739-9D89-8CD58685D52C}" srcOrd="0" destOrd="0" presId="urn:microsoft.com/office/officeart/2005/8/layout/vList4"/>
    <dgm:cxn modelId="{DDAEA29D-764D-4FA1-B2AC-AAEF1C1A8D58}" type="presParOf" srcId="{00452A56-0336-4033-A829-7B742B8A50A8}" destId="{7186B411-8932-44AB-81C1-DBE52233FEF7}" srcOrd="1" destOrd="0" presId="urn:microsoft.com/office/officeart/2005/8/layout/vList4"/>
    <dgm:cxn modelId="{79040C2F-551F-47E1-8347-700DAE6555BB}" type="presParOf" srcId="{00452A56-0336-4033-A829-7B742B8A50A8}" destId="{D2DD165A-69AE-4092-BB3F-597D58A3DC8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0AB642-C51B-4B28-A5F5-14DC7D31E5C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28CD3A5A-70E8-48DC-91A5-AE647585AD58}">
      <dgm:prSet phldrT="[Текст]"/>
      <dgm:spPr/>
      <dgm:t>
        <a:bodyPr/>
        <a:lstStyle/>
        <a:p>
          <a:r>
            <a:rPr lang="uk-UA" dirty="0" smtClean="0"/>
            <a:t>низька ефективність роботи аграрної галузі економіки</a:t>
          </a:r>
          <a:endParaRPr lang="ru-RU" dirty="0"/>
        </a:p>
      </dgm:t>
    </dgm:pt>
    <dgm:pt modelId="{AFBB7098-C10F-488C-8E94-32C4602BE380}" type="parTrans" cxnId="{7D8B4143-C6CD-4EA8-B89C-E325FA0A4CC7}">
      <dgm:prSet/>
      <dgm:spPr/>
      <dgm:t>
        <a:bodyPr/>
        <a:lstStyle/>
        <a:p>
          <a:endParaRPr lang="ru-RU"/>
        </a:p>
      </dgm:t>
    </dgm:pt>
    <dgm:pt modelId="{78E2FEE6-0962-4128-BA37-BDFD34444EC4}" type="sibTrans" cxnId="{7D8B4143-C6CD-4EA8-B89C-E325FA0A4CC7}">
      <dgm:prSet/>
      <dgm:spPr/>
      <dgm:t>
        <a:bodyPr/>
        <a:lstStyle/>
        <a:p>
          <a:endParaRPr lang="ru-RU"/>
        </a:p>
      </dgm:t>
    </dgm:pt>
    <dgm:pt modelId="{CDC967A7-6D71-4555-90D7-584751C791A7}">
      <dgm:prSet phldrT="[Текст]"/>
      <dgm:spPr/>
      <dgm:t>
        <a:bodyPr/>
        <a:lstStyle/>
        <a:p>
          <a:r>
            <a:rPr lang="uk-UA" dirty="0" smtClean="0"/>
            <a:t>зниження родючості ґрунтів</a:t>
          </a:r>
          <a:endParaRPr lang="ru-RU" dirty="0"/>
        </a:p>
      </dgm:t>
    </dgm:pt>
    <dgm:pt modelId="{A54D873A-9E29-4D06-8155-60816335E89E}" type="parTrans" cxnId="{E3FF9F6A-13E9-43A4-8022-35B84DF09CF8}">
      <dgm:prSet/>
      <dgm:spPr/>
      <dgm:t>
        <a:bodyPr/>
        <a:lstStyle/>
        <a:p>
          <a:endParaRPr lang="ru-RU"/>
        </a:p>
      </dgm:t>
    </dgm:pt>
    <dgm:pt modelId="{302DB934-ED84-47F5-BA90-1B0DF4223DF1}" type="sibTrans" cxnId="{E3FF9F6A-13E9-43A4-8022-35B84DF09CF8}">
      <dgm:prSet/>
      <dgm:spPr/>
      <dgm:t>
        <a:bodyPr/>
        <a:lstStyle/>
        <a:p>
          <a:endParaRPr lang="ru-RU"/>
        </a:p>
      </dgm:t>
    </dgm:pt>
    <dgm:pt modelId="{4E4CE47D-B7ED-4054-BB4B-0605554D0280}">
      <dgm:prSet phldrT="[Текст]"/>
      <dgm:spPr/>
      <dgm:t>
        <a:bodyPr/>
        <a:lstStyle/>
        <a:p>
          <a:r>
            <a:rPr lang="uk-UA" dirty="0" smtClean="0"/>
            <a:t>відсутність сучасної селекційно-насінницької бази </a:t>
          </a:r>
          <a:endParaRPr lang="ru-RU" dirty="0"/>
        </a:p>
      </dgm:t>
    </dgm:pt>
    <dgm:pt modelId="{A222AC4C-A366-4A97-95EE-E821FBE569A9}" type="parTrans" cxnId="{A93AF394-D98C-4E9F-835B-A4E1A2472776}">
      <dgm:prSet/>
      <dgm:spPr/>
      <dgm:t>
        <a:bodyPr/>
        <a:lstStyle/>
        <a:p>
          <a:endParaRPr lang="ru-RU"/>
        </a:p>
      </dgm:t>
    </dgm:pt>
    <dgm:pt modelId="{B04D185B-07E0-4370-B8E6-50C7D84B5837}" type="sibTrans" cxnId="{A93AF394-D98C-4E9F-835B-A4E1A2472776}">
      <dgm:prSet/>
      <dgm:spPr/>
      <dgm:t>
        <a:bodyPr/>
        <a:lstStyle/>
        <a:p>
          <a:endParaRPr lang="ru-RU"/>
        </a:p>
      </dgm:t>
    </dgm:pt>
    <dgm:pt modelId="{83E53C9D-3789-4A23-B9D5-5A8E9439450F}">
      <dgm:prSet/>
      <dgm:spPr/>
      <dgm:t>
        <a:bodyPr/>
        <a:lstStyle/>
        <a:p>
          <a:r>
            <a:rPr lang="uk-UA" dirty="0" smtClean="0"/>
            <a:t>зниження урожайності сільгоспкультур</a:t>
          </a:r>
          <a:endParaRPr lang="ru-RU" dirty="0"/>
        </a:p>
      </dgm:t>
    </dgm:pt>
    <dgm:pt modelId="{A70D9602-CC90-41C9-BD3F-5D935ACCD4AB}" type="parTrans" cxnId="{22AFF098-452C-40B7-84D2-ED0A7D808AAE}">
      <dgm:prSet/>
      <dgm:spPr/>
      <dgm:t>
        <a:bodyPr/>
        <a:lstStyle/>
        <a:p>
          <a:endParaRPr lang="ru-RU"/>
        </a:p>
      </dgm:t>
    </dgm:pt>
    <dgm:pt modelId="{1A4CC72C-5707-4650-A820-5A68F97E86AA}" type="sibTrans" cxnId="{22AFF098-452C-40B7-84D2-ED0A7D808AAE}">
      <dgm:prSet/>
      <dgm:spPr/>
      <dgm:t>
        <a:bodyPr/>
        <a:lstStyle/>
        <a:p>
          <a:endParaRPr lang="ru-RU"/>
        </a:p>
      </dgm:t>
    </dgm:pt>
    <dgm:pt modelId="{186E891F-2346-49AA-8040-5516A866B8A7}">
      <dgm:prSet/>
      <dgm:spPr/>
      <dgm:t>
        <a:bodyPr/>
        <a:lstStyle/>
        <a:p>
          <a:r>
            <a:rPr lang="uk-UA" dirty="0" smtClean="0"/>
            <a:t>низькі показники сталого розвитку малого та середнього бізнесу в аграрній сфері</a:t>
          </a:r>
          <a:endParaRPr lang="ru-RU" dirty="0"/>
        </a:p>
      </dgm:t>
    </dgm:pt>
    <dgm:pt modelId="{679F134D-3014-4C26-8799-75C30376AC1E}" type="parTrans" cxnId="{3CCC6C4F-8DCA-4CEC-9C44-FF8FB92B6E44}">
      <dgm:prSet/>
      <dgm:spPr/>
      <dgm:t>
        <a:bodyPr/>
        <a:lstStyle/>
        <a:p>
          <a:endParaRPr lang="ru-RU"/>
        </a:p>
      </dgm:t>
    </dgm:pt>
    <dgm:pt modelId="{5A7F44A5-534C-4F5E-86C0-77F8F184E0E4}" type="sibTrans" cxnId="{3CCC6C4F-8DCA-4CEC-9C44-FF8FB92B6E44}">
      <dgm:prSet/>
      <dgm:spPr/>
      <dgm:t>
        <a:bodyPr/>
        <a:lstStyle/>
        <a:p>
          <a:endParaRPr lang="ru-RU"/>
        </a:p>
      </dgm:t>
    </dgm:pt>
    <dgm:pt modelId="{5B9F16EC-EBE5-4F0D-9A59-6D56D559486F}">
      <dgm:prSet/>
      <dgm:spPr/>
      <dgm:t>
        <a:bodyPr/>
        <a:lstStyle/>
        <a:p>
          <a:r>
            <a:rPr lang="uk-UA" dirty="0" smtClean="0"/>
            <a:t>низькій рівень конкурентоспроможності виробленої продукції</a:t>
          </a:r>
          <a:endParaRPr lang="ru-RU" dirty="0"/>
        </a:p>
      </dgm:t>
    </dgm:pt>
    <dgm:pt modelId="{2F2B89D8-1D76-4138-841B-679380293CBF}" type="parTrans" cxnId="{3772FE71-E3B9-4BDE-ABA8-AB824175E919}">
      <dgm:prSet/>
      <dgm:spPr/>
      <dgm:t>
        <a:bodyPr/>
        <a:lstStyle/>
        <a:p>
          <a:endParaRPr lang="ru-RU"/>
        </a:p>
      </dgm:t>
    </dgm:pt>
    <dgm:pt modelId="{9C5C164F-053D-4146-8D9D-7434AC4FB307}" type="sibTrans" cxnId="{3772FE71-E3B9-4BDE-ABA8-AB824175E919}">
      <dgm:prSet/>
      <dgm:spPr/>
      <dgm:t>
        <a:bodyPr/>
        <a:lstStyle/>
        <a:p>
          <a:endParaRPr lang="ru-RU"/>
        </a:p>
      </dgm:t>
    </dgm:pt>
    <dgm:pt modelId="{7E71FA75-C4CB-4DE2-AD45-CAF3EF9774CE}">
      <dgm:prSet/>
      <dgm:spPr/>
      <dgm:t>
        <a:bodyPr/>
        <a:lstStyle/>
        <a:p>
          <a:r>
            <a:rPr lang="uk-UA" dirty="0" smtClean="0"/>
            <a:t>незадовільні умови праці та рівня життя мешканців сіл</a:t>
          </a:r>
          <a:endParaRPr lang="ru-RU" dirty="0"/>
        </a:p>
      </dgm:t>
    </dgm:pt>
    <dgm:pt modelId="{633AAEF6-4EB2-4E44-B623-6E5D8C763A70}" type="parTrans" cxnId="{942DFC91-E0D9-4815-8B35-232BD3A4F6DB}">
      <dgm:prSet/>
      <dgm:spPr/>
      <dgm:t>
        <a:bodyPr/>
        <a:lstStyle/>
        <a:p>
          <a:endParaRPr lang="ru-RU"/>
        </a:p>
      </dgm:t>
    </dgm:pt>
    <dgm:pt modelId="{2BC4C89F-506D-43FC-9ED2-D94AF348BCD8}" type="sibTrans" cxnId="{942DFC91-E0D9-4815-8B35-232BD3A4F6DB}">
      <dgm:prSet/>
      <dgm:spPr/>
      <dgm:t>
        <a:bodyPr/>
        <a:lstStyle/>
        <a:p>
          <a:endParaRPr lang="ru-RU"/>
        </a:p>
      </dgm:t>
    </dgm:pt>
    <dgm:pt modelId="{6052B4AF-5CD1-4865-8016-C946ABB32DC1}" type="pres">
      <dgm:prSet presAssocID="{320AB642-C51B-4B28-A5F5-14DC7D31E5C5}" presName="Name0" presStyleCnt="0">
        <dgm:presLayoutVars>
          <dgm:dir/>
          <dgm:resizeHandles val="exact"/>
        </dgm:presLayoutVars>
      </dgm:prSet>
      <dgm:spPr/>
      <dgm:t>
        <a:bodyPr/>
        <a:lstStyle/>
        <a:p>
          <a:endParaRPr lang="ru-RU"/>
        </a:p>
      </dgm:t>
    </dgm:pt>
    <dgm:pt modelId="{CCC4BE7C-200A-4E9C-B3C8-3D36F50457E8}" type="pres">
      <dgm:prSet presAssocID="{28CD3A5A-70E8-48DC-91A5-AE647585AD58}" presName="composite" presStyleCnt="0"/>
      <dgm:spPr/>
    </dgm:pt>
    <dgm:pt modelId="{9A827FD0-D9A9-45AC-8281-C84C286853F6}" type="pres">
      <dgm:prSet presAssocID="{28CD3A5A-70E8-48DC-91A5-AE647585AD58}" presName="rect1" presStyleLbl="trAlignAcc1" presStyleIdx="0" presStyleCnt="7">
        <dgm:presLayoutVars>
          <dgm:bulletEnabled val="1"/>
        </dgm:presLayoutVars>
      </dgm:prSet>
      <dgm:spPr/>
      <dgm:t>
        <a:bodyPr/>
        <a:lstStyle/>
        <a:p>
          <a:endParaRPr lang="ru-RU"/>
        </a:p>
      </dgm:t>
    </dgm:pt>
    <dgm:pt modelId="{D0E5E628-7911-41C3-8D12-BC5DC593841E}" type="pres">
      <dgm:prSet presAssocID="{28CD3A5A-70E8-48DC-91A5-AE647585AD58}" presName="rect2"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t>
        <a:bodyPr/>
        <a:lstStyle/>
        <a:p>
          <a:endParaRPr lang="ru-RU"/>
        </a:p>
      </dgm:t>
    </dgm:pt>
    <dgm:pt modelId="{71BAFC03-69BC-4E1D-B027-94EABE3EBB9A}" type="pres">
      <dgm:prSet presAssocID="{78E2FEE6-0962-4128-BA37-BDFD34444EC4}" presName="sibTrans" presStyleCnt="0"/>
      <dgm:spPr/>
    </dgm:pt>
    <dgm:pt modelId="{27B4DE79-8E5F-49C2-B0A9-8DD2590D2591}" type="pres">
      <dgm:prSet presAssocID="{CDC967A7-6D71-4555-90D7-584751C791A7}" presName="composite" presStyleCnt="0"/>
      <dgm:spPr/>
    </dgm:pt>
    <dgm:pt modelId="{A84CBAF5-86FE-4F3F-A407-A6379A7D4115}" type="pres">
      <dgm:prSet presAssocID="{CDC967A7-6D71-4555-90D7-584751C791A7}" presName="rect1" presStyleLbl="trAlignAcc1" presStyleIdx="1" presStyleCnt="7">
        <dgm:presLayoutVars>
          <dgm:bulletEnabled val="1"/>
        </dgm:presLayoutVars>
      </dgm:prSet>
      <dgm:spPr/>
      <dgm:t>
        <a:bodyPr/>
        <a:lstStyle/>
        <a:p>
          <a:endParaRPr lang="ru-RU"/>
        </a:p>
      </dgm:t>
    </dgm:pt>
    <dgm:pt modelId="{7879347E-7D8E-4085-A0CC-C68FE806E6D9}" type="pres">
      <dgm:prSet presAssocID="{CDC967A7-6D71-4555-90D7-584751C791A7}" presName="rect2"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6000" r="-76000"/>
          </a:stretch>
        </a:blipFill>
      </dgm:spPr>
    </dgm:pt>
    <dgm:pt modelId="{15D29F41-44EC-4F32-8647-AC6F3BCA2462}" type="pres">
      <dgm:prSet presAssocID="{302DB934-ED84-47F5-BA90-1B0DF4223DF1}" presName="sibTrans" presStyleCnt="0"/>
      <dgm:spPr/>
    </dgm:pt>
    <dgm:pt modelId="{A440943A-B3D4-4C79-8A49-93B03A675C43}" type="pres">
      <dgm:prSet presAssocID="{4E4CE47D-B7ED-4054-BB4B-0605554D0280}" presName="composite" presStyleCnt="0"/>
      <dgm:spPr/>
    </dgm:pt>
    <dgm:pt modelId="{62A99A99-3C69-44E2-87C5-1B3CED6E51DB}" type="pres">
      <dgm:prSet presAssocID="{4E4CE47D-B7ED-4054-BB4B-0605554D0280}" presName="rect1" presStyleLbl="trAlignAcc1" presStyleIdx="2" presStyleCnt="7">
        <dgm:presLayoutVars>
          <dgm:bulletEnabled val="1"/>
        </dgm:presLayoutVars>
      </dgm:prSet>
      <dgm:spPr/>
      <dgm:t>
        <a:bodyPr/>
        <a:lstStyle/>
        <a:p>
          <a:endParaRPr lang="ru-RU"/>
        </a:p>
      </dgm:t>
    </dgm:pt>
    <dgm:pt modelId="{66BCEBD9-DA7B-4E41-A54B-1971DDAFE83A}" type="pres">
      <dgm:prSet presAssocID="{4E4CE47D-B7ED-4054-BB4B-0605554D0280}" presName="rect2"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4000" r="-64000"/>
          </a:stretch>
        </a:blipFill>
      </dgm:spPr>
    </dgm:pt>
    <dgm:pt modelId="{033AE8C5-3BCF-450E-B1E2-7FFF18EA952E}" type="pres">
      <dgm:prSet presAssocID="{B04D185B-07E0-4370-B8E6-50C7D84B5837}" presName="sibTrans" presStyleCnt="0"/>
      <dgm:spPr/>
    </dgm:pt>
    <dgm:pt modelId="{ED333C3D-1D60-48A3-A5A9-429D868B8B69}" type="pres">
      <dgm:prSet presAssocID="{83E53C9D-3789-4A23-B9D5-5A8E9439450F}" presName="composite" presStyleCnt="0"/>
      <dgm:spPr/>
    </dgm:pt>
    <dgm:pt modelId="{2D926801-5B3C-4A62-BBD3-34282143AD7D}" type="pres">
      <dgm:prSet presAssocID="{83E53C9D-3789-4A23-B9D5-5A8E9439450F}" presName="rect1" presStyleLbl="trAlignAcc1" presStyleIdx="3" presStyleCnt="7">
        <dgm:presLayoutVars>
          <dgm:bulletEnabled val="1"/>
        </dgm:presLayoutVars>
      </dgm:prSet>
      <dgm:spPr/>
      <dgm:t>
        <a:bodyPr/>
        <a:lstStyle/>
        <a:p>
          <a:endParaRPr lang="ru-RU"/>
        </a:p>
      </dgm:t>
    </dgm:pt>
    <dgm:pt modelId="{5DE09A0A-22D2-4510-9004-91E725CFF6F0}" type="pres">
      <dgm:prSet presAssocID="{83E53C9D-3789-4A23-B9D5-5A8E9439450F}" presName="rect2"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3000" r="-63000"/>
          </a:stretch>
        </a:blipFill>
      </dgm:spPr>
    </dgm:pt>
    <dgm:pt modelId="{AA9D205E-D454-4F65-A7E7-2E1366D39482}" type="pres">
      <dgm:prSet presAssocID="{1A4CC72C-5707-4650-A820-5A68F97E86AA}" presName="sibTrans" presStyleCnt="0"/>
      <dgm:spPr/>
    </dgm:pt>
    <dgm:pt modelId="{BA2A0FF2-BF6A-46B9-85C2-F85ACB8140CA}" type="pres">
      <dgm:prSet presAssocID="{186E891F-2346-49AA-8040-5516A866B8A7}" presName="composite" presStyleCnt="0"/>
      <dgm:spPr/>
    </dgm:pt>
    <dgm:pt modelId="{E97DE5D8-08E3-46A3-B80D-C956490578A9}" type="pres">
      <dgm:prSet presAssocID="{186E891F-2346-49AA-8040-5516A866B8A7}" presName="rect1" presStyleLbl="trAlignAcc1" presStyleIdx="4" presStyleCnt="7">
        <dgm:presLayoutVars>
          <dgm:bulletEnabled val="1"/>
        </dgm:presLayoutVars>
      </dgm:prSet>
      <dgm:spPr/>
      <dgm:t>
        <a:bodyPr/>
        <a:lstStyle/>
        <a:p>
          <a:endParaRPr lang="ru-RU"/>
        </a:p>
      </dgm:t>
    </dgm:pt>
    <dgm:pt modelId="{57EFE2AC-D881-407F-9C06-EE380DAB29E0}" type="pres">
      <dgm:prSet presAssocID="{186E891F-2346-49AA-8040-5516A866B8A7}" presName="rect2"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0" r="-50000"/>
          </a:stretch>
        </a:blipFill>
      </dgm:spPr>
    </dgm:pt>
    <dgm:pt modelId="{0AB9A0E0-8738-4B2D-989F-96471901FC30}" type="pres">
      <dgm:prSet presAssocID="{5A7F44A5-534C-4F5E-86C0-77F8F184E0E4}" presName="sibTrans" presStyleCnt="0"/>
      <dgm:spPr/>
    </dgm:pt>
    <dgm:pt modelId="{54E156D8-F71F-4067-AF5F-4518122D9872}" type="pres">
      <dgm:prSet presAssocID="{5B9F16EC-EBE5-4F0D-9A59-6D56D559486F}" presName="composite" presStyleCnt="0"/>
      <dgm:spPr/>
    </dgm:pt>
    <dgm:pt modelId="{B8C8228C-FB84-43D0-B85F-1DCF0294621C}" type="pres">
      <dgm:prSet presAssocID="{5B9F16EC-EBE5-4F0D-9A59-6D56D559486F}" presName="rect1" presStyleLbl="trAlignAcc1" presStyleIdx="5" presStyleCnt="7">
        <dgm:presLayoutVars>
          <dgm:bulletEnabled val="1"/>
        </dgm:presLayoutVars>
      </dgm:prSet>
      <dgm:spPr/>
      <dgm:t>
        <a:bodyPr/>
        <a:lstStyle/>
        <a:p>
          <a:endParaRPr lang="ru-RU"/>
        </a:p>
      </dgm:t>
    </dgm:pt>
    <dgm:pt modelId="{7ED36440-9A53-4EC8-A113-495E25726F8D}" type="pres">
      <dgm:prSet presAssocID="{5B9F16EC-EBE5-4F0D-9A59-6D56D559486F}" presName="rect2" presStyleLbl="fgImgPlace1" presStyleIdx="5"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83000" r="-83000"/>
          </a:stretch>
        </a:blipFill>
      </dgm:spPr>
    </dgm:pt>
    <dgm:pt modelId="{7089161E-DE0A-45DA-B663-5B534D4AFB46}" type="pres">
      <dgm:prSet presAssocID="{9C5C164F-053D-4146-8D9D-7434AC4FB307}" presName="sibTrans" presStyleCnt="0"/>
      <dgm:spPr/>
    </dgm:pt>
    <dgm:pt modelId="{9C2A2877-ADC4-4328-8091-19DC7420B238}" type="pres">
      <dgm:prSet presAssocID="{7E71FA75-C4CB-4DE2-AD45-CAF3EF9774CE}" presName="composite" presStyleCnt="0"/>
      <dgm:spPr/>
    </dgm:pt>
    <dgm:pt modelId="{F12B4112-CA96-4E18-945F-C838DA7EF887}" type="pres">
      <dgm:prSet presAssocID="{7E71FA75-C4CB-4DE2-AD45-CAF3EF9774CE}" presName="rect1" presStyleLbl="trAlignAcc1" presStyleIdx="6" presStyleCnt="7">
        <dgm:presLayoutVars>
          <dgm:bulletEnabled val="1"/>
        </dgm:presLayoutVars>
      </dgm:prSet>
      <dgm:spPr/>
      <dgm:t>
        <a:bodyPr/>
        <a:lstStyle/>
        <a:p>
          <a:endParaRPr lang="ru-RU"/>
        </a:p>
      </dgm:t>
    </dgm:pt>
    <dgm:pt modelId="{2308D561-BD48-45B4-938B-6BACFFEEFC66}" type="pres">
      <dgm:prSet presAssocID="{7E71FA75-C4CB-4DE2-AD45-CAF3EF9774CE}" presName="rect2" presStyleLbl="fgImgPlace1" presStyleIdx="6" presStyleCnt="7"/>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50000" r="-50000"/>
          </a:stretch>
        </a:blipFill>
      </dgm:spPr>
    </dgm:pt>
  </dgm:ptLst>
  <dgm:cxnLst>
    <dgm:cxn modelId="{E3FF9F6A-13E9-43A4-8022-35B84DF09CF8}" srcId="{320AB642-C51B-4B28-A5F5-14DC7D31E5C5}" destId="{CDC967A7-6D71-4555-90D7-584751C791A7}" srcOrd="1" destOrd="0" parTransId="{A54D873A-9E29-4D06-8155-60816335E89E}" sibTransId="{302DB934-ED84-47F5-BA90-1B0DF4223DF1}"/>
    <dgm:cxn modelId="{154B6260-1DD3-4942-BEFE-A93EE7ED7C07}" type="presOf" srcId="{4E4CE47D-B7ED-4054-BB4B-0605554D0280}" destId="{62A99A99-3C69-44E2-87C5-1B3CED6E51DB}" srcOrd="0" destOrd="0" presId="urn:microsoft.com/office/officeart/2008/layout/PictureStrips"/>
    <dgm:cxn modelId="{3CCC6C4F-8DCA-4CEC-9C44-FF8FB92B6E44}" srcId="{320AB642-C51B-4B28-A5F5-14DC7D31E5C5}" destId="{186E891F-2346-49AA-8040-5516A866B8A7}" srcOrd="4" destOrd="0" parTransId="{679F134D-3014-4C26-8799-75C30376AC1E}" sibTransId="{5A7F44A5-534C-4F5E-86C0-77F8F184E0E4}"/>
    <dgm:cxn modelId="{3772FE71-E3B9-4BDE-ABA8-AB824175E919}" srcId="{320AB642-C51B-4B28-A5F5-14DC7D31E5C5}" destId="{5B9F16EC-EBE5-4F0D-9A59-6D56D559486F}" srcOrd="5" destOrd="0" parTransId="{2F2B89D8-1D76-4138-841B-679380293CBF}" sibTransId="{9C5C164F-053D-4146-8D9D-7434AC4FB307}"/>
    <dgm:cxn modelId="{29DD4384-A52C-4445-82D2-642A40F01023}" type="presOf" srcId="{83E53C9D-3789-4A23-B9D5-5A8E9439450F}" destId="{2D926801-5B3C-4A62-BBD3-34282143AD7D}" srcOrd="0" destOrd="0" presId="urn:microsoft.com/office/officeart/2008/layout/PictureStrips"/>
    <dgm:cxn modelId="{7D8B4143-C6CD-4EA8-B89C-E325FA0A4CC7}" srcId="{320AB642-C51B-4B28-A5F5-14DC7D31E5C5}" destId="{28CD3A5A-70E8-48DC-91A5-AE647585AD58}" srcOrd="0" destOrd="0" parTransId="{AFBB7098-C10F-488C-8E94-32C4602BE380}" sibTransId="{78E2FEE6-0962-4128-BA37-BDFD34444EC4}"/>
    <dgm:cxn modelId="{C5AD299F-2A9C-4E74-AC12-E8248F622DFA}" type="presOf" srcId="{28CD3A5A-70E8-48DC-91A5-AE647585AD58}" destId="{9A827FD0-D9A9-45AC-8281-C84C286853F6}" srcOrd="0" destOrd="0" presId="urn:microsoft.com/office/officeart/2008/layout/PictureStrips"/>
    <dgm:cxn modelId="{47158280-F29E-459F-83F8-0557F4208451}" type="presOf" srcId="{186E891F-2346-49AA-8040-5516A866B8A7}" destId="{E97DE5D8-08E3-46A3-B80D-C956490578A9}" srcOrd="0" destOrd="0" presId="urn:microsoft.com/office/officeart/2008/layout/PictureStrips"/>
    <dgm:cxn modelId="{942DFC91-E0D9-4815-8B35-232BD3A4F6DB}" srcId="{320AB642-C51B-4B28-A5F5-14DC7D31E5C5}" destId="{7E71FA75-C4CB-4DE2-AD45-CAF3EF9774CE}" srcOrd="6" destOrd="0" parTransId="{633AAEF6-4EB2-4E44-B623-6E5D8C763A70}" sibTransId="{2BC4C89F-506D-43FC-9ED2-D94AF348BCD8}"/>
    <dgm:cxn modelId="{44A4EB78-66A5-4559-9EEC-6DB22E7D42DA}" type="presOf" srcId="{7E71FA75-C4CB-4DE2-AD45-CAF3EF9774CE}" destId="{F12B4112-CA96-4E18-945F-C838DA7EF887}" srcOrd="0" destOrd="0" presId="urn:microsoft.com/office/officeart/2008/layout/PictureStrips"/>
    <dgm:cxn modelId="{22AFF098-452C-40B7-84D2-ED0A7D808AAE}" srcId="{320AB642-C51B-4B28-A5F5-14DC7D31E5C5}" destId="{83E53C9D-3789-4A23-B9D5-5A8E9439450F}" srcOrd="3" destOrd="0" parTransId="{A70D9602-CC90-41C9-BD3F-5D935ACCD4AB}" sibTransId="{1A4CC72C-5707-4650-A820-5A68F97E86AA}"/>
    <dgm:cxn modelId="{A93AF394-D98C-4E9F-835B-A4E1A2472776}" srcId="{320AB642-C51B-4B28-A5F5-14DC7D31E5C5}" destId="{4E4CE47D-B7ED-4054-BB4B-0605554D0280}" srcOrd="2" destOrd="0" parTransId="{A222AC4C-A366-4A97-95EE-E821FBE569A9}" sibTransId="{B04D185B-07E0-4370-B8E6-50C7D84B5837}"/>
    <dgm:cxn modelId="{C3C5479D-A870-4119-8C3D-B234BC99B286}" type="presOf" srcId="{5B9F16EC-EBE5-4F0D-9A59-6D56D559486F}" destId="{B8C8228C-FB84-43D0-B85F-1DCF0294621C}" srcOrd="0" destOrd="0" presId="urn:microsoft.com/office/officeart/2008/layout/PictureStrips"/>
    <dgm:cxn modelId="{49085945-3352-46EB-ACBC-588555D627B3}" type="presOf" srcId="{320AB642-C51B-4B28-A5F5-14DC7D31E5C5}" destId="{6052B4AF-5CD1-4865-8016-C946ABB32DC1}" srcOrd="0" destOrd="0" presId="urn:microsoft.com/office/officeart/2008/layout/PictureStrips"/>
    <dgm:cxn modelId="{BE35CA97-D4E8-413B-A532-040A2EFF0953}" type="presOf" srcId="{CDC967A7-6D71-4555-90D7-584751C791A7}" destId="{A84CBAF5-86FE-4F3F-A407-A6379A7D4115}" srcOrd="0" destOrd="0" presId="urn:microsoft.com/office/officeart/2008/layout/PictureStrips"/>
    <dgm:cxn modelId="{FD642093-4E35-466D-9DF4-871CA9FA5C3A}" type="presParOf" srcId="{6052B4AF-5CD1-4865-8016-C946ABB32DC1}" destId="{CCC4BE7C-200A-4E9C-B3C8-3D36F50457E8}" srcOrd="0" destOrd="0" presId="urn:microsoft.com/office/officeart/2008/layout/PictureStrips"/>
    <dgm:cxn modelId="{449B2B4A-791E-48E1-933E-1D2AE5D1804F}" type="presParOf" srcId="{CCC4BE7C-200A-4E9C-B3C8-3D36F50457E8}" destId="{9A827FD0-D9A9-45AC-8281-C84C286853F6}" srcOrd="0" destOrd="0" presId="urn:microsoft.com/office/officeart/2008/layout/PictureStrips"/>
    <dgm:cxn modelId="{27752041-A5A6-4CDA-8395-C8E8599203A5}" type="presParOf" srcId="{CCC4BE7C-200A-4E9C-B3C8-3D36F50457E8}" destId="{D0E5E628-7911-41C3-8D12-BC5DC593841E}" srcOrd="1" destOrd="0" presId="urn:microsoft.com/office/officeart/2008/layout/PictureStrips"/>
    <dgm:cxn modelId="{D6719174-36EC-4F1A-8FAF-E403F87A4602}" type="presParOf" srcId="{6052B4AF-5CD1-4865-8016-C946ABB32DC1}" destId="{71BAFC03-69BC-4E1D-B027-94EABE3EBB9A}" srcOrd="1" destOrd="0" presId="urn:microsoft.com/office/officeart/2008/layout/PictureStrips"/>
    <dgm:cxn modelId="{6F052B31-07BC-4935-BB58-AF585C197D42}" type="presParOf" srcId="{6052B4AF-5CD1-4865-8016-C946ABB32DC1}" destId="{27B4DE79-8E5F-49C2-B0A9-8DD2590D2591}" srcOrd="2" destOrd="0" presId="urn:microsoft.com/office/officeart/2008/layout/PictureStrips"/>
    <dgm:cxn modelId="{19CB4013-3A80-4744-BBF9-5CD55779F121}" type="presParOf" srcId="{27B4DE79-8E5F-49C2-B0A9-8DD2590D2591}" destId="{A84CBAF5-86FE-4F3F-A407-A6379A7D4115}" srcOrd="0" destOrd="0" presId="urn:microsoft.com/office/officeart/2008/layout/PictureStrips"/>
    <dgm:cxn modelId="{B7D72DE1-6C5D-4FC1-8CC6-5640221A93AB}" type="presParOf" srcId="{27B4DE79-8E5F-49C2-B0A9-8DD2590D2591}" destId="{7879347E-7D8E-4085-A0CC-C68FE806E6D9}" srcOrd="1" destOrd="0" presId="urn:microsoft.com/office/officeart/2008/layout/PictureStrips"/>
    <dgm:cxn modelId="{117FBDE5-1A87-4901-8BFE-6451544FDB35}" type="presParOf" srcId="{6052B4AF-5CD1-4865-8016-C946ABB32DC1}" destId="{15D29F41-44EC-4F32-8647-AC6F3BCA2462}" srcOrd="3" destOrd="0" presId="urn:microsoft.com/office/officeart/2008/layout/PictureStrips"/>
    <dgm:cxn modelId="{7EDC9F25-828B-4C9E-8AFB-E3314476BCDE}" type="presParOf" srcId="{6052B4AF-5CD1-4865-8016-C946ABB32DC1}" destId="{A440943A-B3D4-4C79-8A49-93B03A675C43}" srcOrd="4" destOrd="0" presId="urn:microsoft.com/office/officeart/2008/layout/PictureStrips"/>
    <dgm:cxn modelId="{66D61425-12CC-4E00-B1CE-1FE85FA007A2}" type="presParOf" srcId="{A440943A-B3D4-4C79-8A49-93B03A675C43}" destId="{62A99A99-3C69-44E2-87C5-1B3CED6E51DB}" srcOrd="0" destOrd="0" presId="urn:microsoft.com/office/officeart/2008/layout/PictureStrips"/>
    <dgm:cxn modelId="{4F194F6D-A7F3-44C4-AE51-748648F96AC4}" type="presParOf" srcId="{A440943A-B3D4-4C79-8A49-93B03A675C43}" destId="{66BCEBD9-DA7B-4E41-A54B-1971DDAFE83A}" srcOrd="1" destOrd="0" presId="urn:microsoft.com/office/officeart/2008/layout/PictureStrips"/>
    <dgm:cxn modelId="{7E7D2019-368B-4CD3-A3E7-04E5EDF3E394}" type="presParOf" srcId="{6052B4AF-5CD1-4865-8016-C946ABB32DC1}" destId="{033AE8C5-3BCF-450E-B1E2-7FFF18EA952E}" srcOrd="5" destOrd="0" presId="urn:microsoft.com/office/officeart/2008/layout/PictureStrips"/>
    <dgm:cxn modelId="{E0538EEE-04C4-47B0-BDF0-FC6FBCAF9610}" type="presParOf" srcId="{6052B4AF-5CD1-4865-8016-C946ABB32DC1}" destId="{ED333C3D-1D60-48A3-A5A9-429D868B8B69}" srcOrd="6" destOrd="0" presId="urn:microsoft.com/office/officeart/2008/layout/PictureStrips"/>
    <dgm:cxn modelId="{8C13F5E6-8D9A-4C87-BABF-FCE65268690F}" type="presParOf" srcId="{ED333C3D-1D60-48A3-A5A9-429D868B8B69}" destId="{2D926801-5B3C-4A62-BBD3-34282143AD7D}" srcOrd="0" destOrd="0" presId="urn:microsoft.com/office/officeart/2008/layout/PictureStrips"/>
    <dgm:cxn modelId="{E5F3E63E-26C1-4FEA-97D2-A73337BC578D}" type="presParOf" srcId="{ED333C3D-1D60-48A3-A5A9-429D868B8B69}" destId="{5DE09A0A-22D2-4510-9004-91E725CFF6F0}" srcOrd="1" destOrd="0" presId="urn:microsoft.com/office/officeart/2008/layout/PictureStrips"/>
    <dgm:cxn modelId="{433CDB83-8720-4A08-B126-BA169C901824}" type="presParOf" srcId="{6052B4AF-5CD1-4865-8016-C946ABB32DC1}" destId="{AA9D205E-D454-4F65-A7E7-2E1366D39482}" srcOrd="7" destOrd="0" presId="urn:microsoft.com/office/officeart/2008/layout/PictureStrips"/>
    <dgm:cxn modelId="{D1265D23-1E06-4F27-B791-DFA2CC45E327}" type="presParOf" srcId="{6052B4AF-5CD1-4865-8016-C946ABB32DC1}" destId="{BA2A0FF2-BF6A-46B9-85C2-F85ACB8140CA}" srcOrd="8" destOrd="0" presId="urn:microsoft.com/office/officeart/2008/layout/PictureStrips"/>
    <dgm:cxn modelId="{E8847C1B-9D13-4F0F-9F03-8156B23AA966}" type="presParOf" srcId="{BA2A0FF2-BF6A-46B9-85C2-F85ACB8140CA}" destId="{E97DE5D8-08E3-46A3-B80D-C956490578A9}" srcOrd="0" destOrd="0" presId="urn:microsoft.com/office/officeart/2008/layout/PictureStrips"/>
    <dgm:cxn modelId="{DD4A7DF2-6F58-4783-8F45-EF130DB59567}" type="presParOf" srcId="{BA2A0FF2-BF6A-46B9-85C2-F85ACB8140CA}" destId="{57EFE2AC-D881-407F-9C06-EE380DAB29E0}" srcOrd="1" destOrd="0" presId="urn:microsoft.com/office/officeart/2008/layout/PictureStrips"/>
    <dgm:cxn modelId="{21709B70-F776-4C54-A913-50B6887121DE}" type="presParOf" srcId="{6052B4AF-5CD1-4865-8016-C946ABB32DC1}" destId="{0AB9A0E0-8738-4B2D-989F-96471901FC30}" srcOrd="9" destOrd="0" presId="urn:microsoft.com/office/officeart/2008/layout/PictureStrips"/>
    <dgm:cxn modelId="{9DA9A244-9A33-4D7D-9ADD-CE11B91EEB82}" type="presParOf" srcId="{6052B4AF-5CD1-4865-8016-C946ABB32DC1}" destId="{54E156D8-F71F-4067-AF5F-4518122D9872}" srcOrd="10" destOrd="0" presId="urn:microsoft.com/office/officeart/2008/layout/PictureStrips"/>
    <dgm:cxn modelId="{FB7E1E0D-98FB-44F8-B880-9956E6316EC5}" type="presParOf" srcId="{54E156D8-F71F-4067-AF5F-4518122D9872}" destId="{B8C8228C-FB84-43D0-B85F-1DCF0294621C}" srcOrd="0" destOrd="0" presId="urn:microsoft.com/office/officeart/2008/layout/PictureStrips"/>
    <dgm:cxn modelId="{C4FDA61B-FD98-45E2-A77C-41B5B6735DAD}" type="presParOf" srcId="{54E156D8-F71F-4067-AF5F-4518122D9872}" destId="{7ED36440-9A53-4EC8-A113-495E25726F8D}" srcOrd="1" destOrd="0" presId="urn:microsoft.com/office/officeart/2008/layout/PictureStrips"/>
    <dgm:cxn modelId="{5B41168E-9AA2-4358-83B1-E088B17A6BA6}" type="presParOf" srcId="{6052B4AF-5CD1-4865-8016-C946ABB32DC1}" destId="{7089161E-DE0A-45DA-B663-5B534D4AFB46}" srcOrd="11" destOrd="0" presId="urn:microsoft.com/office/officeart/2008/layout/PictureStrips"/>
    <dgm:cxn modelId="{3EDEE396-28B4-482C-B3BD-DB62BB114097}" type="presParOf" srcId="{6052B4AF-5CD1-4865-8016-C946ABB32DC1}" destId="{9C2A2877-ADC4-4328-8091-19DC7420B238}" srcOrd="12" destOrd="0" presId="urn:microsoft.com/office/officeart/2008/layout/PictureStrips"/>
    <dgm:cxn modelId="{D32F1EAD-4A7A-4424-8D3C-0CB23D75B383}" type="presParOf" srcId="{9C2A2877-ADC4-4328-8091-19DC7420B238}" destId="{F12B4112-CA96-4E18-945F-C838DA7EF887}" srcOrd="0" destOrd="0" presId="urn:microsoft.com/office/officeart/2008/layout/PictureStrips"/>
    <dgm:cxn modelId="{C55649AD-E73B-4C78-A487-F1E8E5114BBA}" type="presParOf" srcId="{9C2A2877-ADC4-4328-8091-19DC7420B238}" destId="{2308D561-BD48-45B4-938B-6BACFFEEFC66}"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E06F02-63E2-4FB0-B81A-45A22421C52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5C55B91E-2EA1-49FD-B807-5170708B76CE}">
      <dgm:prSet phldrT="[Текст]"/>
      <dgm:spPr/>
      <dgm:t>
        <a:bodyPr/>
        <a:lstStyle/>
        <a:p>
          <a:r>
            <a:rPr lang="uk-UA" dirty="0" smtClean="0"/>
            <a:t>Обсяги</a:t>
          </a:r>
          <a:endParaRPr lang="ru-RU" dirty="0"/>
        </a:p>
      </dgm:t>
    </dgm:pt>
    <dgm:pt modelId="{45E095D7-D11F-4625-A2E5-4DD362D0E072}" type="parTrans" cxnId="{2E198AB7-54E1-4024-84E0-41ADF0D4A149}">
      <dgm:prSet/>
      <dgm:spPr/>
      <dgm:t>
        <a:bodyPr/>
        <a:lstStyle/>
        <a:p>
          <a:endParaRPr lang="ru-RU"/>
        </a:p>
      </dgm:t>
    </dgm:pt>
    <dgm:pt modelId="{0CAB33BA-C566-4BE0-9F57-CE00145CD900}" type="sibTrans" cxnId="{2E198AB7-54E1-4024-84E0-41ADF0D4A149}">
      <dgm:prSet/>
      <dgm:spPr/>
      <dgm:t>
        <a:bodyPr/>
        <a:lstStyle/>
        <a:p>
          <a:endParaRPr lang="ru-RU"/>
        </a:p>
      </dgm:t>
    </dgm:pt>
    <dgm:pt modelId="{6A62B149-E5C6-45E3-B496-9F5F45872100}">
      <dgm:prSet phldrT="[Текст]"/>
      <dgm:spPr/>
      <dgm:t>
        <a:bodyPr/>
        <a:lstStyle/>
        <a:p>
          <a:r>
            <a:rPr lang="uk-UA" dirty="0" smtClean="0"/>
            <a:t>1083 тис. га. </a:t>
          </a:r>
          <a:endParaRPr lang="ru-RU" dirty="0"/>
        </a:p>
      </dgm:t>
    </dgm:pt>
    <dgm:pt modelId="{371E7CA3-A5C4-42F4-BDC7-EE5B0BCA1CE3}" type="parTrans" cxnId="{60A3A860-8249-4A5A-9ADD-D4E9A099D392}">
      <dgm:prSet/>
      <dgm:spPr/>
      <dgm:t>
        <a:bodyPr/>
        <a:lstStyle/>
        <a:p>
          <a:endParaRPr lang="ru-RU"/>
        </a:p>
      </dgm:t>
    </dgm:pt>
    <dgm:pt modelId="{A2ED395C-75FA-4639-BE95-05CCD6234A03}" type="sibTrans" cxnId="{60A3A860-8249-4A5A-9ADD-D4E9A099D392}">
      <dgm:prSet/>
      <dgm:spPr/>
      <dgm:t>
        <a:bodyPr/>
        <a:lstStyle/>
        <a:p>
          <a:endParaRPr lang="ru-RU"/>
        </a:p>
      </dgm:t>
    </dgm:pt>
    <dgm:pt modelId="{F3F9B646-562F-477D-BA98-1A9084284654}">
      <dgm:prSet phldrT="[Текст]"/>
      <dgm:spPr/>
      <dgm:t>
        <a:bodyPr/>
        <a:lstStyle/>
        <a:p>
          <a:r>
            <a:rPr lang="ru-RU" dirty="0" err="1" smtClean="0"/>
            <a:t>виноситься</a:t>
          </a:r>
          <a:r>
            <a:rPr lang="ru-RU" dirty="0" smtClean="0"/>
            <a:t> 10-15 млн. т гумусу, 03-09 – азоту, 700-900 – фосфору та 6-12 млн. т </a:t>
          </a:r>
          <a:r>
            <a:rPr lang="ru-RU" dirty="0" err="1" smtClean="0"/>
            <a:t>калію</a:t>
          </a:r>
          <a:r>
            <a:rPr lang="ru-RU" dirty="0" smtClean="0"/>
            <a:t>, </a:t>
          </a:r>
          <a:r>
            <a:rPr lang="ru-RU" dirty="0" err="1" smtClean="0"/>
            <a:t>що</a:t>
          </a:r>
          <a:r>
            <a:rPr lang="ru-RU" dirty="0" smtClean="0"/>
            <a:t> </a:t>
          </a:r>
          <a:r>
            <a:rPr lang="ru-RU" dirty="0" err="1" smtClean="0"/>
            <a:t>значно</a:t>
          </a:r>
          <a:r>
            <a:rPr lang="ru-RU" dirty="0" smtClean="0"/>
            <a:t> </a:t>
          </a:r>
          <a:r>
            <a:rPr lang="ru-RU" dirty="0" err="1" smtClean="0"/>
            <a:t>перевищує</a:t>
          </a:r>
          <a:r>
            <a:rPr lang="ru-RU" dirty="0" smtClean="0"/>
            <a:t> </a:t>
          </a:r>
          <a:r>
            <a:rPr lang="ru-RU" dirty="0" err="1" smtClean="0"/>
            <a:t>об’єм</a:t>
          </a:r>
          <a:r>
            <a:rPr lang="ru-RU" dirty="0" smtClean="0"/>
            <a:t> </a:t>
          </a:r>
          <a:r>
            <a:rPr lang="ru-RU" dirty="0" err="1" smtClean="0"/>
            <a:t>внесення</a:t>
          </a:r>
          <a:r>
            <a:rPr lang="ru-RU" dirty="0" smtClean="0"/>
            <a:t> добрив</a:t>
          </a:r>
          <a:endParaRPr lang="ru-RU" dirty="0"/>
        </a:p>
      </dgm:t>
    </dgm:pt>
    <dgm:pt modelId="{B0C3F5BD-D22C-40B9-8E47-040620E44310}" type="parTrans" cxnId="{CA109551-1C33-45B7-A42D-EBE1525126C6}">
      <dgm:prSet/>
      <dgm:spPr/>
      <dgm:t>
        <a:bodyPr/>
        <a:lstStyle/>
        <a:p>
          <a:endParaRPr lang="ru-RU"/>
        </a:p>
      </dgm:t>
    </dgm:pt>
    <dgm:pt modelId="{E78053AD-23D5-46C2-A1C2-079DB21FDBAE}" type="sibTrans" cxnId="{CA109551-1C33-45B7-A42D-EBE1525126C6}">
      <dgm:prSet/>
      <dgm:spPr/>
      <dgm:t>
        <a:bodyPr/>
        <a:lstStyle/>
        <a:p>
          <a:endParaRPr lang="ru-RU"/>
        </a:p>
      </dgm:t>
    </dgm:pt>
    <dgm:pt modelId="{79074BAD-AFC9-4B48-A0CD-E3DD257C9516}">
      <dgm:prSet phldrT="[Текст]"/>
      <dgm:spPr/>
      <dgm:t>
        <a:bodyPr/>
        <a:lstStyle/>
        <a:p>
          <a:r>
            <a:rPr lang="uk-UA" dirty="0" smtClean="0"/>
            <a:t>Причини</a:t>
          </a:r>
          <a:endParaRPr lang="ru-RU" dirty="0"/>
        </a:p>
      </dgm:t>
    </dgm:pt>
    <dgm:pt modelId="{3EB76CBB-6B26-468A-8C13-931DA7C31A11}" type="parTrans" cxnId="{1AA1C710-065E-42CA-9780-93E6BBDCA457}">
      <dgm:prSet/>
      <dgm:spPr/>
      <dgm:t>
        <a:bodyPr/>
        <a:lstStyle/>
        <a:p>
          <a:endParaRPr lang="ru-RU"/>
        </a:p>
      </dgm:t>
    </dgm:pt>
    <dgm:pt modelId="{D40CC5B0-13D9-4FD2-9048-4674160268F8}" type="sibTrans" cxnId="{1AA1C710-065E-42CA-9780-93E6BBDCA457}">
      <dgm:prSet/>
      <dgm:spPr/>
      <dgm:t>
        <a:bodyPr/>
        <a:lstStyle/>
        <a:p>
          <a:endParaRPr lang="ru-RU"/>
        </a:p>
      </dgm:t>
    </dgm:pt>
    <dgm:pt modelId="{C2EFEE97-91DF-4F0A-ACE8-30975747B569}">
      <dgm:prSet phldrT="[Текст]"/>
      <dgm:spPr/>
      <dgm:t>
        <a:bodyPr/>
        <a:lstStyle/>
        <a:p>
          <a:r>
            <a:rPr lang="uk-UA" dirty="0" smtClean="0"/>
            <a:t>Водна та вітрова ерозія</a:t>
          </a:r>
          <a:endParaRPr lang="ru-RU" dirty="0"/>
        </a:p>
      </dgm:t>
    </dgm:pt>
    <dgm:pt modelId="{D6A9F511-EB3C-4C3E-BE5F-EE4255048B3F}" type="parTrans" cxnId="{4CAAE77B-7C21-4239-BDDF-1CFA8A409B9D}">
      <dgm:prSet/>
      <dgm:spPr/>
      <dgm:t>
        <a:bodyPr/>
        <a:lstStyle/>
        <a:p>
          <a:endParaRPr lang="ru-RU"/>
        </a:p>
      </dgm:t>
    </dgm:pt>
    <dgm:pt modelId="{7924BF05-2199-47FF-8CF3-F1CF8D749DB4}" type="sibTrans" cxnId="{4CAAE77B-7C21-4239-BDDF-1CFA8A409B9D}">
      <dgm:prSet/>
      <dgm:spPr/>
      <dgm:t>
        <a:bodyPr/>
        <a:lstStyle/>
        <a:p>
          <a:endParaRPr lang="ru-RU"/>
        </a:p>
      </dgm:t>
    </dgm:pt>
    <dgm:pt modelId="{B4B4D02D-007B-46CE-A733-0DC81D248FE1}">
      <dgm:prSet phldrT="[Текст]"/>
      <dgm:spPr/>
      <dgm:t>
        <a:bodyPr/>
        <a:lstStyle/>
        <a:p>
          <a:r>
            <a:rPr lang="uk-UA" dirty="0" smtClean="0"/>
            <a:t>недотримання системи сівозмін, </a:t>
          </a:r>
          <a:endParaRPr lang="ru-RU" dirty="0"/>
        </a:p>
      </dgm:t>
    </dgm:pt>
    <dgm:pt modelId="{D2BF5D4F-83EC-4C73-A8D6-84B5FB8F788C}" type="parTrans" cxnId="{40DB7FA0-E1DE-4B71-A7CC-8B02176FF219}">
      <dgm:prSet/>
      <dgm:spPr/>
      <dgm:t>
        <a:bodyPr/>
        <a:lstStyle/>
        <a:p>
          <a:endParaRPr lang="ru-RU"/>
        </a:p>
      </dgm:t>
    </dgm:pt>
    <dgm:pt modelId="{B0F0B5D7-FFDD-477D-B628-5ED4DA443D46}" type="sibTrans" cxnId="{40DB7FA0-E1DE-4B71-A7CC-8B02176FF219}">
      <dgm:prSet/>
      <dgm:spPr/>
      <dgm:t>
        <a:bodyPr/>
        <a:lstStyle/>
        <a:p>
          <a:endParaRPr lang="ru-RU"/>
        </a:p>
      </dgm:t>
    </dgm:pt>
    <dgm:pt modelId="{3FEA5904-31A1-4441-95C1-FA9F907C5F24}">
      <dgm:prSet phldrT="[Текст]"/>
      <dgm:spPr/>
      <dgm:t>
        <a:bodyPr/>
        <a:lstStyle/>
        <a:p>
          <a:r>
            <a:rPr lang="uk-UA" dirty="0" smtClean="0"/>
            <a:t>недостатнє внесення органічних та мінеральних добрив, </a:t>
          </a:r>
          <a:endParaRPr lang="ru-RU" dirty="0"/>
        </a:p>
      </dgm:t>
    </dgm:pt>
    <dgm:pt modelId="{FD0EBF36-C840-4556-8194-0E1C9169CCB9}" type="parTrans" cxnId="{781EDFD1-7B57-4422-9ABE-C08BE4EFFE1F}">
      <dgm:prSet/>
      <dgm:spPr/>
      <dgm:t>
        <a:bodyPr/>
        <a:lstStyle/>
        <a:p>
          <a:endParaRPr lang="ru-RU"/>
        </a:p>
      </dgm:t>
    </dgm:pt>
    <dgm:pt modelId="{998D2B95-0424-4F65-A56F-69134A35DBC6}" type="sibTrans" cxnId="{781EDFD1-7B57-4422-9ABE-C08BE4EFFE1F}">
      <dgm:prSet/>
      <dgm:spPr/>
      <dgm:t>
        <a:bodyPr/>
        <a:lstStyle/>
        <a:p>
          <a:endParaRPr lang="ru-RU"/>
        </a:p>
      </dgm:t>
    </dgm:pt>
    <dgm:pt modelId="{8AC76986-2456-4CEB-A7FF-2249CC76B0F8}">
      <dgm:prSet phldrT="[Текст]"/>
      <dgm:spPr/>
      <dgm:t>
        <a:bodyPr/>
        <a:lstStyle/>
        <a:p>
          <a:r>
            <a:rPr lang="uk-UA" dirty="0" smtClean="0"/>
            <a:t>порушення технології вирощування сільгоспкультур, </a:t>
          </a:r>
          <a:endParaRPr lang="ru-RU" dirty="0"/>
        </a:p>
      </dgm:t>
    </dgm:pt>
    <dgm:pt modelId="{7F8A3EEF-1912-4DAC-BAA7-52A86EE08E26}" type="parTrans" cxnId="{31FEEBAB-51CD-47AD-836B-0AED0A3FD027}">
      <dgm:prSet/>
      <dgm:spPr/>
      <dgm:t>
        <a:bodyPr/>
        <a:lstStyle/>
        <a:p>
          <a:endParaRPr lang="ru-RU"/>
        </a:p>
      </dgm:t>
    </dgm:pt>
    <dgm:pt modelId="{2E43B782-286D-4C89-B4CE-BC6A307305E2}" type="sibTrans" cxnId="{31FEEBAB-51CD-47AD-836B-0AED0A3FD027}">
      <dgm:prSet/>
      <dgm:spPr/>
      <dgm:t>
        <a:bodyPr/>
        <a:lstStyle/>
        <a:p>
          <a:endParaRPr lang="ru-RU"/>
        </a:p>
      </dgm:t>
    </dgm:pt>
    <dgm:pt modelId="{FA22747B-8BCA-48F4-A72A-21836922AAD1}">
      <dgm:prSet phldrT="[Текст]"/>
      <dgm:spPr/>
      <dgm:t>
        <a:bodyPr/>
        <a:lstStyle/>
        <a:p>
          <a:r>
            <a:rPr lang="uk-UA" dirty="0" smtClean="0"/>
            <a:t>погіршення стану основних </a:t>
          </a:r>
          <a:r>
            <a:rPr lang="uk-UA" dirty="0" err="1" smtClean="0"/>
            <a:t>агроландшафтів</a:t>
          </a:r>
          <a:endParaRPr lang="ru-RU" dirty="0"/>
        </a:p>
      </dgm:t>
    </dgm:pt>
    <dgm:pt modelId="{6F068F87-402B-4068-A20E-64DBBE396C5D}" type="parTrans" cxnId="{CAFD0D7D-8FBF-4832-B254-3F7A5BC277E0}">
      <dgm:prSet/>
      <dgm:spPr/>
      <dgm:t>
        <a:bodyPr/>
        <a:lstStyle/>
        <a:p>
          <a:endParaRPr lang="ru-RU"/>
        </a:p>
      </dgm:t>
    </dgm:pt>
    <dgm:pt modelId="{2F57CF66-4AE3-43F2-ACD7-88B131E74C52}" type="sibTrans" cxnId="{CAFD0D7D-8FBF-4832-B254-3F7A5BC277E0}">
      <dgm:prSet/>
      <dgm:spPr/>
      <dgm:t>
        <a:bodyPr/>
        <a:lstStyle/>
        <a:p>
          <a:endParaRPr lang="ru-RU"/>
        </a:p>
      </dgm:t>
    </dgm:pt>
    <dgm:pt modelId="{B506D9A2-F105-4F0B-BBCE-56418A22B7E4}" type="pres">
      <dgm:prSet presAssocID="{0EE06F02-63E2-4FB0-B81A-45A22421C52B}" presName="Name0" presStyleCnt="0">
        <dgm:presLayoutVars>
          <dgm:dir/>
          <dgm:animLvl val="lvl"/>
          <dgm:resizeHandles/>
        </dgm:presLayoutVars>
      </dgm:prSet>
      <dgm:spPr/>
      <dgm:t>
        <a:bodyPr/>
        <a:lstStyle/>
        <a:p>
          <a:endParaRPr lang="ru-RU"/>
        </a:p>
      </dgm:t>
    </dgm:pt>
    <dgm:pt modelId="{ECF79F4B-B96A-43E7-BBE6-48C92F01433E}" type="pres">
      <dgm:prSet presAssocID="{5C55B91E-2EA1-49FD-B807-5170708B76CE}" presName="linNode" presStyleCnt="0"/>
      <dgm:spPr/>
    </dgm:pt>
    <dgm:pt modelId="{586305CF-0CB0-4974-B189-E20470AC9F65}" type="pres">
      <dgm:prSet presAssocID="{5C55B91E-2EA1-49FD-B807-5170708B76CE}" presName="parentShp" presStyleLbl="node1" presStyleIdx="0" presStyleCnt="2">
        <dgm:presLayoutVars>
          <dgm:bulletEnabled val="1"/>
        </dgm:presLayoutVars>
      </dgm:prSet>
      <dgm:spPr/>
      <dgm:t>
        <a:bodyPr/>
        <a:lstStyle/>
        <a:p>
          <a:endParaRPr lang="ru-RU"/>
        </a:p>
      </dgm:t>
    </dgm:pt>
    <dgm:pt modelId="{C729020F-8D88-43A1-A230-9E509E4C8A4E}" type="pres">
      <dgm:prSet presAssocID="{5C55B91E-2EA1-49FD-B807-5170708B76CE}" presName="childShp" presStyleLbl="bgAccFollowNode1" presStyleIdx="0" presStyleCnt="2">
        <dgm:presLayoutVars>
          <dgm:bulletEnabled val="1"/>
        </dgm:presLayoutVars>
      </dgm:prSet>
      <dgm:spPr/>
      <dgm:t>
        <a:bodyPr/>
        <a:lstStyle/>
        <a:p>
          <a:endParaRPr lang="ru-RU"/>
        </a:p>
      </dgm:t>
    </dgm:pt>
    <dgm:pt modelId="{257C5C2A-B7DF-48F9-80DB-CAD4EE924788}" type="pres">
      <dgm:prSet presAssocID="{0CAB33BA-C566-4BE0-9F57-CE00145CD900}" presName="spacing" presStyleCnt="0"/>
      <dgm:spPr/>
    </dgm:pt>
    <dgm:pt modelId="{17AE8F4E-B6C2-4D1C-8B0B-D33F7C6B6B2D}" type="pres">
      <dgm:prSet presAssocID="{79074BAD-AFC9-4B48-A0CD-E3DD257C9516}" presName="linNode" presStyleCnt="0"/>
      <dgm:spPr/>
    </dgm:pt>
    <dgm:pt modelId="{52721B94-1659-477C-92D3-7968EB812237}" type="pres">
      <dgm:prSet presAssocID="{79074BAD-AFC9-4B48-A0CD-E3DD257C9516}" presName="parentShp" presStyleLbl="node1" presStyleIdx="1" presStyleCnt="2">
        <dgm:presLayoutVars>
          <dgm:bulletEnabled val="1"/>
        </dgm:presLayoutVars>
      </dgm:prSet>
      <dgm:spPr/>
      <dgm:t>
        <a:bodyPr/>
        <a:lstStyle/>
        <a:p>
          <a:endParaRPr lang="ru-RU"/>
        </a:p>
      </dgm:t>
    </dgm:pt>
    <dgm:pt modelId="{59F39C98-04D9-4B13-BD0D-C0C9663C2F4A}" type="pres">
      <dgm:prSet presAssocID="{79074BAD-AFC9-4B48-A0CD-E3DD257C9516}" presName="childShp" presStyleLbl="bgAccFollowNode1" presStyleIdx="1" presStyleCnt="2">
        <dgm:presLayoutVars>
          <dgm:bulletEnabled val="1"/>
        </dgm:presLayoutVars>
      </dgm:prSet>
      <dgm:spPr/>
      <dgm:t>
        <a:bodyPr/>
        <a:lstStyle/>
        <a:p>
          <a:endParaRPr lang="ru-RU"/>
        </a:p>
      </dgm:t>
    </dgm:pt>
  </dgm:ptLst>
  <dgm:cxnLst>
    <dgm:cxn modelId="{964EB8B6-9044-440C-9AEB-FB8C35FF315B}" type="presOf" srcId="{8AC76986-2456-4CEB-A7FF-2249CC76B0F8}" destId="{59F39C98-04D9-4B13-BD0D-C0C9663C2F4A}" srcOrd="0" destOrd="3" presId="urn:microsoft.com/office/officeart/2005/8/layout/vList6"/>
    <dgm:cxn modelId="{53D8C6F7-6A58-41B8-9DA2-1D0D93014759}" type="presOf" srcId="{6A62B149-E5C6-45E3-B496-9F5F45872100}" destId="{C729020F-8D88-43A1-A230-9E509E4C8A4E}" srcOrd="0" destOrd="0" presId="urn:microsoft.com/office/officeart/2005/8/layout/vList6"/>
    <dgm:cxn modelId="{CAFD0D7D-8FBF-4832-B254-3F7A5BC277E0}" srcId="{79074BAD-AFC9-4B48-A0CD-E3DD257C9516}" destId="{FA22747B-8BCA-48F4-A72A-21836922AAD1}" srcOrd="4" destOrd="0" parTransId="{6F068F87-402B-4068-A20E-64DBBE396C5D}" sibTransId="{2F57CF66-4AE3-43F2-ACD7-88B131E74C52}"/>
    <dgm:cxn modelId="{1AA1C710-065E-42CA-9780-93E6BBDCA457}" srcId="{0EE06F02-63E2-4FB0-B81A-45A22421C52B}" destId="{79074BAD-AFC9-4B48-A0CD-E3DD257C9516}" srcOrd="1" destOrd="0" parTransId="{3EB76CBB-6B26-468A-8C13-931DA7C31A11}" sibTransId="{D40CC5B0-13D9-4FD2-9048-4674160268F8}"/>
    <dgm:cxn modelId="{40DB7FA0-E1DE-4B71-A7CC-8B02176FF219}" srcId="{79074BAD-AFC9-4B48-A0CD-E3DD257C9516}" destId="{B4B4D02D-007B-46CE-A733-0DC81D248FE1}" srcOrd="1" destOrd="0" parTransId="{D2BF5D4F-83EC-4C73-A8D6-84B5FB8F788C}" sibTransId="{B0F0B5D7-FFDD-477D-B628-5ED4DA443D46}"/>
    <dgm:cxn modelId="{E1A25F42-1596-4384-B33A-41B7F5EF36F0}" type="presOf" srcId="{F3F9B646-562F-477D-BA98-1A9084284654}" destId="{C729020F-8D88-43A1-A230-9E509E4C8A4E}" srcOrd="0" destOrd="1" presId="urn:microsoft.com/office/officeart/2005/8/layout/vList6"/>
    <dgm:cxn modelId="{1BB8D0FF-764E-4347-B82F-26977FA1B09C}" type="presOf" srcId="{0EE06F02-63E2-4FB0-B81A-45A22421C52B}" destId="{B506D9A2-F105-4F0B-BBCE-56418A22B7E4}" srcOrd="0" destOrd="0" presId="urn:microsoft.com/office/officeart/2005/8/layout/vList6"/>
    <dgm:cxn modelId="{31FEEBAB-51CD-47AD-836B-0AED0A3FD027}" srcId="{79074BAD-AFC9-4B48-A0CD-E3DD257C9516}" destId="{8AC76986-2456-4CEB-A7FF-2249CC76B0F8}" srcOrd="3" destOrd="0" parTransId="{7F8A3EEF-1912-4DAC-BAA7-52A86EE08E26}" sibTransId="{2E43B782-286D-4C89-B4CE-BC6A307305E2}"/>
    <dgm:cxn modelId="{2E198AB7-54E1-4024-84E0-41ADF0D4A149}" srcId="{0EE06F02-63E2-4FB0-B81A-45A22421C52B}" destId="{5C55B91E-2EA1-49FD-B807-5170708B76CE}" srcOrd="0" destOrd="0" parTransId="{45E095D7-D11F-4625-A2E5-4DD362D0E072}" sibTransId="{0CAB33BA-C566-4BE0-9F57-CE00145CD900}"/>
    <dgm:cxn modelId="{65B468C2-842E-4EC6-85AA-28C65F210F2D}" type="presOf" srcId="{5C55B91E-2EA1-49FD-B807-5170708B76CE}" destId="{586305CF-0CB0-4974-B189-E20470AC9F65}" srcOrd="0" destOrd="0" presId="urn:microsoft.com/office/officeart/2005/8/layout/vList6"/>
    <dgm:cxn modelId="{E422C88B-132C-4A4E-A677-1F3F978FFB85}" type="presOf" srcId="{B4B4D02D-007B-46CE-A733-0DC81D248FE1}" destId="{59F39C98-04D9-4B13-BD0D-C0C9663C2F4A}" srcOrd="0" destOrd="1" presId="urn:microsoft.com/office/officeart/2005/8/layout/vList6"/>
    <dgm:cxn modelId="{60A3A860-8249-4A5A-9ADD-D4E9A099D392}" srcId="{5C55B91E-2EA1-49FD-B807-5170708B76CE}" destId="{6A62B149-E5C6-45E3-B496-9F5F45872100}" srcOrd="0" destOrd="0" parTransId="{371E7CA3-A5C4-42F4-BDC7-EE5B0BCA1CE3}" sibTransId="{A2ED395C-75FA-4639-BE95-05CCD6234A03}"/>
    <dgm:cxn modelId="{DB2E66A9-D5C3-4201-A24A-3C4F6CEDBB1A}" type="presOf" srcId="{79074BAD-AFC9-4B48-A0CD-E3DD257C9516}" destId="{52721B94-1659-477C-92D3-7968EB812237}" srcOrd="0" destOrd="0" presId="urn:microsoft.com/office/officeart/2005/8/layout/vList6"/>
    <dgm:cxn modelId="{B4B7DD95-9E4E-4E0A-A16E-A1D62835B159}" type="presOf" srcId="{3FEA5904-31A1-4441-95C1-FA9F907C5F24}" destId="{59F39C98-04D9-4B13-BD0D-C0C9663C2F4A}" srcOrd="0" destOrd="2" presId="urn:microsoft.com/office/officeart/2005/8/layout/vList6"/>
    <dgm:cxn modelId="{4CAAE77B-7C21-4239-BDDF-1CFA8A409B9D}" srcId="{79074BAD-AFC9-4B48-A0CD-E3DD257C9516}" destId="{C2EFEE97-91DF-4F0A-ACE8-30975747B569}" srcOrd="0" destOrd="0" parTransId="{D6A9F511-EB3C-4C3E-BE5F-EE4255048B3F}" sibTransId="{7924BF05-2199-47FF-8CF3-F1CF8D749DB4}"/>
    <dgm:cxn modelId="{CA109551-1C33-45B7-A42D-EBE1525126C6}" srcId="{5C55B91E-2EA1-49FD-B807-5170708B76CE}" destId="{F3F9B646-562F-477D-BA98-1A9084284654}" srcOrd="1" destOrd="0" parTransId="{B0C3F5BD-D22C-40B9-8E47-040620E44310}" sibTransId="{E78053AD-23D5-46C2-A1C2-079DB21FDBAE}"/>
    <dgm:cxn modelId="{F465EDD3-A693-4E93-8DAA-9CA717F9F071}" type="presOf" srcId="{FA22747B-8BCA-48F4-A72A-21836922AAD1}" destId="{59F39C98-04D9-4B13-BD0D-C0C9663C2F4A}" srcOrd="0" destOrd="4" presId="urn:microsoft.com/office/officeart/2005/8/layout/vList6"/>
    <dgm:cxn modelId="{D57970C2-90F8-4970-90A9-D2A9E477DECD}" type="presOf" srcId="{C2EFEE97-91DF-4F0A-ACE8-30975747B569}" destId="{59F39C98-04D9-4B13-BD0D-C0C9663C2F4A}" srcOrd="0" destOrd="0" presId="urn:microsoft.com/office/officeart/2005/8/layout/vList6"/>
    <dgm:cxn modelId="{781EDFD1-7B57-4422-9ABE-C08BE4EFFE1F}" srcId="{79074BAD-AFC9-4B48-A0CD-E3DD257C9516}" destId="{3FEA5904-31A1-4441-95C1-FA9F907C5F24}" srcOrd="2" destOrd="0" parTransId="{FD0EBF36-C840-4556-8194-0E1C9169CCB9}" sibTransId="{998D2B95-0424-4F65-A56F-69134A35DBC6}"/>
    <dgm:cxn modelId="{644A184E-BFD7-4B58-82B7-05C9909C47FA}" type="presParOf" srcId="{B506D9A2-F105-4F0B-BBCE-56418A22B7E4}" destId="{ECF79F4B-B96A-43E7-BBE6-48C92F01433E}" srcOrd="0" destOrd="0" presId="urn:microsoft.com/office/officeart/2005/8/layout/vList6"/>
    <dgm:cxn modelId="{05FFABD6-AE85-4762-B588-A2B786ACBFE0}" type="presParOf" srcId="{ECF79F4B-B96A-43E7-BBE6-48C92F01433E}" destId="{586305CF-0CB0-4974-B189-E20470AC9F65}" srcOrd="0" destOrd="0" presId="urn:microsoft.com/office/officeart/2005/8/layout/vList6"/>
    <dgm:cxn modelId="{02FB4C87-7D99-480C-B3A6-F02B3098B3A4}" type="presParOf" srcId="{ECF79F4B-B96A-43E7-BBE6-48C92F01433E}" destId="{C729020F-8D88-43A1-A230-9E509E4C8A4E}" srcOrd="1" destOrd="0" presId="urn:microsoft.com/office/officeart/2005/8/layout/vList6"/>
    <dgm:cxn modelId="{B15ACF57-FB55-4738-AB78-2F4050255A24}" type="presParOf" srcId="{B506D9A2-F105-4F0B-BBCE-56418A22B7E4}" destId="{257C5C2A-B7DF-48F9-80DB-CAD4EE924788}" srcOrd="1" destOrd="0" presId="urn:microsoft.com/office/officeart/2005/8/layout/vList6"/>
    <dgm:cxn modelId="{E3E92897-5F89-4E88-8414-7DA47EB0D6AB}" type="presParOf" srcId="{B506D9A2-F105-4F0B-BBCE-56418A22B7E4}" destId="{17AE8F4E-B6C2-4D1C-8B0B-D33F7C6B6B2D}" srcOrd="2" destOrd="0" presId="urn:microsoft.com/office/officeart/2005/8/layout/vList6"/>
    <dgm:cxn modelId="{0611D617-29DC-420D-B762-96ECBFAE3110}" type="presParOf" srcId="{17AE8F4E-B6C2-4D1C-8B0B-D33F7C6B6B2D}" destId="{52721B94-1659-477C-92D3-7968EB812237}" srcOrd="0" destOrd="0" presId="urn:microsoft.com/office/officeart/2005/8/layout/vList6"/>
    <dgm:cxn modelId="{91676F37-D4D1-47C1-81D0-2132E83C22AA}" type="presParOf" srcId="{17AE8F4E-B6C2-4D1C-8B0B-D33F7C6B6B2D}" destId="{59F39C98-04D9-4B13-BD0D-C0C9663C2F4A}"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058ACD-6B6A-4377-948A-E1A704F8C5EA}"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ru-RU"/>
        </a:p>
      </dgm:t>
    </dgm:pt>
    <dgm:pt modelId="{8D82A9F5-B37E-4C10-9170-E3611E349D7C}">
      <dgm:prSet phldrT="[Текст]"/>
      <dgm:spPr/>
      <dgm:t>
        <a:bodyPr/>
        <a:lstStyle/>
        <a:p>
          <a:r>
            <a:rPr lang="uk-UA" dirty="0" smtClean="0"/>
            <a:t>Сівозміна</a:t>
          </a:r>
          <a:endParaRPr lang="ru-RU" dirty="0"/>
        </a:p>
      </dgm:t>
    </dgm:pt>
    <dgm:pt modelId="{0F99FB7E-AEBD-4DD6-8420-4B421D56B20A}" type="parTrans" cxnId="{E0EF3E5A-8A10-4695-92E8-B90FE4D0AA51}">
      <dgm:prSet/>
      <dgm:spPr/>
      <dgm:t>
        <a:bodyPr/>
        <a:lstStyle/>
        <a:p>
          <a:endParaRPr lang="ru-RU"/>
        </a:p>
      </dgm:t>
    </dgm:pt>
    <dgm:pt modelId="{F98B5351-2893-488F-AD5C-9F3AEE25F9F1}" type="sibTrans" cxnId="{E0EF3E5A-8A10-4695-92E8-B90FE4D0AA51}">
      <dgm:prSet/>
      <dgm:spPr/>
      <dgm:t>
        <a:bodyPr/>
        <a:lstStyle/>
        <a:p>
          <a:endParaRPr lang="ru-RU"/>
        </a:p>
      </dgm:t>
    </dgm:pt>
    <dgm:pt modelId="{064EB2CE-F664-4F26-A718-57490EF8D030}">
      <dgm:prSet phldrT="[Текст]"/>
      <dgm:spPr/>
      <dgm:t>
        <a:bodyPr/>
        <a:lstStyle/>
        <a:p>
          <a:r>
            <a:rPr lang="uk-UA" i="1" dirty="0" smtClean="0"/>
            <a:t>зональні сівозміни соняшнику та гороху</a:t>
          </a:r>
          <a:endParaRPr lang="ru-RU" dirty="0"/>
        </a:p>
      </dgm:t>
    </dgm:pt>
    <dgm:pt modelId="{CB90E4A0-C65A-4D80-8742-2D0ECD910635}" type="parTrans" cxnId="{4E320005-D412-4E97-8938-22A8812916E3}">
      <dgm:prSet/>
      <dgm:spPr/>
      <dgm:t>
        <a:bodyPr/>
        <a:lstStyle/>
        <a:p>
          <a:endParaRPr lang="ru-RU"/>
        </a:p>
      </dgm:t>
    </dgm:pt>
    <dgm:pt modelId="{490E99F4-A73C-478B-A779-547A109A23B5}" type="sibTrans" cxnId="{4E320005-D412-4E97-8938-22A8812916E3}">
      <dgm:prSet/>
      <dgm:spPr/>
      <dgm:t>
        <a:bodyPr/>
        <a:lstStyle/>
        <a:p>
          <a:endParaRPr lang="ru-RU"/>
        </a:p>
      </dgm:t>
    </dgm:pt>
    <dgm:pt modelId="{D4D9122F-82B3-42FF-B4D9-7B68FE0CB3CD}">
      <dgm:prSet phldrT="[Текст]"/>
      <dgm:spPr/>
      <dgm:t>
        <a:bodyPr/>
        <a:lstStyle/>
        <a:p>
          <a:r>
            <a:rPr lang="uk-UA" dirty="0" smtClean="0"/>
            <a:t>Глибоке рихлення</a:t>
          </a:r>
          <a:endParaRPr lang="ru-RU" dirty="0"/>
        </a:p>
      </dgm:t>
    </dgm:pt>
    <dgm:pt modelId="{080C4F69-C36F-4290-A924-D03CA6E44BF1}" type="parTrans" cxnId="{76F88ACB-50F1-4045-A938-08310590ECA4}">
      <dgm:prSet/>
      <dgm:spPr/>
      <dgm:t>
        <a:bodyPr/>
        <a:lstStyle/>
        <a:p>
          <a:endParaRPr lang="ru-RU"/>
        </a:p>
      </dgm:t>
    </dgm:pt>
    <dgm:pt modelId="{9796DB02-BCB2-4B76-AA8F-9DBCCB5026A0}" type="sibTrans" cxnId="{76F88ACB-50F1-4045-A938-08310590ECA4}">
      <dgm:prSet/>
      <dgm:spPr/>
      <dgm:t>
        <a:bodyPr/>
        <a:lstStyle/>
        <a:p>
          <a:endParaRPr lang="ru-RU"/>
        </a:p>
      </dgm:t>
    </dgm:pt>
    <dgm:pt modelId="{A85858DB-9B7B-486D-8E95-C5C0ACF90762}">
      <dgm:prSet phldrT="[Текст]"/>
      <dgm:spPr/>
      <dgm:t>
        <a:bodyPr/>
        <a:lstStyle/>
        <a:p>
          <a:r>
            <a:rPr lang="uk-UA" dirty="0" smtClean="0"/>
            <a:t>вчасне глибоке рихлення для руйнації плужної підошви</a:t>
          </a:r>
          <a:endParaRPr lang="ru-RU" dirty="0"/>
        </a:p>
      </dgm:t>
    </dgm:pt>
    <dgm:pt modelId="{E6C5331D-33D1-4C7D-81CC-743833ABA827}" type="parTrans" cxnId="{82E0C5EC-613B-48B7-8E56-3F7B98D8F5EF}">
      <dgm:prSet/>
      <dgm:spPr/>
      <dgm:t>
        <a:bodyPr/>
        <a:lstStyle/>
        <a:p>
          <a:endParaRPr lang="ru-RU"/>
        </a:p>
      </dgm:t>
    </dgm:pt>
    <dgm:pt modelId="{88D679A8-2D4F-47D2-9A97-00CFDF4D8CFC}" type="sibTrans" cxnId="{82E0C5EC-613B-48B7-8E56-3F7B98D8F5EF}">
      <dgm:prSet/>
      <dgm:spPr/>
      <dgm:t>
        <a:bodyPr/>
        <a:lstStyle/>
        <a:p>
          <a:endParaRPr lang="ru-RU"/>
        </a:p>
      </dgm:t>
    </dgm:pt>
    <dgm:pt modelId="{9C531627-8478-4EA9-A232-9554823A02B7}">
      <dgm:prSet phldrT="[Текст]"/>
      <dgm:spPr/>
      <dgm:t>
        <a:bodyPr/>
        <a:lstStyle/>
        <a:p>
          <a:r>
            <a:rPr lang="uk-UA" dirty="0" smtClean="0"/>
            <a:t>Вика яра</a:t>
          </a:r>
          <a:endParaRPr lang="ru-RU" dirty="0"/>
        </a:p>
      </dgm:t>
    </dgm:pt>
    <dgm:pt modelId="{123EC8DA-D2C4-480E-A710-5D053F9A5BFC}" type="parTrans" cxnId="{DB1001DF-D4D5-4B2F-8E47-90C19F059A06}">
      <dgm:prSet/>
      <dgm:spPr/>
      <dgm:t>
        <a:bodyPr/>
        <a:lstStyle/>
        <a:p>
          <a:endParaRPr lang="ru-RU"/>
        </a:p>
      </dgm:t>
    </dgm:pt>
    <dgm:pt modelId="{E991A8AD-2D6D-4A68-894D-21F54189E405}" type="sibTrans" cxnId="{DB1001DF-D4D5-4B2F-8E47-90C19F059A06}">
      <dgm:prSet/>
      <dgm:spPr/>
      <dgm:t>
        <a:bodyPr/>
        <a:lstStyle/>
        <a:p>
          <a:endParaRPr lang="ru-RU"/>
        </a:p>
      </dgm:t>
    </dgm:pt>
    <dgm:pt modelId="{6FB4FC4B-2073-4469-AB11-4465F2CAE161}">
      <dgm:prSet phldrT="[Текст]"/>
      <dgm:spPr/>
      <dgm:t>
        <a:bodyPr/>
        <a:lstStyle/>
        <a:p>
          <a:r>
            <a:rPr lang="uk-UA" dirty="0" smtClean="0"/>
            <a:t>застосування у якості сидерату (зеленого добрива), кормової та медоносної культури</a:t>
          </a:r>
          <a:r>
            <a:rPr lang="ru-RU" dirty="0" smtClean="0"/>
            <a:t> </a:t>
          </a:r>
          <a:r>
            <a:rPr lang="uk-UA" dirty="0" smtClean="0"/>
            <a:t>перед озимими культурами, після озимих культур </a:t>
          </a:r>
          <a:endParaRPr lang="ru-RU" dirty="0"/>
        </a:p>
      </dgm:t>
    </dgm:pt>
    <dgm:pt modelId="{CDDD737B-7338-4291-86C0-3D8FA882674D}" type="parTrans" cxnId="{B3F5442F-80B1-4A5D-9592-6CD9522AFDC6}">
      <dgm:prSet/>
      <dgm:spPr/>
      <dgm:t>
        <a:bodyPr/>
        <a:lstStyle/>
        <a:p>
          <a:endParaRPr lang="ru-RU"/>
        </a:p>
      </dgm:t>
    </dgm:pt>
    <dgm:pt modelId="{94809533-9E31-4BFC-8CD3-AB8FA3C9F066}" type="sibTrans" cxnId="{B3F5442F-80B1-4A5D-9592-6CD9522AFDC6}">
      <dgm:prSet/>
      <dgm:spPr/>
      <dgm:t>
        <a:bodyPr/>
        <a:lstStyle/>
        <a:p>
          <a:endParaRPr lang="ru-RU"/>
        </a:p>
      </dgm:t>
    </dgm:pt>
    <dgm:pt modelId="{7A85E432-3140-4D56-955F-C1548DFA98F3}" type="pres">
      <dgm:prSet presAssocID="{AD058ACD-6B6A-4377-948A-E1A704F8C5EA}" presName="linearFlow" presStyleCnt="0">
        <dgm:presLayoutVars>
          <dgm:dir/>
          <dgm:animLvl val="lvl"/>
          <dgm:resizeHandles/>
        </dgm:presLayoutVars>
      </dgm:prSet>
      <dgm:spPr/>
      <dgm:t>
        <a:bodyPr/>
        <a:lstStyle/>
        <a:p>
          <a:endParaRPr lang="ru-RU"/>
        </a:p>
      </dgm:t>
    </dgm:pt>
    <dgm:pt modelId="{681F6700-615F-44CF-ABEF-F4B25529D5B1}" type="pres">
      <dgm:prSet presAssocID="{8D82A9F5-B37E-4C10-9170-E3611E349D7C}" presName="compositeNode" presStyleCnt="0">
        <dgm:presLayoutVars>
          <dgm:bulletEnabled val="1"/>
        </dgm:presLayoutVars>
      </dgm:prSet>
      <dgm:spPr/>
    </dgm:pt>
    <dgm:pt modelId="{298B5ADD-1433-419F-8174-666F3B29EB2B}" type="pres">
      <dgm:prSet presAssocID="{8D82A9F5-B37E-4C10-9170-E3611E349D7C}"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E554EADE-CF4B-4AC1-9D88-EACFF6B4D438}" type="pres">
      <dgm:prSet presAssocID="{8D82A9F5-B37E-4C10-9170-E3611E349D7C}" presName="childNode" presStyleLbl="node1" presStyleIdx="0" presStyleCnt="3">
        <dgm:presLayoutVars>
          <dgm:bulletEnabled val="1"/>
        </dgm:presLayoutVars>
      </dgm:prSet>
      <dgm:spPr/>
      <dgm:t>
        <a:bodyPr/>
        <a:lstStyle/>
        <a:p>
          <a:endParaRPr lang="ru-RU"/>
        </a:p>
      </dgm:t>
    </dgm:pt>
    <dgm:pt modelId="{4AFCE6C1-0F9A-4680-BF6A-F4297C2264B7}" type="pres">
      <dgm:prSet presAssocID="{8D82A9F5-B37E-4C10-9170-E3611E349D7C}" presName="parentNode" presStyleLbl="revTx" presStyleIdx="0" presStyleCnt="3">
        <dgm:presLayoutVars>
          <dgm:chMax val="0"/>
          <dgm:bulletEnabled val="1"/>
        </dgm:presLayoutVars>
      </dgm:prSet>
      <dgm:spPr/>
      <dgm:t>
        <a:bodyPr/>
        <a:lstStyle/>
        <a:p>
          <a:endParaRPr lang="ru-RU"/>
        </a:p>
      </dgm:t>
    </dgm:pt>
    <dgm:pt modelId="{E451CDD4-9684-4D58-9CFE-C1C2AF7E6175}" type="pres">
      <dgm:prSet presAssocID="{F98B5351-2893-488F-AD5C-9F3AEE25F9F1}" presName="sibTrans" presStyleCnt="0"/>
      <dgm:spPr/>
    </dgm:pt>
    <dgm:pt modelId="{984C3F0B-D0C1-49D6-9F0D-03336C860C0D}" type="pres">
      <dgm:prSet presAssocID="{D4D9122F-82B3-42FF-B4D9-7B68FE0CB3CD}" presName="compositeNode" presStyleCnt="0">
        <dgm:presLayoutVars>
          <dgm:bulletEnabled val="1"/>
        </dgm:presLayoutVars>
      </dgm:prSet>
      <dgm:spPr/>
    </dgm:pt>
    <dgm:pt modelId="{3EB60930-3909-42D2-9865-BEBBC087C873}" type="pres">
      <dgm:prSet presAssocID="{D4D9122F-82B3-42FF-B4D9-7B68FE0CB3CD}"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pt>
    <dgm:pt modelId="{51FD5815-12EF-42EA-916B-39A969E62113}" type="pres">
      <dgm:prSet presAssocID="{D4D9122F-82B3-42FF-B4D9-7B68FE0CB3CD}" presName="childNode" presStyleLbl="node1" presStyleIdx="1" presStyleCnt="3">
        <dgm:presLayoutVars>
          <dgm:bulletEnabled val="1"/>
        </dgm:presLayoutVars>
      </dgm:prSet>
      <dgm:spPr/>
      <dgm:t>
        <a:bodyPr/>
        <a:lstStyle/>
        <a:p>
          <a:endParaRPr lang="ru-RU"/>
        </a:p>
      </dgm:t>
    </dgm:pt>
    <dgm:pt modelId="{CDCF39BD-0996-4556-A601-6DDF93E5772A}" type="pres">
      <dgm:prSet presAssocID="{D4D9122F-82B3-42FF-B4D9-7B68FE0CB3CD}" presName="parentNode" presStyleLbl="revTx" presStyleIdx="1" presStyleCnt="3">
        <dgm:presLayoutVars>
          <dgm:chMax val="0"/>
          <dgm:bulletEnabled val="1"/>
        </dgm:presLayoutVars>
      </dgm:prSet>
      <dgm:spPr/>
      <dgm:t>
        <a:bodyPr/>
        <a:lstStyle/>
        <a:p>
          <a:endParaRPr lang="ru-RU"/>
        </a:p>
      </dgm:t>
    </dgm:pt>
    <dgm:pt modelId="{472AB9E6-BE23-4C05-810F-BC56ADCB840B}" type="pres">
      <dgm:prSet presAssocID="{9796DB02-BCB2-4B76-AA8F-9DBCCB5026A0}" presName="sibTrans" presStyleCnt="0"/>
      <dgm:spPr/>
    </dgm:pt>
    <dgm:pt modelId="{CE3D8EA9-52CD-407E-89F8-A120E256552E}" type="pres">
      <dgm:prSet presAssocID="{9C531627-8478-4EA9-A232-9554823A02B7}" presName="compositeNode" presStyleCnt="0">
        <dgm:presLayoutVars>
          <dgm:bulletEnabled val="1"/>
        </dgm:presLayoutVars>
      </dgm:prSet>
      <dgm:spPr/>
    </dgm:pt>
    <dgm:pt modelId="{F81DA5EC-94B8-463D-BE0E-F7C690CAD96A}" type="pres">
      <dgm:prSet presAssocID="{9C531627-8478-4EA9-A232-9554823A02B7}"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 modelId="{DD3E1E1C-E050-4E66-8D7D-79BF4DC8D1E4}" type="pres">
      <dgm:prSet presAssocID="{9C531627-8478-4EA9-A232-9554823A02B7}" presName="childNode" presStyleLbl="node1" presStyleIdx="2" presStyleCnt="3">
        <dgm:presLayoutVars>
          <dgm:bulletEnabled val="1"/>
        </dgm:presLayoutVars>
      </dgm:prSet>
      <dgm:spPr/>
      <dgm:t>
        <a:bodyPr/>
        <a:lstStyle/>
        <a:p>
          <a:endParaRPr lang="ru-RU"/>
        </a:p>
      </dgm:t>
    </dgm:pt>
    <dgm:pt modelId="{52F1C919-22B0-4AD8-A73D-9CD7E05EF04F}" type="pres">
      <dgm:prSet presAssocID="{9C531627-8478-4EA9-A232-9554823A02B7}" presName="parentNode" presStyleLbl="revTx" presStyleIdx="2" presStyleCnt="3">
        <dgm:presLayoutVars>
          <dgm:chMax val="0"/>
          <dgm:bulletEnabled val="1"/>
        </dgm:presLayoutVars>
      </dgm:prSet>
      <dgm:spPr/>
      <dgm:t>
        <a:bodyPr/>
        <a:lstStyle/>
        <a:p>
          <a:endParaRPr lang="ru-RU"/>
        </a:p>
      </dgm:t>
    </dgm:pt>
  </dgm:ptLst>
  <dgm:cxnLst>
    <dgm:cxn modelId="{6C7D74DA-E971-4F2B-9F56-A8596E1B6C2D}" type="presOf" srcId="{A85858DB-9B7B-486D-8E95-C5C0ACF90762}" destId="{51FD5815-12EF-42EA-916B-39A969E62113}" srcOrd="0" destOrd="0" presId="urn:microsoft.com/office/officeart/2005/8/layout/hList2"/>
    <dgm:cxn modelId="{4E320005-D412-4E97-8938-22A8812916E3}" srcId="{8D82A9F5-B37E-4C10-9170-E3611E349D7C}" destId="{064EB2CE-F664-4F26-A718-57490EF8D030}" srcOrd="0" destOrd="0" parTransId="{CB90E4A0-C65A-4D80-8742-2D0ECD910635}" sibTransId="{490E99F4-A73C-478B-A779-547A109A23B5}"/>
    <dgm:cxn modelId="{90E8FADF-966E-4A4C-BA4D-6DAE0BF5675B}" type="presOf" srcId="{D4D9122F-82B3-42FF-B4D9-7B68FE0CB3CD}" destId="{CDCF39BD-0996-4556-A601-6DDF93E5772A}" srcOrd="0" destOrd="0" presId="urn:microsoft.com/office/officeart/2005/8/layout/hList2"/>
    <dgm:cxn modelId="{76F88ACB-50F1-4045-A938-08310590ECA4}" srcId="{AD058ACD-6B6A-4377-948A-E1A704F8C5EA}" destId="{D4D9122F-82B3-42FF-B4D9-7B68FE0CB3CD}" srcOrd="1" destOrd="0" parTransId="{080C4F69-C36F-4290-A924-D03CA6E44BF1}" sibTransId="{9796DB02-BCB2-4B76-AA8F-9DBCCB5026A0}"/>
    <dgm:cxn modelId="{B3F5442F-80B1-4A5D-9592-6CD9522AFDC6}" srcId="{9C531627-8478-4EA9-A232-9554823A02B7}" destId="{6FB4FC4B-2073-4469-AB11-4465F2CAE161}" srcOrd="0" destOrd="0" parTransId="{CDDD737B-7338-4291-86C0-3D8FA882674D}" sibTransId="{94809533-9E31-4BFC-8CD3-AB8FA3C9F066}"/>
    <dgm:cxn modelId="{36AEABB8-E761-4CEB-9795-A6D45F7D6765}" type="presOf" srcId="{6FB4FC4B-2073-4469-AB11-4465F2CAE161}" destId="{DD3E1E1C-E050-4E66-8D7D-79BF4DC8D1E4}" srcOrd="0" destOrd="0" presId="urn:microsoft.com/office/officeart/2005/8/layout/hList2"/>
    <dgm:cxn modelId="{73B0385C-7A18-4CF0-9280-06FE4BDF3613}" type="presOf" srcId="{9C531627-8478-4EA9-A232-9554823A02B7}" destId="{52F1C919-22B0-4AD8-A73D-9CD7E05EF04F}" srcOrd="0" destOrd="0" presId="urn:microsoft.com/office/officeart/2005/8/layout/hList2"/>
    <dgm:cxn modelId="{5B206D18-50A8-40C0-AF73-F05E4EC116DA}" type="presOf" srcId="{8D82A9F5-B37E-4C10-9170-E3611E349D7C}" destId="{4AFCE6C1-0F9A-4680-BF6A-F4297C2264B7}" srcOrd="0" destOrd="0" presId="urn:microsoft.com/office/officeart/2005/8/layout/hList2"/>
    <dgm:cxn modelId="{D51EF726-CD8A-4128-93E3-905F038EE11F}" type="presOf" srcId="{064EB2CE-F664-4F26-A718-57490EF8D030}" destId="{E554EADE-CF4B-4AC1-9D88-EACFF6B4D438}" srcOrd="0" destOrd="0" presId="urn:microsoft.com/office/officeart/2005/8/layout/hList2"/>
    <dgm:cxn modelId="{E0EF3E5A-8A10-4695-92E8-B90FE4D0AA51}" srcId="{AD058ACD-6B6A-4377-948A-E1A704F8C5EA}" destId="{8D82A9F5-B37E-4C10-9170-E3611E349D7C}" srcOrd="0" destOrd="0" parTransId="{0F99FB7E-AEBD-4DD6-8420-4B421D56B20A}" sibTransId="{F98B5351-2893-488F-AD5C-9F3AEE25F9F1}"/>
    <dgm:cxn modelId="{ECC2D46F-0FD2-457B-80FC-414A6F9A9C40}" type="presOf" srcId="{AD058ACD-6B6A-4377-948A-E1A704F8C5EA}" destId="{7A85E432-3140-4D56-955F-C1548DFA98F3}" srcOrd="0" destOrd="0" presId="urn:microsoft.com/office/officeart/2005/8/layout/hList2"/>
    <dgm:cxn modelId="{DB1001DF-D4D5-4B2F-8E47-90C19F059A06}" srcId="{AD058ACD-6B6A-4377-948A-E1A704F8C5EA}" destId="{9C531627-8478-4EA9-A232-9554823A02B7}" srcOrd="2" destOrd="0" parTransId="{123EC8DA-D2C4-480E-A710-5D053F9A5BFC}" sibTransId="{E991A8AD-2D6D-4A68-894D-21F54189E405}"/>
    <dgm:cxn modelId="{82E0C5EC-613B-48B7-8E56-3F7B98D8F5EF}" srcId="{D4D9122F-82B3-42FF-B4D9-7B68FE0CB3CD}" destId="{A85858DB-9B7B-486D-8E95-C5C0ACF90762}" srcOrd="0" destOrd="0" parTransId="{E6C5331D-33D1-4C7D-81CC-743833ABA827}" sibTransId="{88D679A8-2D4F-47D2-9A97-00CFDF4D8CFC}"/>
    <dgm:cxn modelId="{5F3692FE-52E5-4999-8E49-94CB6D9AEFF0}" type="presParOf" srcId="{7A85E432-3140-4D56-955F-C1548DFA98F3}" destId="{681F6700-615F-44CF-ABEF-F4B25529D5B1}" srcOrd="0" destOrd="0" presId="urn:microsoft.com/office/officeart/2005/8/layout/hList2"/>
    <dgm:cxn modelId="{38AB261B-0451-478F-8761-C0BCC2889FAE}" type="presParOf" srcId="{681F6700-615F-44CF-ABEF-F4B25529D5B1}" destId="{298B5ADD-1433-419F-8174-666F3B29EB2B}" srcOrd="0" destOrd="0" presId="urn:microsoft.com/office/officeart/2005/8/layout/hList2"/>
    <dgm:cxn modelId="{0E0DCD33-099A-4AF4-B0EF-0571C61CF65F}" type="presParOf" srcId="{681F6700-615F-44CF-ABEF-F4B25529D5B1}" destId="{E554EADE-CF4B-4AC1-9D88-EACFF6B4D438}" srcOrd="1" destOrd="0" presId="urn:microsoft.com/office/officeart/2005/8/layout/hList2"/>
    <dgm:cxn modelId="{9CA2E0E9-95F1-4162-9A83-B8AF8AAF5700}" type="presParOf" srcId="{681F6700-615F-44CF-ABEF-F4B25529D5B1}" destId="{4AFCE6C1-0F9A-4680-BF6A-F4297C2264B7}" srcOrd="2" destOrd="0" presId="urn:microsoft.com/office/officeart/2005/8/layout/hList2"/>
    <dgm:cxn modelId="{E2E947CB-8A74-4C2E-84D1-35D02DED3AD4}" type="presParOf" srcId="{7A85E432-3140-4D56-955F-C1548DFA98F3}" destId="{E451CDD4-9684-4D58-9CFE-C1C2AF7E6175}" srcOrd="1" destOrd="0" presId="urn:microsoft.com/office/officeart/2005/8/layout/hList2"/>
    <dgm:cxn modelId="{6E2191EF-E831-4EE1-8713-D39663504D53}" type="presParOf" srcId="{7A85E432-3140-4D56-955F-C1548DFA98F3}" destId="{984C3F0B-D0C1-49D6-9F0D-03336C860C0D}" srcOrd="2" destOrd="0" presId="urn:microsoft.com/office/officeart/2005/8/layout/hList2"/>
    <dgm:cxn modelId="{A4674180-F2AB-433F-B081-C53D33FB9470}" type="presParOf" srcId="{984C3F0B-D0C1-49D6-9F0D-03336C860C0D}" destId="{3EB60930-3909-42D2-9865-BEBBC087C873}" srcOrd="0" destOrd="0" presId="urn:microsoft.com/office/officeart/2005/8/layout/hList2"/>
    <dgm:cxn modelId="{EB570753-78BF-436A-8117-D6026B5774A4}" type="presParOf" srcId="{984C3F0B-D0C1-49D6-9F0D-03336C860C0D}" destId="{51FD5815-12EF-42EA-916B-39A969E62113}" srcOrd="1" destOrd="0" presId="urn:microsoft.com/office/officeart/2005/8/layout/hList2"/>
    <dgm:cxn modelId="{86F7C514-0E7B-4E1B-BB19-F4E82F785F54}" type="presParOf" srcId="{984C3F0B-D0C1-49D6-9F0D-03336C860C0D}" destId="{CDCF39BD-0996-4556-A601-6DDF93E5772A}" srcOrd="2" destOrd="0" presId="urn:microsoft.com/office/officeart/2005/8/layout/hList2"/>
    <dgm:cxn modelId="{815E9D37-68C7-4CE1-8269-440B29C7A564}" type="presParOf" srcId="{7A85E432-3140-4D56-955F-C1548DFA98F3}" destId="{472AB9E6-BE23-4C05-810F-BC56ADCB840B}" srcOrd="3" destOrd="0" presId="urn:microsoft.com/office/officeart/2005/8/layout/hList2"/>
    <dgm:cxn modelId="{A106D9E4-2079-4D08-8A92-0251906AD732}" type="presParOf" srcId="{7A85E432-3140-4D56-955F-C1548DFA98F3}" destId="{CE3D8EA9-52CD-407E-89F8-A120E256552E}" srcOrd="4" destOrd="0" presId="urn:microsoft.com/office/officeart/2005/8/layout/hList2"/>
    <dgm:cxn modelId="{18388713-9AB1-4BAE-BB38-792FF4C171B7}" type="presParOf" srcId="{CE3D8EA9-52CD-407E-89F8-A120E256552E}" destId="{F81DA5EC-94B8-463D-BE0E-F7C690CAD96A}" srcOrd="0" destOrd="0" presId="urn:microsoft.com/office/officeart/2005/8/layout/hList2"/>
    <dgm:cxn modelId="{DA85B826-DC1B-4745-AF1B-73CD301C5A0C}" type="presParOf" srcId="{CE3D8EA9-52CD-407E-89F8-A120E256552E}" destId="{DD3E1E1C-E050-4E66-8D7D-79BF4DC8D1E4}" srcOrd="1" destOrd="0" presId="urn:microsoft.com/office/officeart/2005/8/layout/hList2"/>
    <dgm:cxn modelId="{80A7260A-B8B5-47BF-BD9A-D5FE844F800E}" type="presParOf" srcId="{CE3D8EA9-52CD-407E-89F8-A120E256552E}" destId="{52F1C919-22B0-4AD8-A73D-9CD7E05EF04F}"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A4EE-F99D-4291-B57C-2FA4FC5484A0}">
      <dsp:nvSpPr>
        <dsp:cNvPr id="0" name=""/>
        <dsp:cNvSpPr/>
      </dsp:nvSpPr>
      <dsp:spPr>
        <a:xfrm rot="16200000">
          <a:off x="-2416892" y="4127984"/>
          <a:ext cx="6157073" cy="11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98485" bIns="0" numCol="1" spcCol="1270" anchor="t" anchorCtr="0">
          <a:noAutofit/>
        </a:bodyPr>
        <a:lstStyle/>
        <a:p>
          <a:pPr lvl="0" algn="r" defTabSz="1822450">
            <a:lnSpc>
              <a:spcPct val="90000"/>
            </a:lnSpc>
            <a:spcBef>
              <a:spcPct val="0"/>
            </a:spcBef>
            <a:spcAft>
              <a:spcPct val="35000"/>
            </a:spcAft>
          </a:pPr>
          <a:r>
            <a:rPr lang="cs-CZ" sz="4100" kern="1200" dirty="0" smtClean="0">
              <a:latin typeface="Times New Roman" panose="02020603050405020304" pitchFamily="18" charset="0"/>
              <a:cs typeface="Times New Roman" panose="02020603050405020304" pitchFamily="18" charset="0"/>
            </a:rPr>
            <a:t>Precision Farming (</a:t>
          </a:r>
          <a:r>
            <a:rPr lang="uk-UA" sz="4100" kern="1200" dirty="0" smtClean="0">
              <a:latin typeface="Times New Roman" panose="02020603050405020304" pitchFamily="18" charset="0"/>
              <a:cs typeface="Times New Roman" panose="02020603050405020304" pitchFamily="18" charset="0"/>
            </a:rPr>
            <a:t>точне землеробство)</a:t>
          </a:r>
          <a:endParaRPr lang="ru-RU" sz="4100" kern="1200" dirty="0"/>
        </a:p>
      </dsp:txBody>
      <dsp:txXfrm>
        <a:off x="-2416892" y="4127984"/>
        <a:ext cx="6157073" cy="1132140"/>
      </dsp:txXfrm>
    </dsp:sp>
    <dsp:sp modelId="{18973EAD-C736-47D8-8C27-6DA918442A53}">
      <dsp:nvSpPr>
        <dsp:cNvPr id="0" name=""/>
        <dsp:cNvSpPr/>
      </dsp:nvSpPr>
      <dsp:spPr>
        <a:xfrm>
          <a:off x="1227714" y="1615517"/>
          <a:ext cx="5639259" cy="61570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998485" rIns="256032" bIns="256032" numCol="1" spcCol="1270" anchor="t" anchorCtr="0">
          <a:noAutofit/>
        </a:bodyPr>
        <a:lstStyle/>
        <a:p>
          <a:pPr marL="285750" lvl="1" indent="-285750" algn="l" defTabSz="1244600">
            <a:lnSpc>
              <a:spcPct val="90000"/>
            </a:lnSpc>
            <a:spcBef>
              <a:spcPct val="0"/>
            </a:spcBef>
            <a:spcAft>
              <a:spcPct val="15000"/>
            </a:spcAft>
            <a:buChar char="••"/>
          </a:pPr>
          <a:r>
            <a:rPr lang="uk-UA" sz="2800" kern="1200" dirty="0" smtClean="0">
              <a:latin typeface="Times New Roman" panose="02020603050405020304" pitchFamily="18" charset="0"/>
              <a:cs typeface="Times New Roman" panose="02020603050405020304" pitchFamily="18" charset="0"/>
            </a:rPr>
            <a:t>Використання сучасних технологій, таких як </a:t>
          </a:r>
          <a:r>
            <a:rPr lang="uk-UA" sz="2800" kern="1200" dirty="0" err="1" smtClean="0">
              <a:latin typeface="Times New Roman" panose="02020603050405020304" pitchFamily="18" charset="0"/>
              <a:cs typeface="Times New Roman" panose="02020603050405020304" pitchFamily="18" charset="0"/>
            </a:rPr>
            <a:t>дрони</a:t>
          </a:r>
          <a:r>
            <a:rPr lang="uk-UA" sz="2800" kern="1200" dirty="0" smtClean="0">
              <a:latin typeface="Times New Roman" panose="02020603050405020304" pitchFamily="18" charset="0"/>
              <a:cs typeface="Times New Roman" panose="02020603050405020304" pitchFamily="18" charset="0"/>
            </a:rPr>
            <a:t>, супутникове зображення, сенсори та </a:t>
          </a:r>
          <a:r>
            <a:rPr lang="cs-CZ" sz="2800" kern="1200" dirty="0" smtClean="0">
              <a:latin typeface="Times New Roman" panose="02020603050405020304" pitchFamily="18" charset="0"/>
              <a:cs typeface="Times New Roman" panose="02020603050405020304" pitchFamily="18" charset="0"/>
            </a:rPr>
            <a:t>GPS, </a:t>
          </a:r>
          <a:r>
            <a:rPr lang="uk-UA" sz="2800" kern="1200" dirty="0" smtClean="0">
              <a:latin typeface="Times New Roman" panose="02020603050405020304" pitchFamily="18" charset="0"/>
              <a:cs typeface="Times New Roman" panose="02020603050405020304" pitchFamily="18" charset="0"/>
            </a:rPr>
            <a:t>дозволяє збирати точні дані про стан ґрунту, вологість, рослини тощо. </a:t>
          </a:r>
          <a:endParaRPr lang="ru-RU" sz="2800" kern="1200" dirty="0"/>
        </a:p>
        <a:p>
          <a:pPr marL="285750" lvl="1" indent="-285750" algn="l" defTabSz="1244600">
            <a:lnSpc>
              <a:spcPct val="90000"/>
            </a:lnSpc>
            <a:spcBef>
              <a:spcPct val="0"/>
            </a:spcBef>
            <a:spcAft>
              <a:spcPct val="15000"/>
            </a:spcAft>
            <a:buChar char="••"/>
          </a:pPr>
          <a:r>
            <a:rPr lang="uk-UA" sz="2800" kern="1200" dirty="0" smtClean="0">
              <a:latin typeface="Times New Roman" panose="02020603050405020304" pitchFamily="18" charset="0"/>
              <a:cs typeface="Times New Roman" panose="02020603050405020304" pitchFamily="18" charset="0"/>
            </a:rPr>
            <a:t>Це допомагає визначати оптимальні дози добрив, поливу та інших агротехнічних заходів, що дозволяє зменшити зайві витрати і покращити врожайність.</a:t>
          </a:r>
          <a:endParaRPr lang="ru-RU" sz="2800" kern="1200" dirty="0"/>
        </a:p>
      </dsp:txBody>
      <dsp:txXfrm>
        <a:off x="1227714" y="1615517"/>
        <a:ext cx="5639259" cy="6157073"/>
      </dsp:txXfrm>
    </dsp:sp>
    <dsp:sp modelId="{7408918C-DC96-4A78-AD38-162ED777C60A}">
      <dsp:nvSpPr>
        <dsp:cNvPr id="0" name=""/>
        <dsp:cNvSpPr/>
      </dsp:nvSpPr>
      <dsp:spPr>
        <a:xfrm>
          <a:off x="95574" y="121092"/>
          <a:ext cx="2264280" cy="22642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CDA3AB0-EC30-429D-BA7D-F7A8F3AB92DC}">
      <dsp:nvSpPr>
        <dsp:cNvPr id="0" name=""/>
        <dsp:cNvSpPr/>
      </dsp:nvSpPr>
      <dsp:spPr>
        <a:xfrm rot="16200000">
          <a:off x="5821124" y="4127984"/>
          <a:ext cx="6157073" cy="1132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98485" bIns="0" numCol="1" spcCol="1270" anchor="t" anchorCtr="0">
          <a:noAutofit/>
        </a:bodyPr>
        <a:lstStyle/>
        <a:p>
          <a:pPr lvl="0" algn="r" defTabSz="1822450">
            <a:lnSpc>
              <a:spcPct val="90000"/>
            </a:lnSpc>
            <a:spcBef>
              <a:spcPct val="0"/>
            </a:spcBef>
            <a:spcAft>
              <a:spcPct val="35000"/>
            </a:spcAft>
          </a:pPr>
          <a:r>
            <a:rPr lang="uk-UA" sz="4100" kern="1200" dirty="0" err="1" smtClean="0">
              <a:latin typeface="Times New Roman" panose="02020603050405020304" pitchFamily="18" charset="0"/>
              <a:cs typeface="Times New Roman" panose="02020603050405020304" pitchFamily="18" charset="0"/>
            </a:rPr>
            <a:t>Агроінформаційні</a:t>
          </a:r>
          <a:r>
            <a:rPr lang="uk-UA" sz="4100" kern="1200" dirty="0" smtClean="0">
              <a:latin typeface="Times New Roman" panose="02020603050405020304" pitchFamily="18" charset="0"/>
              <a:cs typeface="Times New Roman" panose="02020603050405020304" pitchFamily="18" charset="0"/>
            </a:rPr>
            <a:t> системи</a:t>
          </a:r>
          <a:endParaRPr lang="ru-RU" sz="4100" kern="1200" dirty="0"/>
        </a:p>
      </dsp:txBody>
      <dsp:txXfrm>
        <a:off x="5821124" y="4127984"/>
        <a:ext cx="6157073" cy="1132140"/>
      </dsp:txXfrm>
    </dsp:sp>
    <dsp:sp modelId="{CBA83DC5-6653-41F2-97A3-1C441B56AF49}">
      <dsp:nvSpPr>
        <dsp:cNvPr id="0" name=""/>
        <dsp:cNvSpPr/>
      </dsp:nvSpPr>
      <dsp:spPr>
        <a:xfrm>
          <a:off x="9465731" y="1615517"/>
          <a:ext cx="5639259" cy="615707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998485" rIns="256032" bIns="256032" numCol="1" spcCol="1270" anchor="t" anchorCtr="0">
          <a:noAutofit/>
        </a:bodyPr>
        <a:lstStyle/>
        <a:p>
          <a:pPr marL="285750" lvl="1" indent="-285750" algn="l" defTabSz="1244600">
            <a:lnSpc>
              <a:spcPct val="90000"/>
            </a:lnSpc>
            <a:spcBef>
              <a:spcPct val="0"/>
            </a:spcBef>
            <a:spcAft>
              <a:spcPct val="15000"/>
            </a:spcAft>
            <a:buChar char="••"/>
          </a:pPr>
          <a:r>
            <a:rPr lang="uk-UA" sz="2800" kern="1200" dirty="0" smtClean="0">
              <a:latin typeface="Times New Roman" panose="02020603050405020304" pitchFamily="18" charset="0"/>
              <a:cs typeface="Times New Roman" panose="02020603050405020304" pitchFamily="18" charset="0"/>
            </a:rPr>
            <a:t>Створення та використання цифрових систем, які збирають, аналізують та надають </a:t>
          </a:r>
          <a:r>
            <a:rPr lang="uk-UA" sz="2800" kern="1200" dirty="0" err="1" smtClean="0">
              <a:latin typeface="Times New Roman" panose="02020603050405020304" pitchFamily="18" charset="0"/>
              <a:cs typeface="Times New Roman" panose="02020603050405020304" pitchFamily="18" charset="0"/>
            </a:rPr>
            <a:t>агроінформацію</a:t>
          </a:r>
          <a:r>
            <a:rPr lang="uk-UA" sz="2800" kern="1200" dirty="0" smtClean="0">
              <a:latin typeface="Times New Roman" panose="02020603050405020304" pitchFamily="18" charset="0"/>
              <a:cs typeface="Times New Roman" panose="02020603050405020304" pitchFamily="18" charset="0"/>
            </a:rPr>
            <a:t>, може допомогти в управлінні землями та підвищенні ефективності. </a:t>
          </a:r>
          <a:endParaRPr lang="ru-RU" sz="2800" kern="1200" dirty="0"/>
        </a:p>
        <a:p>
          <a:pPr marL="285750" lvl="1" indent="-285750" algn="l" defTabSz="1244600">
            <a:lnSpc>
              <a:spcPct val="90000"/>
            </a:lnSpc>
            <a:spcBef>
              <a:spcPct val="0"/>
            </a:spcBef>
            <a:spcAft>
              <a:spcPct val="15000"/>
            </a:spcAft>
            <a:buChar char="••"/>
          </a:pPr>
          <a:r>
            <a:rPr lang="uk-UA" sz="2800" kern="1200" dirty="0" smtClean="0">
              <a:latin typeface="Times New Roman" panose="02020603050405020304" pitchFamily="18" charset="0"/>
              <a:cs typeface="Times New Roman" panose="02020603050405020304" pitchFamily="18" charset="0"/>
            </a:rPr>
            <a:t>Такі системи можуть включати дані про клімат, ґрунт, вирощувані культури, ринкові ціни, аналітику та рекомендації для прийняття рішень.</a:t>
          </a:r>
          <a:endParaRPr lang="ru-RU" sz="2800" kern="1200" dirty="0"/>
        </a:p>
      </dsp:txBody>
      <dsp:txXfrm>
        <a:off x="9465731" y="1615517"/>
        <a:ext cx="5639259" cy="6157073"/>
      </dsp:txXfrm>
    </dsp:sp>
    <dsp:sp modelId="{F1B10B14-5E2F-45A4-97AC-FAAF589624F8}">
      <dsp:nvSpPr>
        <dsp:cNvPr id="0" name=""/>
        <dsp:cNvSpPr/>
      </dsp:nvSpPr>
      <dsp:spPr>
        <a:xfrm>
          <a:off x="8333591" y="121092"/>
          <a:ext cx="2264280" cy="226428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FD0C-6670-4C0B-9704-3A546FB6E0CD}">
      <dsp:nvSpPr>
        <dsp:cNvPr id="0" name=""/>
        <dsp:cNvSpPr/>
      </dsp:nvSpPr>
      <dsp:spPr>
        <a:xfrm>
          <a:off x="0" y="0"/>
          <a:ext cx="15544800" cy="2268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u-RU" sz="2800" i="1" kern="1200" dirty="0" err="1" smtClean="0"/>
            <a:t>Технологія</a:t>
          </a:r>
          <a:r>
            <a:rPr lang="ru-RU" sz="2800" i="1" kern="1200" dirty="0" smtClean="0"/>
            <a:t> </a:t>
          </a:r>
          <a:r>
            <a:rPr lang="ru-RU" sz="2800" i="1" kern="1200" dirty="0" err="1" smtClean="0"/>
            <a:t>обробітку</a:t>
          </a:r>
          <a:r>
            <a:rPr lang="ru-RU" sz="2800" i="1" kern="1200" dirty="0" smtClean="0"/>
            <a:t> </a:t>
          </a:r>
          <a:r>
            <a:rPr lang="ru-RU" sz="2800" i="1" kern="1200" dirty="0" err="1" smtClean="0"/>
            <a:t>strip-till</a:t>
          </a:r>
          <a:r>
            <a:rPr lang="ru-RU" sz="2800" i="1" kern="1200" dirty="0" smtClean="0"/>
            <a:t> </a:t>
          </a:r>
          <a:endParaRPr lang="ru-RU" sz="2800" kern="1200" dirty="0"/>
        </a:p>
        <a:p>
          <a:pPr marL="228600" lvl="1" indent="-228600" algn="l" defTabSz="977900">
            <a:lnSpc>
              <a:spcPct val="90000"/>
            </a:lnSpc>
            <a:spcBef>
              <a:spcPct val="0"/>
            </a:spcBef>
            <a:spcAft>
              <a:spcPct val="15000"/>
            </a:spcAft>
            <a:buChar char="••"/>
          </a:pPr>
          <a:r>
            <a:rPr lang="ru-RU" sz="2200" kern="1200" dirty="0" smtClean="0"/>
            <a:t>поля </a:t>
          </a:r>
          <a:r>
            <a:rPr lang="ru-RU" sz="2200" kern="1200" dirty="0" err="1" smtClean="0"/>
            <a:t>обробляють</a:t>
          </a:r>
          <a:r>
            <a:rPr lang="ru-RU" sz="2200" kern="1200" dirty="0" smtClean="0"/>
            <a:t> і </a:t>
          </a:r>
          <a:r>
            <a:rPr lang="ru-RU" sz="2200" kern="1200" dirty="0" err="1" smtClean="0"/>
            <a:t>розпушують</a:t>
          </a:r>
          <a:r>
            <a:rPr lang="ru-RU" sz="2200" kern="1200" dirty="0" smtClean="0"/>
            <a:t> </a:t>
          </a:r>
          <a:r>
            <a:rPr lang="ru-RU" sz="2200" kern="1200" dirty="0" err="1" smtClean="0"/>
            <a:t>лише</a:t>
          </a:r>
          <a:r>
            <a:rPr lang="ru-RU" sz="2200" kern="1200" dirty="0" smtClean="0"/>
            <a:t> </a:t>
          </a:r>
          <a:r>
            <a:rPr lang="ru-RU" sz="2200" kern="1200" dirty="0" err="1" smtClean="0"/>
            <a:t>смугами</a:t>
          </a:r>
          <a:r>
            <a:rPr lang="ru-RU" sz="2200" kern="1200" dirty="0" smtClean="0"/>
            <a:t> у рядках </a:t>
          </a:r>
          <a:r>
            <a:rPr lang="ru-RU" sz="2200" kern="1200" dirty="0" err="1" smtClean="0"/>
            <a:t>майбутнього</a:t>
          </a:r>
          <a:r>
            <a:rPr lang="ru-RU" sz="2200" kern="1200" dirty="0" smtClean="0"/>
            <a:t> </a:t>
          </a:r>
          <a:r>
            <a:rPr lang="ru-RU" sz="2200" kern="1200" dirty="0" err="1" smtClean="0"/>
            <a:t>посіву</a:t>
          </a:r>
          <a:r>
            <a:rPr lang="ru-RU" sz="2200" kern="1200" dirty="0" smtClean="0"/>
            <a:t>. При </a:t>
          </a:r>
          <a:r>
            <a:rPr lang="ru-RU" sz="2200" kern="1200" dirty="0" err="1" smtClean="0"/>
            <a:t>цьому</a:t>
          </a:r>
          <a:r>
            <a:rPr lang="ru-RU" sz="2200" kern="1200" dirty="0" smtClean="0"/>
            <a:t> </a:t>
          </a:r>
          <a:r>
            <a:rPr lang="ru-RU" sz="2200" kern="1200" dirty="0" err="1" smtClean="0"/>
            <a:t>інша</a:t>
          </a:r>
          <a:r>
            <a:rPr lang="ru-RU" sz="2200" kern="1200" dirty="0" smtClean="0"/>
            <a:t> </a:t>
          </a:r>
          <a:r>
            <a:rPr lang="ru-RU" sz="2200" kern="1200" dirty="0" err="1" smtClean="0"/>
            <a:t>частина</a:t>
          </a:r>
          <a:r>
            <a:rPr lang="ru-RU" sz="2200" kern="1200" dirty="0" smtClean="0"/>
            <a:t> поля </a:t>
          </a:r>
          <a:r>
            <a:rPr lang="ru-RU" sz="2200" kern="1200" dirty="0" err="1" smtClean="0"/>
            <a:t>залишається</a:t>
          </a:r>
          <a:r>
            <a:rPr lang="ru-RU" sz="2200" kern="1200" dirty="0" smtClean="0"/>
            <a:t> </a:t>
          </a:r>
          <a:r>
            <a:rPr lang="ru-RU" sz="2200" kern="1200" dirty="0" err="1" smtClean="0"/>
            <a:t>недоторканою</a:t>
          </a:r>
          <a:r>
            <a:rPr lang="ru-RU" sz="2200" kern="1200" dirty="0" smtClean="0"/>
            <a:t> </a:t>
          </a:r>
          <a:endParaRPr lang="ru-RU" sz="2200" kern="1200" dirty="0"/>
        </a:p>
        <a:p>
          <a:pPr marL="228600" lvl="1" indent="-228600" algn="l" defTabSz="977900">
            <a:lnSpc>
              <a:spcPct val="90000"/>
            </a:lnSpc>
            <a:spcBef>
              <a:spcPct val="0"/>
            </a:spcBef>
            <a:spcAft>
              <a:spcPct val="15000"/>
            </a:spcAft>
            <a:buChar char="••"/>
          </a:pPr>
          <a:r>
            <a:rPr lang="uk-UA" sz="2200" kern="1200" dirty="0" smtClean="0"/>
            <a:t>добре зарекомендувала під час вирощування просапних культур, зокрема соняшнику, сої, цукрових буряків </a:t>
          </a:r>
          <a:endParaRPr lang="ru-RU" sz="2200" kern="1200" dirty="0"/>
        </a:p>
      </dsp:txBody>
      <dsp:txXfrm>
        <a:off x="3335859" y="0"/>
        <a:ext cx="12208940" cy="2268990"/>
      </dsp:txXfrm>
    </dsp:sp>
    <dsp:sp modelId="{9CB726E5-FC55-4DEF-A3A5-DEACD57AE2E8}">
      <dsp:nvSpPr>
        <dsp:cNvPr id="0" name=""/>
        <dsp:cNvSpPr/>
      </dsp:nvSpPr>
      <dsp:spPr>
        <a:xfrm>
          <a:off x="226899" y="226899"/>
          <a:ext cx="3108960" cy="1815192"/>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48ECB-A2CC-480D-9618-15D614B60C99}">
      <dsp:nvSpPr>
        <dsp:cNvPr id="0" name=""/>
        <dsp:cNvSpPr/>
      </dsp:nvSpPr>
      <dsp:spPr>
        <a:xfrm>
          <a:off x="0" y="2495890"/>
          <a:ext cx="15544800" cy="2268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ru-RU" sz="2800" kern="1200" dirty="0" err="1" smtClean="0"/>
            <a:t>Головні</a:t>
          </a:r>
          <a:r>
            <a:rPr lang="ru-RU" sz="2800" kern="1200" dirty="0" smtClean="0"/>
            <a:t> </a:t>
          </a:r>
          <a:r>
            <a:rPr lang="ru-RU" sz="2800" kern="1200" dirty="0" err="1" smtClean="0"/>
            <a:t>переваги</a:t>
          </a:r>
          <a:r>
            <a:rPr lang="ru-RU" sz="2800" kern="1200" dirty="0" smtClean="0"/>
            <a:t> </a:t>
          </a:r>
          <a:r>
            <a:rPr lang="ru-RU" sz="2800" kern="1200" dirty="0" err="1" smtClean="0"/>
            <a:t>strip-till</a:t>
          </a:r>
          <a:endParaRPr lang="ru-RU" sz="2800" kern="1200" dirty="0"/>
        </a:p>
        <a:p>
          <a:pPr marL="228600" lvl="1" indent="-228600" algn="l" defTabSz="977900">
            <a:lnSpc>
              <a:spcPct val="90000"/>
            </a:lnSpc>
            <a:spcBef>
              <a:spcPct val="0"/>
            </a:spcBef>
            <a:spcAft>
              <a:spcPct val="15000"/>
            </a:spcAft>
            <a:buChar char="••"/>
          </a:pPr>
          <a:r>
            <a:rPr lang="uk-UA" sz="2200" kern="1200" dirty="0" smtClean="0"/>
            <a:t>глибоке розпушування з метою усунення надмірного ущільнення ґрунту</a:t>
          </a:r>
          <a:endParaRPr lang="ru-RU" sz="2200" kern="1200" dirty="0"/>
        </a:p>
        <a:p>
          <a:pPr marL="228600" lvl="1" indent="-228600" algn="l" defTabSz="977900">
            <a:lnSpc>
              <a:spcPct val="90000"/>
            </a:lnSpc>
            <a:spcBef>
              <a:spcPct val="0"/>
            </a:spcBef>
            <a:spcAft>
              <a:spcPct val="15000"/>
            </a:spcAft>
            <a:buChar char="••"/>
          </a:pPr>
          <a:r>
            <a:rPr lang="uk-UA" sz="2200" kern="1200" dirty="0" smtClean="0"/>
            <a:t>точне внесення мінеральних добрив</a:t>
          </a:r>
          <a:endParaRPr lang="ru-RU" sz="2200" kern="1200" dirty="0"/>
        </a:p>
        <a:p>
          <a:pPr marL="228600" lvl="1" indent="-228600" algn="l" defTabSz="977900">
            <a:lnSpc>
              <a:spcPct val="90000"/>
            </a:lnSpc>
            <a:spcBef>
              <a:spcPct val="0"/>
            </a:spcBef>
            <a:spcAft>
              <a:spcPct val="15000"/>
            </a:spcAft>
            <a:buChar char="••"/>
          </a:pPr>
          <a:r>
            <a:rPr lang="uk-UA" sz="2200" kern="1200" dirty="0" smtClean="0"/>
            <a:t>дотримання капілярності ґрунту</a:t>
          </a:r>
          <a:endParaRPr lang="ru-RU" sz="2200" kern="1200" dirty="0"/>
        </a:p>
        <a:p>
          <a:pPr marL="228600" lvl="1" indent="-228600" algn="l" defTabSz="977900">
            <a:lnSpc>
              <a:spcPct val="90000"/>
            </a:lnSpc>
            <a:spcBef>
              <a:spcPct val="0"/>
            </a:spcBef>
            <a:spcAft>
              <a:spcPct val="15000"/>
            </a:spcAft>
            <a:buChar char="••"/>
          </a:pPr>
          <a:r>
            <a:rPr lang="uk-UA" sz="2200" kern="1200" dirty="0" smtClean="0"/>
            <a:t>захист від водної та вітрової ерозії перш за все за рахунок покращення структури ґрунту</a:t>
          </a:r>
          <a:endParaRPr lang="ru-RU" sz="2200" kern="1200" dirty="0"/>
        </a:p>
      </dsp:txBody>
      <dsp:txXfrm>
        <a:off x="3335859" y="2495890"/>
        <a:ext cx="12208940" cy="2268990"/>
      </dsp:txXfrm>
    </dsp:sp>
    <dsp:sp modelId="{10ADEB08-0BA8-4E36-8A31-F87B0499F0B2}">
      <dsp:nvSpPr>
        <dsp:cNvPr id="0" name=""/>
        <dsp:cNvSpPr/>
      </dsp:nvSpPr>
      <dsp:spPr>
        <a:xfrm>
          <a:off x="226899" y="2722789"/>
          <a:ext cx="3108960" cy="181519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A7B38-A70C-4571-83CF-6AE285BF814B}">
      <dsp:nvSpPr>
        <dsp:cNvPr id="0" name=""/>
        <dsp:cNvSpPr/>
      </dsp:nvSpPr>
      <dsp:spPr>
        <a:xfrm>
          <a:off x="0" y="4991780"/>
          <a:ext cx="15544800" cy="22689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uk-UA" sz="2800" kern="1200" dirty="0" smtClean="0"/>
            <a:t>Технологія </a:t>
          </a:r>
          <a:r>
            <a:rPr lang="uk-UA" sz="2800" kern="1200" dirty="0" err="1" smtClean="0"/>
            <a:t>STRiP-TiLL</a:t>
          </a:r>
          <a:r>
            <a:rPr lang="uk-UA" sz="2800" kern="1200" dirty="0" smtClean="0"/>
            <a:t> прийшла у Європу зі США, де на певному етапі у результаті зміни умов зовнішнього середовища утворилася з технології прямого посіву, або </a:t>
          </a:r>
          <a:r>
            <a:rPr lang="uk-UA" sz="2800" kern="1200" dirty="0" err="1" smtClean="0"/>
            <a:t>No-Till</a:t>
          </a:r>
          <a:endParaRPr lang="ru-RU" sz="2800" kern="1200" dirty="0"/>
        </a:p>
        <a:p>
          <a:pPr marL="228600" lvl="1" indent="-228600" algn="l" defTabSz="977900">
            <a:lnSpc>
              <a:spcPct val="90000"/>
            </a:lnSpc>
            <a:spcBef>
              <a:spcPct val="0"/>
            </a:spcBef>
            <a:spcAft>
              <a:spcPct val="15000"/>
            </a:spcAft>
            <a:buChar char="••"/>
          </a:pPr>
          <a:r>
            <a:rPr lang="uk-UA" sz="2200" kern="1200" dirty="0" smtClean="0"/>
            <a:t>підходить для просапних культур</a:t>
          </a:r>
          <a:endParaRPr lang="ru-RU" sz="2200" kern="1200" dirty="0"/>
        </a:p>
        <a:p>
          <a:pPr marL="228600" lvl="1" indent="-228600" algn="l" defTabSz="977900">
            <a:lnSpc>
              <a:spcPct val="90000"/>
            </a:lnSpc>
            <a:spcBef>
              <a:spcPct val="0"/>
            </a:spcBef>
            <a:spcAft>
              <a:spcPct val="15000"/>
            </a:spcAft>
            <a:buChar char="••"/>
          </a:pPr>
          <a:r>
            <a:rPr lang="uk-UA" sz="2200" kern="1200" dirty="0" smtClean="0"/>
            <a:t>розроблялася в Північній Америці саме під кукурудзу</a:t>
          </a:r>
          <a:endParaRPr lang="ru-RU" sz="2200" kern="1200" dirty="0"/>
        </a:p>
      </dsp:txBody>
      <dsp:txXfrm>
        <a:off x="3335859" y="4991780"/>
        <a:ext cx="12208940" cy="2268990"/>
      </dsp:txXfrm>
    </dsp:sp>
    <dsp:sp modelId="{E5FD1627-EDBD-48A8-A1EE-8D819FC32D5D}">
      <dsp:nvSpPr>
        <dsp:cNvPr id="0" name=""/>
        <dsp:cNvSpPr/>
      </dsp:nvSpPr>
      <dsp:spPr>
        <a:xfrm>
          <a:off x="226899" y="5218679"/>
          <a:ext cx="3108960" cy="181519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0A0D7-C1AD-4EA0-AC83-1378DE80C17E}">
      <dsp:nvSpPr>
        <dsp:cNvPr id="0" name=""/>
        <dsp:cNvSpPr/>
      </dsp:nvSpPr>
      <dsp:spPr>
        <a:xfrm>
          <a:off x="0" y="0"/>
          <a:ext cx="16840200" cy="78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err="1" smtClean="0"/>
            <a:t>Деградація</a:t>
          </a:r>
          <a:r>
            <a:rPr lang="ru-RU" sz="3600" kern="1200" dirty="0" smtClean="0"/>
            <a:t> </a:t>
          </a:r>
          <a:r>
            <a:rPr lang="ru-RU" sz="3600" kern="1200" dirty="0" err="1" smtClean="0"/>
            <a:t>ґрунтів</a:t>
          </a:r>
          <a:endParaRPr lang="ru-RU" sz="3600" kern="1200" dirty="0"/>
        </a:p>
      </dsp:txBody>
      <dsp:txXfrm>
        <a:off x="3446278" y="0"/>
        <a:ext cx="13393921" cy="782389"/>
      </dsp:txXfrm>
    </dsp:sp>
    <dsp:sp modelId="{9B9D2BCE-49EA-43D1-96C9-89558EC1A661}">
      <dsp:nvSpPr>
        <dsp:cNvPr id="0" name=""/>
        <dsp:cNvSpPr/>
      </dsp:nvSpPr>
      <dsp:spPr>
        <a:xfrm>
          <a:off x="78238" y="78238"/>
          <a:ext cx="3368040" cy="62591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2000" b="-1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BC83E3-410A-40C0-86AD-3614E1B823F4}">
      <dsp:nvSpPr>
        <dsp:cNvPr id="0" name=""/>
        <dsp:cNvSpPr/>
      </dsp:nvSpPr>
      <dsp:spPr>
        <a:xfrm>
          <a:off x="0" y="860628"/>
          <a:ext cx="16840200" cy="78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err="1" smtClean="0"/>
            <a:t>Засолення</a:t>
          </a:r>
          <a:r>
            <a:rPr lang="ru-RU" sz="3600" kern="1200" dirty="0" smtClean="0"/>
            <a:t> </a:t>
          </a:r>
          <a:r>
            <a:rPr lang="ru-RU" sz="3600" kern="1200" dirty="0" err="1" smtClean="0"/>
            <a:t>ґрунтів</a:t>
          </a:r>
          <a:endParaRPr lang="ru-RU" sz="3600" kern="1200" dirty="0"/>
        </a:p>
      </dsp:txBody>
      <dsp:txXfrm>
        <a:off x="3446278" y="860628"/>
        <a:ext cx="13393921" cy="782389"/>
      </dsp:txXfrm>
    </dsp:sp>
    <dsp:sp modelId="{89103F90-0505-45B3-9C1F-C319B19C1ECA}">
      <dsp:nvSpPr>
        <dsp:cNvPr id="0" name=""/>
        <dsp:cNvSpPr/>
      </dsp:nvSpPr>
      <dsp:spPr>
        <a:xfrm>
          <a:off x="78238" y="938867"/>
          <a:ext cx="3368040" cy="62591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38000" b="-13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F4C641-BA55-4105-9FD8-E8C57944404B}">
      <dsp:nvSpPr>
        <dsp:cNvPr id="0" name=""/>
        <dsp:cNvSpPr/>
      </dsp:nvSpPr>
      <dsp:spPr>
        <a:xfrm>
          <a:off x="0" y="1721256"/>
          <a:ext cx="16840200" cy="78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err="1" smtClean="0"/>
            <a:t>Недостатнє</a:t>
          </a:r>
          <a:r>
            <a:rPr lang="ru-RU" sz="3600" kern="1200" dirty="0" smtClean="0"/>
            <a:t> </a:t>
          </a:r>
          <a:r>
            <a:rPr lang="ru-RU" sz="3600" kern="1200" dirty="0" err="1" smtClean="0"/>
            <a:t>зрошення</a:t>
          </a:r>
          <a:endParaRPr lang="ru-RU" sz="3600" kern="1200" dirty="0"/>
        </a:p>
      </dsp:txBody>
      <dsp:txXfrm>
        <a:off x="3446278" y="1721256"/>
        <a:ext cx="13393921" cy="782389"/>
      </dsp:txXfrm>
    </dsp:sp>
    <dsp:sp modelId="{3B5ED9E9-F336-4B71-BB8B-80FDF908574F}">
      <dsp:nvSpPr>
        <dsp:cNvPr id="0" name=""/>
        <dsp:cNvSpPr/>
      </dsp:nvSpPr>
      <dsp:spPr>
        <a:xfrm>
          <a:off x="78238" y="1799495"/>
          <a:ext cx="3368040" cy="62591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9000" b="-1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BB53F6-2922-40F6-B89F-57EC694F6CFC}">
      <dsp:nvSpPr>
        <dsp:cNvPr id="0" name=""/>
        <dsp:cNvSpPr/>
      </dsp:nvSpPr>
      <dsp:spPr>
        <a:xfrm>
          <a:off x="0" y="2581884"/>
          <a:ext cx="16840200" cy="78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err="1" smtClean="0"/>
            <a:t>Забруднення</a:t>
          </a:r>
          <a:r>
            <a:rPr lang="ru-RU" sz="3600" kern="1200" dirty="0" smtClean="0"/>
            <a:t> </a:t>
          </a:r>
          <a:r>
            <a:rPr lang="ru-RU" sz="3600" kern="1200" dirty="0" err="1" smtClean="0"/>
            <a:t>ґрунтів</a:t>
          </a:r>
          <a:endParaRPr lang="ru-RU" sz="3600" kern="1200" dirty="0"/>
        </a:p>
      </dsp:txBody>
      <dsp:txXfrm>
        <a:off x="3446278" y="2581884"/>
        <a:ext cx="13393921" cy="782389"/>
      </dsp:txXfrm>
    </dsp:sp>
    <dsp:sp modelId="{6FB3B340-10D6-44BD-AB43-5B14A265BBF4}">
      <dsp:nvSpPr>
        <dsp:cNvPr id="0" name=""/>
        <dsp:cNvSpPr/>
      </dsp:nvSpPr>
      <dsp:spPr>
        <a:xfrm>
          <a:off x="78238" y="2660123"/>
          <a:ext cx="3368040" cy="625911"/>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41000" b="-1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FC3D2-A04C-40CE-B1DB-FAA95649DC18}">
      <dsp:nvSpPr>
        <dsp:cNvPr id="0" name=""/>
        <dsp:cNvSpPr/>
      </dsp:nvSpPr>
      <dsp:spPr>
        <a:xfrm>
          <a:off x="0" y="3442513"/>
          <a:ext cx="16840200" cy="78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err="1" smtClean="0"/>
            <a:t>Втрата</a:t>
          </a:r>
          <a:r>
            <a:rPr lang="ru-RU" sz="3600" kern="1200" dirty="0" smtClean="0"/>
            <a:t> </a:t>
          </a:r>
          <a:r>
            <a:rPr lang="ru-RU" sz="3600" kern="1200" dirty="0" err="1" smtClean="0"/>
            <a:t>ґрунту</a:t>
          </a:r>
          <a:r>
            <a:rPr lang="ru-RU" sz="3600" kern="1200" dirty="0" smtClean="0"/>
            <a:t> через </a:t>
          </a:r>
          <a:r>
            <a:rPr lang="ru-RU" sz="3600" kern="1200" dirty="0" err="1" smtClean="0"/>
            <a:t>ерозію</a:t>
          </a:r>
          <a:endParaRPr lang="ru-RU" sz="3600" kern="1200" dirty="0"/>
        </a:p>
      </dsp:txBody>
      <dsp:txXfrm>
        <a:off x="3446278" y="3442513"/>
        <a:ext cx="13393921" cy="782389"/>
      </dsp:txXfrm>
    </dsp:sp>
    <dsp:sp modelId="{1A49F3D7-18C7-4000-90F6-AF7495952756}">
      <dsp:nvSpPr>
        <dsp:cNvPr id="0" name=""/>
        <dsp:cNvSpPr/>
      </dsp:nvSpPr>
      <dsp:spPr>
        <a:xfrm>
          <a:off x="78238" y="3520752"/>
          <a:ext cx="3368040" cy="62591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0" b="-1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962A24-550C-469A-A78E-2B89B8A62FBC}">
      <dsp:nvSpPr>
        <dsp:cNvPr id="0" name=""/>
        <dsp:cNvSpPr/>
      </dsp:nvSpPr>
      <dsp:spPr>
        <a:xfrm>
          <a:off x="0" y="4303141"/>
          <a:ext cx="16840200" cy="78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err="1" smtClean="0"/>
            <a:t>Недостатнє</a:t>
          </a:r>
          <a:r>
            <a:rPr lang="ru-RU" sz="3600" kern="1200" dirty="0" smtClean="0"/>
            <a:t> </a:t>
          </a:r>
          <a:r>
            <a:rPr lang="ru-RU" sz="3600" kern="1200" dirty="0" err="1" smtClean="0"/>
            <a:t>управління</a:t>
          </a:r>
          <a:r>
            <a:rPr lang="ru-RU" sz="3600" kern="1200" dirty="0" smtClean="0"/>
            <a:t> </a:t>
          </a:r>
          <a:r>
            <a:rPr lang="ru-RU" sz="3600" kern="1200" dirty="0" err="1" smtClean="0"/>
            <a:t>водними</a:t>
          </a:r>
          <a:r>
            <a:rPr lang="ru-RU" sz="3600" kern="1200" dirty="0" smtClean="0"/>
            <a:t> ресурсами</a:t>
          </a:r>
          <a:endParaRPr lang="ru-RU" sz="3600" kern="1200" dirty="0"/>
        </a:p>
      </dsp:txBody>
      <dsp:txXfrm>
        <a:off x="3446278" y="4303141"/>
        <a:ext cx="13393921" cy="782389"/>
      </dsp:txXfrm>
    </dsp:sp>
    <dsp:sp modelId="{3B07436B-5611-42EC-B588-144EB78BB730}">
      <dsp:nvSpPr>
        <dsp:cNvPr id="0" name=""/>
        <dsp:cNvSpPr/>
      </dsp:nvSpPr>
      <dsp:spPr>
        <a:xfrm>
          <a:off x="78238" y="4381380"/>
          <a:ext cx="3368040" cy="625911"/>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11000" b="-1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96E0B7-02CD-4E61-8B46-A2BF48798F62}">
      <dsp:nvSpPr>
        <dsp:cNvPr id="0" name=""/>
        <dsp:cNvSpPr/>
      </dsp:nvSpPr>
      <dsp:spPr>
        <a:xfrm>
          <a:off x="0" y="5163769"/>
          <a:ext cx="16840200" cy="78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err="1" smtClean="0"/>
            <a:t>Відсутність</a:t>
          </a:r>
          <a:r>
            <a:rPr lang="ru-RU" sz="3600" kern="1200" dirty="0" smtClean="0"/>
            <a:t> </a:t>
          </a:r>
          <a:r>
            <a:rPr lang="ru-RU" sz="3600" kern="1200" dirty="0" err="1" smtClean="0"/>
            <a:t>сучасних</a:t>
          </a:r>
          <a:r>
            <a:rPr lang="ru-RU" sz="3600" kern="1200" dirty="0" smtClean="0"/>
            <a:t> </a:t>
          </a:r>
          <a:r>
            <a:rPr lang="ru-RU" sz="3600" kern="1200" dirty="0" err="1" smtClean="0"/>
            <a:t>технологій</a:t>
          </a:r>
          <a:r>
            <a:rPr lang="ru-RU" sz="3600" kern="1200" dirty="0" smtClean="0"/>
            <a:t> та </a:t>
          </a:r>
          <a:r>
            <a:rPr lang="ru-RU" sz="3600" kern="1200" dirty="0" err="1" smtClean="0"/>
            <a:t>знань</a:t>
          </a:r>
          <a:endParaRPr lang="ru-RU" sz="3600" kern="1200" dirty="0"/>
        </a:p>
      </dsp:txBody>
      <dsp:txXfrm>
        <a:off x="3446278" y="5163769"/>
        <a:ext cx="13393921" cy="782389"/>
      </dsp:txXfrm>
    </dsp:sp>
    <dsp:sp modelId="{4D5AA65A-C2BC-4734-8F0D-01D9E3153A3E}">
      <dsp:nvSpPr>
        <dsp:cNvPr id="0" name=""/>
        <dsp:cNvSpPr/>
      </dsp:nvSpPr>
      <dsp:spPr>
        <a:xfrm>
          <a:off x="78238" y="5242008"/>
          <a:ext cx="3368040" cy="625911"/>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141000" b="-1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EE888E-497D-41E7-A773-83B0153806F8}">
      <dsp:nvSpPr>
        <dsp:cNvPr id="0" name=""/>
        <dsp:cNvSpPr/>
      </dsp:nvSpPr>
      <dsp:spPr>
        <a:xfrm>
          <a:off x="0" y="6024398"/>
          <a:ext cx="16840200" cy="78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err="1" smtClean="0"/>
            <a:t>Нестабільність</a:t>
          </a:r>
          <a:r>
            <a:rPr lang="ru-RU" sz="3600" kern="1200" dirty="0" smtClean="0"/>
            <a:t> </a:t>
          </a:r>
          <a:r>
            <a:rPr lang="ru-RU" sz="3600" kern="1200" dirty="0" err="1" smtClean="0"/>
            <a:t>кліматичних</a:t>
          </a:r>
          <a:r>
            <a:rPr lang="ru-RU" sz="3600" kern="1200" dirty="0" smtClean="0"/>
            <a:t> умов</a:t>
          </a:r>
          <a:endParaRPr lang="ru-RU" sz="3600" kern="1200" dirty="0"/>
        </a:p>
      </dsp:txBody>
      <dsp:txXfrm>
        <a:off x="3446278" y="6024398"/>
        <a:ext cx="13393921" cy="782389"/>
      </dsp:txXfrm>
    </dsp:sp>
    <dsp:sp modelId="{2B6008BA-3AA1-4DBE-9F6A-6930FCE4EFB5}">
      <dsp:nvSpPr>
        <dsp:cNvPr id="0" name=""/>
        <dsp:cNvSpPr/>
      </dsp:nvSpPr>
      <dsp:spPr>
        <a:xfrm>
          <a:off x="78238" y="6102637"/>
          <a:ext cx="3368040" cy="625911"/>
        </a:xfrm>
        <a:prstGeom prst="roundRect">
          <a:avLst>
            <a:gd name="adj" fmla="val 1000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37000" b="-13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FF5D44-178C-4081-88E8-BADD615AEAE5}">
      <dsp:nvSpPr>
        <dsp:cNvPr id="0" name=""/>
        <dsp:cNvSpPr/>
      </dsp:nvSpPr>
      <dsp:spPr>
        <a:xfrm>
          <a:off x="0" y="6885026"/>
          <a:ext cx="16840200" cy="78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err="1" smtClean="0"/>
            <a:t>Відсутність</a:t>
          </a:r>
          <a:r>
            <a:rPr lang="ru-RU" sz="3600" kern="1200" dirty="0" smtClean="0"/>
            <a:t> </a:t>
          </a:r>
          <a:r>
            <a:rPr lang="ru-RU" sz="3600" kern="1200" dirty="0" err="1" smtClean="0"/>
            <a:t>інфраструктури</a:t>
          </a:r>
          <a:r>
            <a:rPr lang="ru-RU" sz="3600" kern="1200" dirty="0" smtClean="0"/>
            <a:t> та доступу до </a:t>
          </a:r>
          <a:r>
            <a:rPr lang="ru-RU" sz="3600" kern="1200" dirty="0" err="1" smtClean="0"/>
            <a:t>ринків</a:t>
          </a:r>
          <a:r>
            <a:rPr lang="ru-RU" sz="3600" kern="1200" dirty="0" smtClean="0"/>
            <a:t>: </a:t>
          </a:r>
          <a:endParaRPr lang="ru-RU" sz="3600" kern="1200" dirty="0"/>
        </a:p>
      </dsp:txBody>
      <dsp:txXfrm>
        <a:off x="3446278" y="6885026"/>
        <a:ext cx="13393921" cy="782389"/>
      </dsp:txXfrm>
    </dsp:sp>
    <dsp:sp modelId="{8973BA13-34B6-4269-BFE3-724433E8082F}">
      <dsp:nvSpPr>
        <dsp:cNvPr id="0" name=""/>
        <dsp:cNvSpPr/>
      </dsp:nvSpPr>
      <dsp:spPr>
        <a:xfrm>
          <a:off x="78238" y="6963265"/>
          <a:ext cx="3368040" cy="625911"/>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t="-79000" b="-7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CD6A2A-9CC9-4BB5-90E2-4A42FD1F4266}">
      <dsp:nvSpPr>
        <dsp:cNvPr id="0" name=""/>
        <dsp:cNvSpPr/>
      </dsp:nvSpPr>
      <dsp:spPr>
        <a:xfrm>
          <a:off x="0" y="7745654"/>
          <a:ext cx="16840200" cy="782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ru-RU" sz="3600" kern="1200" dirty="0" err="1" smtClean="0"/>
            <a:t>Відсутність</a:t>
          </a:r>
          <a:r>
            <a:rPr lang="ru-RU" sz="3600" kern="1200" dirty="0" smtClean="0"/>
            <a:t> </a:t>
          </a:r>
          <a:r>
            <a:rPr lang="ru-RU" sz="3600" kern="1200" dirty="0" err="1" smtClean="0"/>
            <a:t>фінансової</a:t>
          </a:r>
          <a:r>
            <a:rPr lang="ru-RU" sz="3600" kern="1200" dirty="0" smtClean="0"/>
            <a:t> </a:t>
          </a:r>
          <a:r>
            <a:rPr lang="ru-RU" sz="3600" kern="1200" dirty="0" err="1" smtClean="0"/>
            <a:t>підтримки</a:t>
          </a:r>
          <a:r>
            <a:rPr lang="ru-RU" sz="3600" kern="1200" dirty="0" smtClean="0"/>
            <a:t> та </a:t>
          </a:r>
          <a:r>
            <a:rPr lang="ru-RU" sz="3600" kern="1200" dirty="0" err="1" smtClean="0"/>
            <a:t>інвестицій</a:t>
          </a:r>
          <a:endParaRPr lang="ru-RU" sz="3600" kern="1200" dirty="0"/>
        </a:p>
      </dsp:txBody>
      <dsp:txXfrm>
        <a:off x="3446278" y="7745654"/>
        <a:ext cx="13393921" cy="782389"/>
      </dsp:txXfrm>
    </dsp:sp>
    <dsp:sp modelId="{21C04451-7913-4D6D-A063-1B9DA9307DE3}">
      <dsp:nvSpPr>
        <dsp:cNvPr id="0" name=""/>
        <dsp:cNvSpPr/>
      </dsp:nvSpPr>
      <dsp:spPr>
        <a:xfrm>
          <a:off x="78238" y="7823893"/>
          <a:ext cx="3368040" cy="625911"/>
        </a:xfrm>
        <a:prstGeom prst="roundRect">
          <a:avLst>
            <a:gd name="adj" fmla="val 10000"/>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205000" b="-20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20609-62D5-4527-82DB-AFF55F29DC18}">
      <dsp:nvSpPr>
        <dsp:cNvPr id="0" name=""/>
        <dsp:cNvSpPr/>
      </dsp:nvSpPr>
      <dsp:spPr>
        <a:xfrm>
          <a:off x="6861849" y="7320"/>
          <a:ext cx="10292775" cy="10939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Фермерам </a:t>
          </a:r>
          <a:r>
            <a:rPr lang="ru-RU" sz="1800" kern="1200" dirty="0" err="1" smtClean="0"/>
            <a:t>були</a:t>
          </a:r>
          <a:r>
            <a:rPr lang="ru-RU" sz="1800" kern="1200" dirty="0" smtClean="0"/>
            <a:t> </a:t>
          </a:r>
          <a:r>
            <a:rPr lang="ru-RU" sz="1800" kern="1200" dirty="0" err="1" smtClean="0"/>
            <a:t>надані</a:t>
          </a:r>
          <a:r>
            <a:rPr lang="ru-RU" sz="1800" kern="1200" dirty="0" smtClean="0"/>
            <a:t> </a:t>
          </a:r>
          <a:r>
            <a:rPr lang="ru-RU" sz="1800" kern="1200" dirty="0" err="1" smtClean="0"/>
            <a:t>фінансові</a:t>
          </a:r>
          <a:r>
            <a:rPr lang="ru-RU" sz="1800" kern="1200" dirty="0" smtClean="0"/>
            <a:t> </a:t>
          </a:r>
          <a:r>
            <a:rPr lang="ru-RU" sz="1800" kern="1200" dirty="0" err="1" smtClean="0"/>
            <a:t>стимули</a:t>
          </a:r>
          <a:r>
            <a:rPr lang="ru-RU" sz="1800" kern="1200" dirty="0" smtClean="0"/>
            <a:t> для </a:t>
          </a:r>
          <a:r>
            <a:rPr lang="ru-RU" sz="1800" kern="1200" dirty="0" err="1" smtClean="0"/>
            <a:t>використання</a:t>
          </a:r>
          <a:r>
            <a:rPr lang="ru-RU" sz="1800" kern="1200" dirty="0" smtClean="0"/>
            <a:t> </a:t>
          </a:r>
          <a:r>
            <a:rPr lang="ru-RU" sz="1800" kern="1200" dirty="0" err="1" smtClean="0"/>
            <a:t>методів</a:t>
          </a:r>
          <a:r>
            <a:rPr lang="ru-RU" sz="1800" kern="1200" dirty="0" smtClean="0"/>
            <a:t> </a:t>
          </a:r>
          <a:r>
            <a:rPr lang="ru-RU" sz="1800" kern="1200" dirty="0" err="1" smtClean="0"/>
            <a:t>обробітку</a:t>
          </a:r>
          <a:r>
            <a:rPr lang="ru-RU" sz="1800" kern="1200" dirty="0" smtClean="0"/>
            <a:t> </a:t>
          </a:r>
          <a:r>
            <a:rPr lang="ru-RU" sz="1800" kern="1200" dirty="0" err="1" smtClean="0"/>
            <a:t>ґрунту</a:t>
          </a:r>
          <a:r>
            <a:rPr lang="ru-RU" sz="1800" kern="1200" dirty="0" smtClean="0"/>
            <a:t>, </a:t>
          </a:r>
          <a:r>
            <a:rPr lang="ru-RU" sz="1800" kern="1200" dirty="0" err="1" smtClean="0"/>
            <a:t>що</a:t>
          </a:r>
          <a:r>
            <a:rPr lang="ru-RU" sz="1800" kern="1200" dirty="0" smtClean="0"/>
            <a:t> </a:t>
          </a:r>
          <a:r>
            <a:rPr lang="ru-RU" sz="1800" kern="1200" dirty="0" err="1" smtClean="0"/>
            <a:t>сприяють</a:t>
          </a:r>
          <a:r>
            <a:rPr lang="ru-RU" sz="1800" kern="1200" dirty="0" smtClean="0"/>
            <a:t> </a:t>
          </a:r>
          <a:r>
            <a:rPr lang="ru-RU" sz="1800" kern="1200" dirty="0" err="1" smtClean="0"/>
            <a:t>утриманню</a:t>
          </a:r>
          <a:r>
            <a:rPr lang="ru-RU" sz="1800" kern="1200" dirty="0" smtClean="0"/>
            <a:t> </a:t>
          </a:r>
          <a:r>
            <a:rPr lang="ru-RU" sz="1800" kern="1200" dirty="0" err="1" smtClean="0"/>
            <a:t>ґрунту</a:t>
          </a:r>
          <a:r>
            <a:rPr lang="ru-RU" sz="1800" kern="1200" dirty="0" smtClean="0"/>
            <a:t> та </a:t>
          </a:r>
          <a:r>
            <a:rPr lang="ru-RU" sz="1800" kern="1200" dirty="0" err="1" smtClean="0"/>
            <a:t>запобіганню</a:t>
          </a:r>
          <a:r>
            <a:rPr lang="ru-RU" sz="1800" kern="1200" dirty="0" smtClean="0"/>
            <a:t> </a:t>
          </a:r>
          <a:r>
            <a:rPr lang="ru-RU" sz="1800" kern="1200" dirty="0" err="1" smtClean="0"/>
            <a:t>ерозії</a:t>
          </a:r>
          <a:r>
            <a:rPr lang="ru-RU" sz="1800" kern="1200" dirty="0" smtClean="0"/>
            <a:t>. </a:t>
          </a:r>
          <a:r>
            <a:rPr lang="ru-RU" sz="1800" kern="1200" dirty="0" err="1" smtClean="0"/>
            <a:t>Наприклад</a:t>
          </a:r>
          <a:r>
            <a:rPr lang="ru-RU" sz="1800" kern="1200" dirty="0" smtClean="0"/>
            <a:t>, </a:t>
          </a:r>
          <a:r>
            <a:rPr lang="ru-RU" sz="1800" kern="1200" dirty="0" err="1" smtClean="0"/>
            <a:t>використання</a:t>
          </a:r>
          <a:r>
            <a:rPr lang="ru-RU" sz="1800" kern="1200" dirty="0" smtClean="0"/>
            <a:t> </a:t>
          </a:r>
          <a:r>
            <a:rPr lang="ru-RU" sz="1800" kern="1200" dirty="0" err="1" smtClean="0"/>
            <a:t>мульчі</a:t>
          </a:r>
          <a:r>
            <a:rPr lang="ru-RU" sz="1800" kern="1200" dirty="0" smtClean="0"/>
            <a:t>, </a:t>
          </a:r>
          <a:r>
            <a:rPr lang="ru-RU" sz="1800" kern="1200" dirty="0" err="1" smtClean="0"/>
            <a:t>стеблової</a:t>
          </a:r>
          <a:r>
            <a:rPr lang="ru-RU" sz="1800" kern="1200" dirty="0" smtClean="0"/>
            <a:t> </a:t>
          </a:r>
          <a:r>
            <a:rPr lang="ru-RU" sz="1800" kern="1200" dirty="0" err="1" smtClean="0"/>
            <a:t>решітки</a:t>
          </a:r>
          <a:r>
            <a:rPr lang="ru-RU" sz="1800" kern="1200" dirty="0" smtClean="0"/>
            <a:t> та </a:t>
          </a:r>
          <a:r>
            <a:rPr lang="ru-RU" sz="1800" kern="1200" dirty="0" err="1" smtClean="0"/>
            <a:t>консервуючого</a:t>
          </a:r>
          <a:r>
            <a:rPr lang="ru-RU" sz="1800" kern="1200" dirty="0" smtClean="0"/>
            <a:t> </a:t>
          </a:r>
          <a:r>
            <a:rPr lang="ru-RU" sz="1800" kern="1200" dirty="0" err="1" smtClean="0"/>
            <a:t>обробітку</a:t>
          </a:r>
          <a:r>
            <a:rPr lang="ru-RU" sz="1800" kern="1200" dirty="0" smtClean="0"/>
            <a:t>.</a:t>
          </a:r>
          <a:endParaRPr lang="ru-RU" sz="1800" kern="1200" dirty="0"/>
        </a:p>
      </dsp:txBody>
      <dsp:txXfrm>
        <a:off x="6861849" y="144064"/>
        <a:ext cx="9882543" cy="820463"/>
      </dsp:txXfrm>
    </dsp:sp>
    <dsp:sp modelId="{EEA4B019-0C19-4126-BEE7-33F6AB8F2921}">
      <dsp:nvSpPr>
        <dsp:cNvPr id="0" name=""/>
        <dsp:cNvSpPr/>
      </dsp:nvSpPr>
      <dsp:spPr>
        <a:xfrm>
          <a:off x="0" y="7320"/>
          <a:ext cx="6861850" cy="1093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ru-RU" sz="3100" kern="1200" dirty="0" smtClean="0"/>
            <a:t>Заходи </a:t>
          </a:r>
          <a:r>
            <a:rPr lang="ru-RU" sz="3100" kern="1200" dirty="0" err="1" smtClean="0"/>
            <a:t>щодо</a:t>
          </a:r>
          <a:r>
            <a:rPr lang="ru-RU" sz="3100" kern="1200" dirty="0" smtClean="0"/>
            <a:t> </a:t>
          </a:r>
          <a:r>
            <a:rPr lang="ru-RU" sz="3100" kern="1200" dirty="0" err="1" smtClean="0"/>
            <a:t>утримання</a:t>
          </a:r>
          <a:r>
            <a:rPr lang="ru-RU" sz="3100" kern="1200" dirty="0" smtClean="0"/>
            <a:t> </a:t>
          </a:r>
          <a:r>
            <a:rPr lang="ru-RU" sz="3100" kern="1200" dirty="0" err="1" smtClean="0"/>
            <a:t>ґрунту</a:t>
          </a:r>
          <a:endParaRPr lang="ru-RU" sz="3100" kern="1200" dirty="0"/>
        </a:p>
      </dsp:txBody>
      <dsp:txXfrm>
        <a:off x="53402" y="60722"/>
        <a:ext cx="6755046" cy="987147"/>
      </dsp:txXfrm>
    </dsp:sp>
    <dsp:sp modelId="{C0E76EB5-2A3C-48B8-84A8-9F83659C4772}">
      <dsp:nvSpPr>
        <dsp:cNvPr id="0" name=""/>
        <dsp:cNvSpPr/>
      </dsp:nvSpPr>
      <dsp:spPr>
        <a:xfrm>
          <a:off x="6861849" y="1210666"/>
          <a:ext cx="10292775" cy="10939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smtClean="0"/>
            <a:t>Програма сприяла зменшенню використання хімічних пестицидів та добрив. Фермерам надавалися інформаційна підтримка та навчання з використання біологічних засобів захисту рослин та органічних добрив.</a:t>
          </a:r>
          <a:endParaRPr lang="ru-RU" sz="1800" kern="1200"/>
        </a:p>
      </dsp:txBody>
      <dsp:txXfrm>
        <a:off x="6861849" y="1347410"/>
        <a:ext cx="9882543" cy="820463"/>
      </dsp:txXfrm>
    </dsp:sp>
    <dsp:sp modelId="{E3C2C71D-41A9-46FB-9923-6DF4FB564A4E}">
      <dsp:nvSpPr>
        <dsp:cNvPr id="0" name=""/>
        <dsp:cNvSpPr/>
      </dsp:nvSpPr>
      <dsp:spPr>
        <a:xfrm>
          <a:off x="0" y="1210666"/>
          <a:ext cx="6861850" cy="1093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ru-RU" sz="3100" kern="1200" dirty="0" err="1" smtClean="0"/>
            <a:t>Зменшення</a:t>
          </a:r>
          <a:r>
            <a:rPr lang="ru-RU" sz="3100" kern="1200" dirty="0" smtClean="0"/>
            <a:t> </a:t>
          </a:r>
          <a:r>
            <a:rPr lang="ru-RU" sz="3100" kern="1200" dirty="0" err="1" smtClean="0"/>
            <a:t>використання</a:t>
          </a:r>
          <a:r>
            <a:rPr lang="ru-RU" sz="3100" kern="1200" dirty="0" smtClean="0"/>
            <a:t> </a:t>
          </a:r>
          <a:r>
            <a:rPr lang="ru-RU" sz="3100" kern="1200" dirty="0" err="1" smtClean="0"/>
            <a:t>хімічних</a:t>
          </a:r>
          <a:r>
            <a:rPr lang="ru-RU" sz="3100" kern="1200" dirty="0" smtClean="0"/>
            <a:t> </a:t>
          </a:r>
          <a:r>
            <a:rPr lang="ru-RU" sz="3100" kern="1200" dirty="0" err="1" smtClean="0"/>
            <a:t>засобів</a:t>
          </a:r>
          <a:endParaRPr lang="ru-RU" sz="3100" kern="1200" dirty="0"/>
        </a:p>
      </dsp:txBody>
      <dsp:txXfrm>
        <a:off x="53402" y="1264068"/>
        <a:ext cx="6755046" cy="987147"/>
      </dsp:txXfrm>
    </dsp:sp>
    <dsp:sp modelId="{2502ECA1-12B1-4906-B52B-573E70BEEC11}">
      <dsp:nvSpPr>
        <dsp:cNvPr id="0" name=""/>
        <dsp:cNvSpPr/>
      </dsp:nvSpPr>
      <dsp:spPr>
        <a:xfrm>
          <a:off x="6861849" y="2414012"/>
          <a:ext cx="10292775" cy="10939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err="1" smtClean="0"/>
            <a:t>Програма</a:t>
          </a:r>
          <a:r>
            <a:rPr lang="ru-RU" sz="1800" kern="1200" dirty="0" smtClean="0"/>
            <a:t> </a:t>
          </a:r>
          <a:r>
            <a:rPr lang="ru-RU" sz="1800" kern="1200" dirty="0" err="1" smtClean="0"/>
            <a:t>пропагувала</a:t>
          </a:r>
          <a:r>
            <a:rPr lang="ru-RU" sz="1800" kern="1200" dirty="0" smtClean="0"/>
            <a:t> </a:t>
          </a:r>
          <a:r>
            <a:rPr lang="ru-RU" sz="1800" kern="1200" dirty="0" err="1" smtClean="0"/>
            <a:t>використання</a:t>
          </a:r>
          <a:r>
            <a:rPr lang="ru-RU" sz="1800" kern="1200" dirty="0" smtClean="0"/>
            <a:t> </a:t>
          </a:r>
          <a:r>
            <a:rPr lang="ru-RU" sz="1800" kern="1200" dirty="0" err="1" smtClean="0"/>
            <a:t>послідовної</a:t>
          </a:r>
          <a:r>
            <a:rPr lang="ru-RU" sz="1800" kern="1200" dirty="0" smtClean="0"/>
            <a:t> </a:t>
          </a:r>
          <a:r>
            <a:rPr lang="ru-RU" sz="1800" kern="1200" dirty="0" err="1" smtClean="0"/>
            <a:t>ротації</a:t>
          </a:r>
          <a:r>
            <a:rPr lang="ru-RU" sz="1800" kern="1200" dirty="0" smtClean="0"/>
            <a:t> </a:t>
          </a:r>
          <a:r>
            <a:rPr lang="ru-RU" sz="1800" kern="1200" dirty="0" err="1" smtClean="0"/>
            <a:t>вирощування</a:t>
          </a:r>
          <a:r>
            <a:rPr lang="ru-RU" sz="1800" kern="1200" dirty="0" smtClean="0"/>
            <a:t> </a:t>
          </a:r>
          <a:r>
            <a:rPr lang="ru-RU" sz="1800" kern="1200" dirty="0" err="1" smtClean="0"/>
            <a:t>рослин</a:t>
          </a:r>
          <a:r>
            <a:rPr lang="ru-RU" sz="1800" kern="1200" dirty="0" smtClean="0"/>
            <a:t>, </a:t>
          </a:r>
          <a:r>
            <a:rPr lang="ru-RU" sz="1800" kern="1200" dirty="0" err="1" smtClean="0"/>
            <a:t>що</a:t>
          </a:r>
          <a:r>
            <a:rPr lang="ru-RU" sz="1800" kern="1200" dirty="0" smtClean="0"/>
            <a:t> </a:t>
          </a:r>
          <a:r>
            <a:rPr lang="ru-RU" sz="1800" kern="1200" dirty="0" err="1" smtClean="0"/>
            <a:t>сприяє</a:t>
          </a:r>
          <a:r>
            <a:rPr lang="ru-RU" sz="1800" kern="1200" dirty="0" smtClean="0"/>
            <a:t> </a:t>
          </a:r>
          <a:r>
            <a:rPr lang="ru-RU" sz="1800" kern="1200" dirty="0" err="1" smtClean="0"/>
            <a:t>підтримці</a:t>
          </a:r>
          <a:r>
            <a:rPr lang="ru-RU" sz="1800" kern="1200" dirty="0" smtClean="0"/>
            <a:t> </a:t>
          </a:r>
          <a:r>
            <a:rPr lang="ru-RU" sz="1800" kern="1200" dirty="0" err="1" smtClean="0"/>
            <a:t>родючості</a:t>
          </a:r>
          <a:r>
            <a:rPr lang="ru-RU" sz="1800" kern="1200" dirty="0" smtClean="0"/>
            <a:t> </a:t>
          </a:r>
          <a:r>
            <a:rPr lang="ru-RU" sz="1800" kern="1200" dirty="0" err="1" smtClean="0"/>
            <a:t>ґрунту</a:t>
          </a:r>
          <a:r>
            <a:rPr lang="ru-RU" sz="1800" kern="1200" dirty="0" smtClean="0"/>
            <a:t> та </a:t>
          </a:r>
          <a:r>
            <a:rPr lang="ru-RU" sz="1800" kern="1200" dirty="0" err="1" smtClean="0"/>
            <a:t>уникненню</a:t>
          </a:r>
          <a:r>
            <a:rPr lang="ru-RU" sz="1800" kern="1200" dirty="0" smtClean="0"/>
            <a:t> </a:t>
          </a:r>
          <a:r>
            <a:rPr lang="ru-RU" sz="1800" kern="1200" dirty="0" err="1" smtClean="0"/>
            <a:t>вирощування</a:t>
          </a:r>
          <a:r>
            <a:rPr lang="ru-RU" sz="1800" kern="1200" dirty="0" smtClean="0"/>
            <a:t> одного виду культур </a:t>
          </a:r>
          <a:r>
            <a:rPr lang="ru-RU" sz="1800" kern="1200" dirty="0" err="1" smtClean="0"/>
            <a:t>протягом</a:t>
          </a:r>
          <a:r>
            <a:rPr lang="ru-RU" sz="1800" kern="1200" dirty="0" smtClean="0"/>
            <a:t> </a:t>
          </a:r>
          <a:r>
            <a:rPr lang="ru-RU" sz="1800" kern="1200" dirty="0" err="1" smtClean="0"/>
            <a:t>тривалого</a:t>
          </a:r>
          <a:r>
            <a:rPr lang="ru-RU" sz="1800" kern="1200" dirty="0" smtClean="0"/>
            <a:t> </a:t>
          </a:r>
          <a:r>
            <a:rPr lang="ru-RU" sz="1800" kern="1200" dirty="0" err="1" smtClean="0"/>
            <a:t>періоду</a:t>
          </a:r>
          <a:r>
            <a:rPr lang="ru-RU" sz="1800" kern="1200" dirty="0" smtClean="0"/>
            <a:t>.</a:t>
          </a:r>
          <a:endParaRPr lang="ru-RU" sz="1800" kern="1200" dirty="0"/>
        </a:p>
      </dsp:txBody>
      <dsp:txXfrm>
        <a:off x="6861849" y="2550756"/>
        <a:ext cx="9882543" cy="820463"/>
      </dsp:txXfrm>
    </dsp:sp>
    <dsp:sp modelId="{CAFCB367-40B3-4C90-A2B2-45AF440907F3}">
      <dsp:nvSpPr>
        <dsp:cNvPr id="0" name=""/>
        <dsp:cNvSpPr/>
      </dsp:nvSpPr>
      <dsp:spPr>
        <a:xfrm>
          <a:off x="0" y="2414012"/>
          <a:ext cx="6861850" cy="1093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ru-RU" sz="3100" kern="1200" dirty="0" err="1" smtClean="0"/>
            <a:t>Послідовна</a:t>
          </a:r>
          <a:r>
            <a:rPr lang="ru-RU" sz="3100" kern="1200" dirty="0" smtClean="0"/>
            <a:t> </a:t>
          </a:r>
          <a:r>
            <a:rPr lang="ru-RU" sz="3100" kern="1200" dirty="0" err="1" smtClean="0"/>
            <a:t>ротація</a:t>
          </a:r>
          <a:r>
            <a:rPr lang="ru-RU" sz="3100" kern="1200" dirty="0" smtClean="0"/>
            <a:t> </a:t>
          </a:r>
          <a:r>
            <a:rPr lang="ru-RU" sz="3100" kern="1200" dirty="0" err="1" smtClean="0"/>
            <a:t>вирощування</a:t>
          </a:r>
          <a:endParaRPr lang="ru-RU" sz="3100" kern="1200" dirty="0"/>
        </a:p>
      </dsp:txBody>
      <dsp:txXfrm>
        <a:off x="53402" y="2467414"/>
        <a:ext cx="6755046" cy="987147"/>
      </dsp:txXfrm>
    </dsp:sp>
    <dsp:sp modelId="{6C96EE4D-8CAE-48BC-8710-155E221D09AA}">
      <dsp:nvSpPr>
        <dsp:cNvPr id="0" name=""/>
        <dsp:cNvSpPr/>
      </dsp:nvSpPr>
      <dsp:spPr>
        <a:xfrm>
          <a:off x="6861849" y="3617359"/>
          <a:ext cx="10292775" cy="10939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Були </a:t>
          </a:r>
          <a:r>
            <a:rPr lang="ru-RU" sz="1800" kern="1200" dirty="0" err="1" smtClean="0"/>
            <a:t>проведені</a:t>
          </a:r>
          <a:r>
            <a:rPr lang="ru-RU" sz="1800" kern="1200" dirty="0" smtClean="0"/>
            <a:t> </a:t>
          </a:r>
          <a:r>
            <a:rPr lang="ru-RU" sz="1800" kern="1200" dirty="0" err="1" smtClean="0"/>
            <a:t>систематичні</a:t>
          </a:r>
          <a:r>
            <a:rPr lang="ru-RU" sz="1800" kern="1200" dirty="0" smtClean="0"/>
            <a:t> </a:t>
          </a:r>
          <a:r>
            <a:rPr lang="ru-RU" sz="1800" kern="1200" dirty="0" err="1" smtClean="0"/>
            <a:t>моніторингові</a:t>
          </a:r>
          <a:r>
            <a:rPr lang="ru-RU" sz="1800" kern="1200" dirty="0" smtClean="0"/>
            <a:t> </a:t>
          </a:r>
          <a:r>
            <a:rPr lang="ru-RU" sz="1800" kern="1200" dirty="0" err="1" smtClean="0"/>
            <a:t>дослідження</a:t>
          </a:r>
          <a:r>
            <a:rPr lang="ru-RU" sz="1800" kern="1200" dirty="0" smtClean="0"/>
            <a:t> стану </a:t>
          </a:r>
          <a:r>
            <a:rPr lang="ru-RU" sz="1800" kern="1200" dirty="0" err="1" smtClean="0"/>
            <a:t>ґрунтів</a:t>
          </a:r>
          <a:r>
            <a:rPr lang="ru-RU" sz="1800" kern="1200" dirty="0" smtClean="0"/>
            <a:t> у </a:t>
          </a:r>
          <a:r>
            <a:rPr lang="ru-RU" sz="1800" kern="1200" dirty="0" err="1" smtClean="0"/>
            <a:t>різних</a:t>
          </a:r>
          <a:r>
            <a:rPr lang="ru-RU" sz="1800" kern="1200" dirty="0" smtClean="0"/>
            <a:t> </a:t>
          </a:r>
          <a:r>
            <a:rPr lang="ru-RU" sz="1800" kern="1200" dirty="0" err="1" smtClean="0"/>
            <a:t>регіонах</a:t>
          </a:r>
          <a:r>
            <a:rPr lang="ru-RU" sz="1800" kern="1200" dirty="0" smtClean="0"/>
            <a:t> </a:t>
          </a:r>
          <a:r>
            <a:rPr lang="ru-RU" sz="1800" kern="1200" dirty="0" err="1" smtClean="0"/>
            <a:t>Нідерландів</a:t>
          </a:r>
          <a:r>
            <a:rPr lang="ru-RU" sz="1800" kern="1200" dirty="0" smtClean="0"/>
            <a:t>. </a:t>
          </a:r>
          <a:r>
            <a:rPr lang="ru-RU" sz="1800" kern="1200" dirty="0" err="1" smtClean="0"/>
            <a:t>Це</a:t>
          </a:r>
          <a:r>
            <a:rPr lang="ru-RU" sz="1800" kern="1200" dirty="0" smtClean="0"/>
            <a:t> дозволило </a:t>
          </a:r>
          <a:r>
            <a:rPr lang="ru-RU" sz="1800" kern="1200" dirty="0" err="1" smtClean="0"/>
            <a:t>виявити</a:t>
          </a:r>
          <a:r>
            <a:rPr lang="ru-RU" sz="1800" kern="1200" dirty="0" smtClean="0"/>
            <a:t> </a:t>
          </a:r>
          <a:r>
            <a:rPr lang="ru-RU" sz="1800" kern="1200" dirty="0" err="1" smtClean="0"/>
            <a:t>проблемні</a:t>
          </a:r>
          <a:r>
            <a:rPr lang="ru-RU" sz="1800" kern="1200" dirty="0" smtClean="0"/>
            <a:t> </a:t>
          </a:r>
          <a:r>
            <a:rPr lang="ru-RU" sz="1800" kern="1200" dirty="0" err="1" smtClean="0"/>
            <a:t>ділянки</a:t>
          </a:r>
          <a:r>
            <a:rPr lang="ru-RU" sz="1800" kern="1200" dirty="0" smtClean="0"/>
            <a:t>.</a:t>
          </a:r>
          <a:endParaRPr lang="ru-RU" sz="1800" kern="1200" dirty="0"/>
        </a:p>
      </dsp:txBody>
      <dsp:txXfrm>
        <a:off x="6861849" y="3754103"/>
        <a:ext cx="9882543" cy="820463"/>
      </dsp:txXfrm>
    </dsp:sp>
    <dsp:sp modelId="{87777C5F-917A-4333-BE23-5E357F6BD022}">
      <dsp:nvSpPr>
        <dsp:cNvPr id="0" name=""/>
        <dsp:cNvSpPr/>
      </dsp:nvSpPr>
      <dsp:spPr>
        <a:xfrm>
          <a:off x="0" y="3617359"/>
          <a:ext cx="6861850" cy="1093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ru-RU" sz="3100" kern="1200" dirty="0" err="1" smtClean="0"/>
            <a:t>Моніторинг</a:t>
          </a:r>
          <a:r>
            <a:rPr lang="ru-RU" sz="3100" kern="1200" dirty="0" smtClean="0"/>
            <a:t> та </a:t>
          </a:r>
          <a:r>
            <a:rPr lang="ru-RU" sz="3100" kern="1200" dirty="0" err="1" smtClean="0"/>
            <a:t>оцінка</a:t>
          </a:r>
          <a:r>
            <a:rPr lang="ru-RU" sz="3100" kern="1200" dirty="0" smtClean="0"/>
            <a:t> </a:t>
          </a:r>
          <a:r>
            <a:rPr lang="ru-RU" sz="3100" kern="1200" dirty="0" err="1" smtClean="0"/>
            <a:t>ґрунтів</a:t>
          </a:r>
          <a:endParaRPr lang="ru-RU" sz="3100" kern="1200" dirty="0"/>
        </a:p>
      </dsp:txBody>
      <dsp:txXfrm>
        <a:off x="53402" y="3670761"/>
        <a:ext cx="6755046" cy="987147"/>
      </dsp:txXfrm>
    </dsp:sp>
    <dsp:sp modelId="{6FDEF2B3-5F3E-4E01-B672-305E22C8E1CB}">
      <dsp:nvSpPr>
        <dsp:cNvPr id="0" name=""/>
        <dsp:cNvSpPr/>
      </dsp:nvSpPr>
      <dsp:spPr>
        <a:xfrm>
          <a:off x="6861849" y="4820705"/>
          <a:ext cx="10292775" cy="10939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err="1" smtClean="0"/>
            <a:t>Ця</a:t>
          </a:r>
          <a:r>
            <a:rPr lang="ru-RU" sz="1800" kern="1200" dirty="0" smtClean="0"/>
            <a:t> </a:t>
          </a:r>
          <a:r>
            <a:rPr lang="ru-RU" sz="1800" kern="1200" dirty="0" err="1" smtClean="0"/>
            <a:t>ініціатива</a:t>
          </a:r>
          <a:r>
            <a:rPr lang="ru-RU" sz="1800" kern="1200" dirty="0" smtClean="0"/>
            <a:t> </a:t>
          </a:r>
          <a:r>
            <a:rPr lang="ru-RU" sz="1800" kern="1200" dirty="0" err="1" smtClean="0"/>
            <a:t>включає</a:t>
          </a:r>
          <a:r>
            <a:rPr lang="ru-RU" sz="1800" kern="1200" dirty="0" smtClean="0"/>
            <a:t> широкий спектр </a:t>
          </a:r>
          <a:r>
            <a:rPr lang="ru-RU" sz="1800" kern="1200" dirty="0" err="1" smtClean="0"/>
            <a:t>заходів</a:t>
          </a:r>
          <a:r>
            <a:rPr lang="ru-RU" sz="1800" kern="1200" dirty="0" smtClean="0"/>
            <a:t>, </a:t>
          </a:r>
          <a:r>
            <a:rPr lang="ru-RU" sz="1800" kern="1200" dirty="0" err="1" smtClean="0"/>
            <a:t>спрямованих</a:t>
          </a:r>
          <a:r>
            <a:rPr lang="ru-RU" sz="1800" kern="1200" dirty="0" smtClean="0"/>
            <a:t> на </a:t>
          </a:r>
          <a:r>
            <a:rPr lang="ru-RU" sz="1800" kern="1200" dirty="0" err="1" smtClean="0"/>
            <a:t>поліпшення</a:t>
          </a:r>
          <a:r>
            <a:rPr lang="ru-RU" sz="1800" kern="1200" dirty="0" smtClean="0"/>
            <a:t> стану </a:t>
          </a:r>
          <a:r>
            <a:rPr lang="ru-RU" sz="1800" kern="1200" dirty="0" err="1" smtClean="0"/>
            <a:t>ґрунтів</a:t>
          </a:r>
          <a:r>
            <a:rPr lang="ru-RU" sz="1800" kern="1200" dirty="0" smtClean="0"/>
            <a:t>, </a:t>
          </a:r>
          <a:r>
            <a:rPr lang="ru-RU" sz="1800" kern="1200" dirty="0" err="1" smtClean="0"/>
            <a:t>включаючи</a:t>
          </a:r>
          <a:r>
            <a:rPr lang="ru-RU" sz="1800" kern="1200" dirty="0" smtClean="0"/>
            <a:t> </a:t>
          </a:r>
          <a:r>
            <a:rPr lang="ru-RU" sz="1800" kern="1200" dirty="0" err="1" smtClean="0"/>
            <a:t>забезпечення</a:t>
          </a:r>
          <a:r>
            <a:rPr lang="ru-RU" sz="1800" kern="1200" dirty="0" smtClean="0"/>
            <a:t> </a:t>
          </a:r>
          <a:r>
            <a:rPr lang="ru-RU" sz="1800" kern="1200" dirty="0" err="1" smtClean="0"/>
            <a:t>їх</a:t>
          </a:r>
          <a:r>
            <a:rPr lang="ru-RU" sz="1800" kern="1200" dirty="0" smtClean="0"/>
            <a:t> </a:t>
          </a:r>
          <a:r>
            <a:rPr lang="ru-RU" sz="1800" kern="1200" dirty="0" err="1" smtClean="0"/>
            <a:t>родючості</a:t>
          </a:r>
          <a:r>
            <a:rPr lang="ru-RU" sz="1800" kern="1200" dirty="0" smtClean="0"/>
            <a:t>, </a:t>
          </a:r>
          <a:r>
            <a:rPr lang="ru-RU" sz="1800" kern="1200" dirty="0" err="1" smtClean="0"/>
            <a:t>боротьбу</a:t>
          </a:r>
          <a:r>
            <a:rPr lang="ru-RU" sz="1800" kern="1200" dirty="0" smtClean="0"/>
            <a:t> з </a:t>
          </a:r>
          <a:r>
            <a:rPr lang="ru-RU" sz="1800" kern="1200" dirty="0" err="1" smtClean="0"/>
            <a:t>ерозією</a:t>
          </a:r>
          <a:r>
            <a:rPr lang="ru-RU" sz="1800" kern="1200" dirty="0" smtClean="0"/>
            <a:t> та </a:t>
          </a:r>
          <a:r>
            <a:rPr lang="ru-RU" sz="1800" kern="1200" dirty="0" err="1" smtClean="0"/>
            <a:t>забрудненням</a:t>
          </a:r>
          <a:r>
            <a:rPr lang="ru-RU" sz="1800" kern="1200" dirty="0" smtClean="0"/>
            <a:t>, </a:t>
          </a:r>
          <a:r>
            <a:rPr lang="ru-RU" sz="1800" kern="1200" dirty="0" err="1" smtClean="0"/>
            <a:t>промоцію</a:t>
          </a:r>
          <a:r>
            <a:rPr lang="ru-RU" sz="1800" kern="1200" dirty="0" smtClean="0"/>
            <a:t> </a:t>
          </a:r>
          <a:r>
            <a:rPr lang="ru-RU" sz="1800" kern="1200" dirty="0" err="1" smtClean="0"/>
            <a:t>органічного</a:t>
          </a:r>
          <a:r>
            <a:rPr lang="ru-RU" sz="1800" kern="1200" dirty="0" smtClean="0"/>
            <a:t> </a:t>
          </a:r>
          <a:r>
            <a:rPr lang="ru-RU" sz="1800" kern="1200" dirty="0" err="1" smtClean="0"/>
            <a:t>сільського</a:t>
          </a:r>
          <a:r>
            <a:rPr lang="ru-RU" sz="1800" kern="1200" dirty="0" smtClean="0"/>
            <a:t> </a:t>
          </a:r>
          <a:r>
            <a:rPr lang="ru-RU" sz="1800" kern="1200" dirty="0" err="1" smtClean="0"/>
            <a:t>господарства</a:t>
          </a:r>
          <a:r>
            <a:rPr lang="ru-RU" sz="1800" kern="1200" dirty="0" smtClean="0"/>
            <a:t> та </a:t>
          </a:r>
          <a:r>
            <a:rPr lang="ru-RU" sz="1800" kern="1200" dirty="0" err="1" smtClean="0"/>
            <a:t>збільшення</a:t>
          </a:r>
          <a:r>
            <a:rPr lang="ru-RU" sz="1800" kern="1200" dirty="0" smtClean="0"/>
            <a:t> </a:t>
          </a:r>
          <a:r>
            <a:rPr lang="ru-RU" sz="1800" kern="1200" dirty="0" err="1" smtClean="0"/>
            <a:t>використання</a:t>
          </a:r>
          <a:r>
            <a:rPr lang="ru-RU" sz="1800" kern="1200" dirty="0" smtClean="0"/>
            <a:t> </a:t>
          </a:r>
          <a:r>
            <a:rPr lang="ru-RU" sz="1800" kern="1200" dirty="0" err="1" smtClean="0"/>
            <a:t>стійких</a:t>
          </a:r>
          <a:r>
            <a:rPr lang="ru-RU" sz="1800" kern="1200" dirty="0" smtClean="0"/>
            <a:t> </a:t>
          </a:r>
          <a:r>
            <a:rPr lang="ru-RU" sz="1800" kern="1200" dirty="0" err="1" smtClean="0"/>
            <a:t>методів</a:t>
          </a:r>
          <a:r>
            <a:rPr lang="ru-RU" sz="1800" kern="1200" dirty="0" smtClean="0"/>
            <a:t> </a:t>
          </a:r>
          <a:r>
            <a:rPr lang="ru-RU" sz="1800" kern="1200" dirty="0" err="1" smtClean="0"/>
            <a:t>обробітку</a:t>
          </a:r>
          <a:r>
            <a:rPr lang="ru-RU" sz="1800" kern="1200" dirty="0" smtClean="0"/>
            <a:t> </a:t>
          </a:r>
          <a:r>
            <a:rPr lang="ru-RU" sz="1800" kern="1200" dirty="0" err="1" smtClean="0"/>
            <a:t>ґрунту</a:t>
          </a:r>
          <a:r>
            <a:rPr lang="ru-RU" sz="1800" kern="1200" dirty="0" smtClean="0"/>
            <a:t>.</a:t>
          </a:r>
          <a:endParaRPr lang="ru-RU" sz="1800" kern="1200" dirty="0"/>
        </a:p>
      </dsp:txBody>
      <dsp:txXfrm>
        <a:off x="6861849" y="4957449"/>
        <a:ext cx="9882543" cy="820463"/>
      </dsp:txXfrm>
    </dsp:sp>
    <dsp:sp modelId="{6E57DF63-B554-4B87-8848-7ADD680EEE1B}">
      <dsp:nvSpPr>
        <dsp:cNvPr id="0" name=""/>
        <dsp:cNvSpPr/>
      </dsp:nvSpPr>
      <dsp:spPr>
        <a:xfrm>
          <a:off x="0" y="4820705"/>
          <a:ext cx="6861850" cy="1093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ru-RU" sz="3100" kern="1200" dirty="0" err="1" smtClean="0"/>
            <a:t>Зелений</a:t>
          </a:r>
          <a:r>
            <a:rPr lang="ru-RU" sz="3100" kern="1200" dirty="0" smtClean="0"/>
            <a:t> план </a:t>
          </a:r>
          <a:r>
            <a:rPr lang="ru-RU" sz="3100" kern="1200" dirty="0" err="1" smtClean="0"/>
            <a:t>Європи</a:t>
          </a:r>
          <a:endParaRPr lang="ru-RU" sz="3100" kern="1200" dirty="0"/>
        </a:p>
      </dsp:txBody>
      <dsp:txXfrm>
        <a:off x="53402" y="4874107"/>
        <a:ext cx="6755046" cy="987147"/>
      </dsp:txXfrm>
    </dsp:sp>
    <dsp:sp modelId="{B3C34E29-901F-4C56-94D3-673F061EE674}">
      <dsp:nvSpPr>
        <dsp:cNvPr id="0" name=""/>
        <dsp:cNvSpPr/>
      </dsp:nvSpPr>
      <dsp:spPr>
        <a:xfrm>
          <a:off x="6861849" y="6024052"/>
          <a:ext cx="10292775" cy="10939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t>В рамках CAP </a:t>
          </a:r>
          <a:r>
            <a:rPr lang="ru-RU" sz="1800" kern="1200" dirty="0" err="1" smtClean="0"/>
            <a:t>впроваджуються</a:t>
          </a:r>
          <a:r>
            <a:rPr lang="ru-RU" sz="1800" kern="1200" dirty="0" smtClean="0"/>
            <a:t> заходи, </a:t>
          </a:r>
          <a:r>
            <a:rPr lang="ru-RU" sz="1800" kern="1200" dirty="0" err="1" smtClean="0"/>
            <a:t>спрямовані</a:t>
          </a:r>
          <a:r>
            <a:rPr lang="ru-RU" sz="1800" kern="1200" dirty="0" smtClean="0"/>
            <a:t> на </a:t>
          </a:r>
          <a:r>
            <a:rPr lang="ru-RU" sz="1800" kern="1200" dirty="0" err="1" smtClean="0"/>
            <a:t>збереження</a:t>
          </a:r>
          <a:r>
            <a:rPr lang="ru-RU" sz="1800" kern="1200" dirty="0" smtClean="0"/>
            <a:t> </a:t>
          </a:r>
          <a:r>
            <a:rPr lang="ru-RU" sz="1800" kern="1200" dirty="0" err="1" smtClean="0"/>
            <a:t>ґрунтів</a:t>
          </a:r>
          <a:r>
            <a:rPr lang="ru-RU" sz="1800" kern="1200" dirty="0" smtClean="0"/>
            <a:t>, </a:t>
          </a:r>
          <a:r>
            <a:rPr lang="ru-RU" sz="1800" kern="1200" dirty="0" err="1" smtClean="0"/>
            <a:t>включаючи</a:t>
          </a:r>
          <a:r>
            <a:rPr lang="ru-RU" sz="1800" kern="1200" dirty="0" smtClean="0"/>
            <a:t> </a:t>
          </a:r>
          <a:r>
            <a:rPr lang="ru-RU" sz="1800" kern="1200" dirty="0" err="1" smtClean="0"/>
            <a:t>використання</a:t>
          </a:r>
          <a:r>
            <a:rPr lang="ru-RU" sz="1800" kern="1200" dirty="0" smtClean="0"/>
            <a:t> </a:t>
          </a:r>
          <a:r>
            <a:rPr lang="ru-RU" sz="1800" kern="1200" dirty="0" err="1" smtClean="0"/>
            <a:t>агроекологічних</a:t>
          </a:r>
          <a:r>
            <a:rPr lang="ru-RU" sz="1800" kern="1200" dirty="0" smtClean="0"/>
            <a:t> практик, </a:t>
          </a:r>
          <a:r>
            <a:rPr lang="ru-RU" sz="1800" kern="1200" dirty="0" err="1" smtClean="0"/>
            <a:t>зелених</a:t>
          </a:r>
          <a:r>
            <a:rPr lang="ru-RU" sz="1800" kern="1200" dirty="0" smtClean="0"/>
            <a:t> зон, </a:t>
          </a:r>
          <a:r>
            <a:rPr lang="ru-RU" sz="1800" kern="1200" dirty="0" err="1" smtClean="0"/>
            <a:t>збереження</a:t>
          </a:r>
          <a:r>
            <a:rPr lang="ru-RU" sz="1800" kern="1200" dirty="0" smtClean="0"/>
            <a:t> </a:t>
          </a:r>
          <a:r>
            <a:rPr lang="ru-RU" sz="1800" kern="1200" dirty="0" err="1" smtClean="0"/>
            <a:t>біорізноманіття</a:t>
          </a:r>
          <a:r>
            <a:rPr lang="ru-RU" sz="1800" kern="1200" dirty="0" smtClean="0"/>
            <a:t> та </a:t>
          </a:r>
          <a:r>
            <a:rPr lang="ru-RU" sz="1800" kern="1200" dirty="0" err="1" smtClean="0"/>
            <a:t>використання</a:t>
          </a:r>
          <a:r>
            <a:rPr lang="ru-RU" sz="1800" kern="1200" dirty="0" smtClean="0"/>
            <a:t> </a:t>
          </a:r>
          <a:r>
            <a:rPr lang="ru-RU" sz="1800" kern="1200" dirty="0" err="1" smtClean="0"/>
            <a:t>стійких</a:t>
          </a:r>
          <a:r>
            <a:rPr lang="ru-RU" sz="1800" kern="1200" dirty="0" smtClean="0"/>
            <a:t> </a:t>
          </a:r>
          <a:r>
            <a:rPr lang="ru-RU" sz="1800" kern="1200" dirty="0" err="1" smtClean="0"/>
            <a:t>методів</a:t>
          </a:r>
          <a:r>
            <a:rPr lang="ru-RU" sz="1800" kern="1200" dirty="0" smtClean="0"/>
            <a:t> </a:t>
          </a:r>
          <a:r>
            <a:rPr lang="ru-RU" sz="1800" kern="1200" dirty="0" err="1" smtClean="0"/>
            <a:t>обробітку</a:t>
          </a:r>
          <a:r>
            <a:rPr lang="ru-RU" sz="1800" kern="1200" dirty="0" smtClean="0"/>
            <a:t> </a:t>
          </a:r>
          <a:r>
            <a:rPr lang="ru-RU" sz="1800" kern="1200" dirty="0" err="1" smtClean="0"/>
            <a:t>ґрунту</a:t>
          </a:r>
          <a:r>
            <a:rPr lang="ru-RU" sz="1800" kern="1200" dirty="0" smtClean="0"/>
            <a:t>.</a:t>
          </a:r>
          <a:endParaRPr lang="ru-RU" sz="1800" kern="1200" dirty="0"/>
        </a:p>
      </dsp:txBody>
      <dsp:txXfrm>
        <a:off x="6861849" y="6160796"/>
        <a:ext cx="9882543" cy="820463"/>
      </dsp:txXfrm>
    </dsp:sp>
    <dsp:sp modelId="{1C5A6124-106C-443E-8E02-F99B8B23A7F9}">
      <dsp:nvSpPr>
        <dsp:cNvPr id="0" name=""/>
        <dsp:cNvSpPr/>
      </dsp:nvSpPr>
      <dsp:spPr>
        <a:xfrm>
          <a:off x="0" y="6024052"/>
          <a:ext cx="6861850" cy="1093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ru-RU" sz="3100" kern="1200" dirty="0" err="1" smtClean="0"/>
            <a:t>Програма</a:t>
          </a:r>
          <a:r>
            <a:rPr lang="ru-RU" sz="3100" kern="1200" dirty="0" smtClean="0"/>
            <a:t> CAP</a:t>
          </a:r>
          <a:endParaRPr lang="ru-RU" sz="3100" kern="1200" dirty="0"/>
        </a:p>
      </dsp:txBody>
      <dsp:txXfrm>
        <a:off x="53402" y="6077454"/>
        <a:ext cx="6755046" cy="987147"/>
      </dsp:txXfrm>
    </dsp:sp>
    <dsp:sp modelId="{68EBCF15-A72B-40C5-AB68-1A1C76705118}">
      <dsp:nvSpPr>
        <dsp:cNvPr id="0" name=""/>
        <dsp:cNvSpPr/>
      </dsp:nvSpPr>
      <dsp:spPr>
        <a:xfrm>
          <a:off x="6861849" y="7227398"/>
          <a:ext cx="10292775" cy="109395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kern="1200" dirty="0" err="1" smtClean="0"/>
            <a:t>Ці</a:t>
          </a:r>
          <a:r>
            <a:rPr lang="ru-RU" sz="1800" kern="1200" dirty="0" smtClean="0"/>
            <a:t> </a:t>
          </a:r>
          <a:r>
            <a:rPr lang="ru-RU" sz="1800" kern="1200" dirty="0" err="1" smtClean="0"/>
            <a:t>системи</a:t>
          </a:r>
          <a:r>
            <a:rPr lang="ru-RU" sz="1800" kern="1200" dirty="0" smtClean="0"/>
            <a:t> </a:t>
          </a:r>
          <a:r>
            <a:rPr lang="ru-RU" sz="1800" kern="1200" dirty="0" err="1" smtClean="0"/>
            <a:t>передбачають</a:t>
          </a:r>
          <a:r>
            <a:rPr lang="ru-RU" sz="1800" kern="1200" dirty="0" smtClean="0"/>
            <a:t> </a:t>
          </a:r>
          <a:r>
            <a:rPr lang="ru-RU" sz="1800" kern="1200" dirty="0" err="1" smtClean="0"/>
            <a:t>використання</a:t>
          </a:r>
          <a:r>
            <a:rPr lang="ru-RU" sz="1800" kern="1200" dirty="0" smtClean="0"/>
            <a:t> </a:t>
          </a:r>
          <a:r>
            <a:rPr lang="ru-RU" sz="1800" kern="1200" dirty="0" err="1" smtClean="0"/>
            <a:t>сучасних</a:t>
          </a:r>
          <a:r>
            <a:rPr lang="ru-RU" sz="1800" kern="1200" dirty="0" smtClean="0"/>
            <a:t> </a:t>
          </a:r>
          <a:r>
            <a:rPr lang="ru-RU" sz="1800" kern="1200" dirty="0" err="1" smtClean="0"/>
            <a:t>технологій</a:t>
          </a:r>
          <a:r>
            <a:rPr lang="ru-RU" sz="1800" kern="1200" dirty="0" smtClean="0"/>
            <a:t>, </a:t>
          </a:r>
          <a:r>
            <a:rPr lang="ru-RU" sz="1800" kern="1200" dirty="0" err="1" smtClean="0"/>
            <a:t>моніторинг</a:t>
          </a:r>
          <a:r>
            <a:rPr lang="ru-RU" sz="1800" kern="1200" dirty="0" smtClean="0"/>
            <a:t> та </a:t>
          </a:r>
          <a:r>
            <a:rPr lang="ru-RU" sz="1800" kern="1200" dirty="0" err="1" smtClean="0"/>
            <a:t>прогнозування</a:t>
          </a:r>
          <a:r>
            <a:rPr lang="ru-RU" sz="1800" kern="1200" dirty="0" smtClean="0"/>
            <a:t> </a:t>
          </a:r>
          <a:r>
            <a:rPr lang="ru-RU" sz="1800" kern="1200" dirty="0" err="1" smtClean="0"/>
            <a:t>погодних</a:t>
          </a:r>
          <a:r>
            <a:rPr lang="ru-RU" sz="1800" kern="1200" dirty="0" smtClean="0"/>
            <a:t> умов, а </a:t>
          </a:r>
          <a:r>
            <a:rPr lang="ru-RU" sz="1800" kern="1200" dirty="0" err="1" smtClean="0"/>
            <a:t>також</a:t>
          </a:r>
          <a:r>
            <a:rPr lang="ru-RU" sz="1800" kern="1200" dirty="0" smtClean="0"/>
            <a:t> </a:t>
          </a:r>
          <a:r>
            <a:rPr lang="ru-RU" sz="1800" kern="1200" dirty="0" err="1" smtClean="0"/>
            <a:t>надання</a:t>
          </a:r>
          <a:r>
            <a:rPr lang="ru-RU" sz="1800" kern="1200" dirty="0" smtClean="0"/>
            <a:t> фермерам </a:t>
          </a:r>
          <a:r>
            <a:rPr lang="ru-RU" sz="1800" kern="1200" dirty="0" err="1" smtClean="0"/>
            <a:t>рекомендацій</a:t>
          </a:r>
          <a:r>
            <a:rPr lang="ru-RU" sz="1800" kern="1200" dirty="0" smtClean="0"/>
            <a:t> </a:t>
          </a:r>
          <a:r>
            <a:rPr lang="ru-RU" sz="1800" kern="1200" dirty="0" err="1" smtClean="0"/>
            <a:t>щодо</a:t>
          </a:r>
          <a:r>
            <a:rPr lang="ru-RU" sz="1800" kern="1200" dirty="0" smtClean="0"/>
            <a:t> </a:t>
          </a:r>
          <a:r>
            <a:rPr lang="ru-RU" sz="1800" kern="1200" dirty="0" err="1" smtClean="0"/>
            <a:t>оптимальних</a:t>
          </a:r>
          <a:r>
            <a:rPr lang="ru-RU" sz="1800" kern="1200" dirty="0" smtClean="0"/>
            <a:t> </a:t>
          </a:r>
          <a:r>
            <a:rPr lang="ru-RU" sz="1800" kern="1200" dirty="0" err="1" smtClean="0"/>
            <a:t>заходів</a:t>
          </a:r>
          <a:r>
            <a:rPr lang="ru-RU" sz="1800" kern="1200" dirty="0" smtClean="0"/>
            <a:t> у </a:t>
          </a:r>
          <a:r>
            <a:rPr lang="ru-RU" sz="1800" kern="1200" dirty="0" err="1" smtClean="0"/>
            <a:t>разі</a:t>
          </a:r>
          <a:r>
            <a:rPr lang="ru-RU" sz="1800" kern="1200" dirty="0" smtClean="0"/>
            <a:t> </a:t>
          </a:r>
          <a:r>
            <a:rPr lang="ru-RU" sz="1800" kern="1200" dirty="0" err="1" smtClean="0"/>
            <a:t>небезпеки</a:t>
          </a:r>
          <a:r>
            <a:rPr lang="ru-RU" sz="1800" kern="1200" dirty="0" smtClean="0"/>
            <a:t> для </a:t>
          </a:r>
          <a:r>
            <a:rPr lang="ru-RU" sz="1800" kern="1200" dirty="0" err="1" smtClean="0"/>
            <a:t>ґрунту</a:t>
          </a:r>
          <a:r>
            <a:rPr lang="ru-RU" sz="1800" kern="1200" dirty="0" smtClean="0"/>
            <a:t>.</a:t>
          </a:r>
          <a:endParaRPr lang="ru-RU" sz="1800" kern="1200" dirty="0"/>
        </a:p>
      </dsp:txBody>
      <dsp:txXfrm>
        <a:off x="6861849" y="7364142"/>
        <a:ext cx="9882543" cy="820463"/>
      </dsp:txXfrm>
    </dsp:sp>
    <dsp:sp modelId="{2EBD5AC7-156B-4F3E-9D45-B54E890E6D5A}">
      <dsp:nvSpPr>
        <dsp:cNvPr id="0" name=""/>
        <dsp:cNvSpPr/>
      </dsp:nvSpPr>
      <dsp:spPr>
        <a:xfrm>
          <a:off x="0" y="7227398"/>
          <a:ext cx="6861850" cy="10939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ru-RU" sz="3100" kern="1200" dirty="0" err="1" smtClean="0"/>
            <a:t>Системи</a:t>
          </a:r>
          <a:r>
            <a:rPr lang="ru-RU" sz="3100" kern="1200" dirty="0" smtClean="0"/>
            <a:t> </a:t>
          </a:r>
          <a:r>
            <a:rPr lang="ru-RU" sz="3100" kern="1200" dirty="0" err="1" smtClean="0"/>
            <a:t>управління</a:t>
          </a:r>
          <a:r>
            <a:rPr lang="ru-RU" sz="3100" kern="1200" dirty="0" smtClean="0"/>
            <a:t> </a:t>
          </a:r>
          <a:r>
            <a:rPr lang="ru-RU" sz="3100" kern="1200" dirty="0" err="1" smtClean="0"/>
            <a:t>ризиками</a:t>
          </a:r>
          <a:endParaRPr lang="ru-RU" sz="3100" kern="1200" dirty="0"/>
        </a:p>
      </dsp:txBody>
      <dsp:txXfrm>
        <a:off x="53402" y="7280800"/>
        <a:ext cx="6755046" cy="9871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91DEB-7C87-4C05-B948-901A0F2755D9}">
      <dsp:nvSpPr>
        <dsp:cNvPr id="0" name=""/>
        <dsp:cNvSpPr/>
      </dsp:nvSpPr>
      <dsp:spPr>
        <a:xfrm rot="5400000">
          <a:off x="-677763" y="678946"/>
          <a:ext cx="4518421" cy="316289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uk-UA" sz="4600" kern="1200" dirty="0" smtClean="0"/>
            <a:t>Сильні сторони</a:t>
          </a:r>
          <a:endParaRPr lang="ru-RU" sz="4600" kern="1200" dirty="0"/>
        </a:p>
      </dsp:txBody>
      <dsp:txXfrm rot="-5400000">
        <a:off x="1" y="1582631"/>
        <a:ext cx="3162895" cy="1355526"/>
      </dsp:txXfrm>
    </dsp:sp>
    <dsp:sp modelId="{B4DE304F-4F5D-4120-B3F4-0BDFF0E78C7F}">
      <dsp:nvSpPr>
        <dsp:cNvPr id="0" name=""/>
        <dsp:cNvSpPr/>
      </dsp:nvSpPr>
      <dsp:spPr>
        <a:xfrm rot="5400000">
          <a:off x="8875960" y="-5711882"/>
          <a:ext cx="2936974" cy="143631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err="1" smtClean="0"/>
            <a:t>Природні</a:t>
          </a:r>
          <a:r>
            <a:rPr lang="ru-RU" sz="1700" kern="1200" dirty="0" smtClean="0"/>
            <a:t> </a:t>
          </a:r>
          <a:r>
            <a:rPr lang="ru-RU" sz="1700" kern="1200" dirty="0" err="1" smtClean="0"/>
            <a:t>ресурси</a:t>
          </a:r>
          <a:r>
            <a:rPr lang="ru-RU" sz="1700" kern="1200" dirty="0" smtClean="0"/>
            <a:t>: </a:t>
          </a:r>
          <a:r>
            <a:rPr lang="ru-RU" sz="1700" kern="1200" dirty="0" err="1" smtClean="0"/>
            <a:t>Одеська</a:t>
          </a:r>
          <a:r>
            <a:rPr lang="ru-RU" sz="1700" kern="1200" dirty="0" smtClean="0"/>
            <a:t> область </a:t>
          </a:r>
          <a:r>
            <a:rPr lang="ru-RU" sz="1700" kern="1200" dirty="0" err="1" smtClean="0"/>
            <a:t>має</a:t>
          </a:r>
          <a:r>
            <a:rPr lang="ru-RU" sz="1700" kern="1200" dirty="0" smtClean="0"/>
            <a:t> </a:t>
          </a:r>
          <a:r>
            <a:rPr lang="ru-RU" sz="1700" kern="1200" dirty="0" err="1" smtClean="0"/>
            <a:t>значний</a:t>
          </a:r>
          <a:r>
            <a:rPr lang="ru-RU" sz="1700" kern="1200" dirty="0" smtClean="0"/>
            <a:t> </a:t>
          </a:r>
          <a:r>
            <a:rPr lang="ru-RU" sz="1700" kern="1200" dirty="0" err="1" smtClean="0"/>
            <a:t>потенціал</a:t>
          </a:r>
          <a:r>
            <a:rPr lang="ru-RU" sz="1700" kern="1200" dirty="0" smtClean="0"/>
            <a:t> </a:t>
          </a:r>
          <a:r>
            <a:rPr lang="ru-RU" sz="1700" kern="1200" dirty="0" err="1" smtClean="0"/>
            <a:t>біологічного</a:t>
          </a:r>
          <a:r>
            <a:rPr lang="ru-RU" sz="1700" kern="1200" dirty="0" smtClean="0"/>
            <a:t> та ландшафтного </a:t>
          </a:r>
          <a:r>
            <a:rPr lang="ru-RU" sz="1700" kern="1200" dirty="0" err="1" smtClean="0"/>
            <a:t>різноманіття</a:t>
          </a:r>
          <a:r>
            <a:rPr lang="ru-RU" sz="1700" kern="1200" dirty="0" smtClean="0"/>
            <a:t>, </a:t>
          </a:r>
          <a:r>
            <a:rPr lang="ru-RU" sz="1700" kern="1200" dirty="0" err="1" smtClean="0"/>
            <a:t>оскільки</a:t>
          </a:r>
          <a:r>
            <a:rPr lang="ru-RU" sz="1700" kern="1200" dirty="0" smtClean="0"/>
            <a:t> на </a:t>
          </a:r>
          <a:r>
            <a:rPr lang="ru-RU" sz="1700" kern="1200" dirty="0" err="1" smtClean="0"/>
            <a:t>її</a:t>
          </a:r>
          <a:r>
            <a:rPr lang="ru-RU" sz="1700" kern="1200" dirty="0" smtClean="0"/>
            <a:t> </a:t>
          </a:r>
          <a:r>
            <a:rPr lang="ru-RU" sz="1700" kern="1200" dirty="0" err="1" smtClean="0"/>
            <a:t>території</a:t>
          </a:r>
          <a:r>
            <a:rPr lang="ru-RU" sz="1700" kern="1200" dirty="0" smtClean="0"/>
            <a:t> </a:t>
          </a:r>
          <a:r>
            <a:rPr lang="ru-RU" sz="1700" kern="1200" dirty="0" err="1" smtClean="0"/>
            <a:t>розташовані</a:t>
          </a:r>
          <a:r>
            <a:rPr lang="ru-RU" sz="1700" kern="1200" dirty="0" smtClean="0"/>
            <a:t> </a:t>
          </a:r>
          <a:r>
            <a:rPr lang="ru-RU" sz="1700" kern="1200" dirty="0" err="1" smtClean="0"/>
            <a:t>різноманітні</a:t>
          </a:r>
          <a:r>
            <a:rPr lang="ru-RU" sz="1700" kern="1200" dirty="0" smtClean="0"/>
            <a:t> </a:t>
          </a:r>
          <a:r>
            <a:rPr lang="ru-RU" sz="1700" kern="1200" dirty="0" err="1" smtClean="0"/>
            <a:t>екосистеми</a:t>
          </a:r>
          <a:r>
            <a:rPr lang="ru-RU" sz="1700" kern="1200" dirty="0" smtClean="0"/>
            <a:t>, </a:t>
          </a:r>
          <a:r>
            <a:rPr lang="ru-RU" sz="1700" kern="1200" dirty="0" err="1" smtClean="0"/>
            <a:t>включаючи</a:t>
          </a:r>
          <a:r>
            <a:rPr lang="ru-RU" sz="1700" kern="1200" dirty="0" smtClean="0"/>
            <a:t> </a:t>
          </a:r>
          <a:r>
            <a:rPr lang="ru-RU" sz="1700" kern="1200" dirty="0" err="1" smtClean="0"/>
            <a:t>ліси</a:t>
          </a:r>
          <a:r>
            <a:rPr lang="ru-RU" sz="1700" kern="1200" dirty="0" smtClean="0"/>
            <a:t>, степи, </a:t>
          </a:r>
          <a:r>
            <a:rPr lang="ru-RU" sz="1700" kern="1200" dirty="0" err="1" smtClean="0"/>
            <a:t>лимани</a:t>
          </a:r>
          <a:r>
            <a:rPr lang="ru-RU" sz="1700" kern="1200" dirty="0" smtClean="0"/>
            <a:t> та </a:t>
          </a:r>
          <a:r>
            <a:rPr lang="ru-RU" sz="1700" kern="1200" dirty="0" err="1" smtClean="0"/>
            <a:t>морські</a:t>
          </a:r>
          <a:r>
            <a:rPr lang="ru-RU" sz="1700" kern="1200" dirty="0" smtClean="0"/>
            <a:t> </a:t>
          </a:r>
          <a:r>
            <a:rPr lang="ru-RU" sz="1700" kern="1200" dirty="0" err="1" smtClean="0"/>
            <a:t>узбережжя</a:t>
          </a:r>
          <a:r>
            <a:rPr lang="ru-RU" sz="1700" kern="1200" dirty="0" smtClean="0"/>
            <a:t>.</a:t>
          </a:r>
          <a:endParaRPr lang="ru-RU" sz="1700" kern="1200" dirty="0"/>
        </a:p>
        <a:p>
          <a:pPr marL="171450" lvl="1" indent="-171450" algn="l" defTabSz="755650">
            <a:lnSpc>
              <a:spcPct val="90000"/>
            </a:lnSpc>
            <a:spcBef>
              <a:spcPct val="0"/>
            </a:spcBef>
            <a:spcAft>
              <a:spcPct val="15000"/>
            </a:spcAft>
            <a:buChar char="••"/>
          </a:pPr>
          <a:r>
            <a:rPr lang="ru-RU" sz="1700" kern="1200" smtClean="0"/>
            <a:t>Законодавча база: Україна має низку законів та нормативних актів, спрямованих на охорону природи, включаючи збереження біологічного та ландшафтного різноманіття. Ці законодавчі акти можуть сприяти розвитку заходів з охорони природи в Одеській області.</a:t>
          </a:r>
          <a:endParaRPr lang="ru-RU" sz="1700" kern="1200"/>
        </a:p>
        <a:p>
          <a:pPr marL="171450" lvl="1" indent="-171450" algn="l" defTabSz="755650">
            <a:lnSpc>
              <a:spcPct val="90000"/>
            </a:lnSpc>
            <a:spcBef>
              <a:spcPct val="0"/>
            </a:spcBef>
            <a:spcAft>
              <a:spcPct val="15000"/>
            </a:spcAft>
            <a:buChar char="••"/>
          </a:pPr>
          <a:r>
            <a:rPr lang="ru-RU" sz="1700" kern="1200" dirty="0" err="1" smtClean="0"/>
            <a:t>Недержавні</a:t>
          </a:r>
          <a:r>
            <a:rPr lang="ru-RU" sz="1700" kern="1200" dirty="0" smtClean="0"/>
            <a:t> </a:t>
          </a:r>
          <a:r>
            <a:rPr lang="ru-RU" sz="1700" kern="1200" dirty="0" err="1" smtClean="0"/>
            <a:t>організації</a:t>
          </a:r>
          <a:r>
            <a:rPr lang="ru-RU" sz="1700" kern="1200" dirty="0" smtClean="0"/>
            <a:t>: В </a:t>
          </a:r>
          <a:r>
            <a:rPr lang="ru-RU" sz="1700" kern="1200" dirty="0" err="1" smtClean="0"/>
            <a:t>Одеській</a:t>
          </a:r>
          <a:r>
            <a:rPr lang="ru-RU" sz="1700" kern="1200" dirty="0" smtClean="0"/>
            <a:t> </a:t>
          </a:r>
          <a:r>
            <a:rPr lang="ru-RU" sz="1700" kern="1200" dirty="0" err="1" smtClean="0"/>
            <a:t>області</a:t>
          </a:r>
          <a:r>
            <a:rPr lang="ru-RU" sz="1700" kern="1200" dirty="0" smtClean="0"/>
            <a:t> </a:t>
          </a:r>
          <a:r>
            <a:rPr lang="ru-RU" sz="1700" kern="1200" dirty="0" err="1" smtClean="0"/>
            <a:t>діють</a:t>
          </a:r>
          <a:r>
            <a:rPr lang="ru-RU" sz="1700" kern="1200" dirty="0" smtClean="0"/>
            <a:t> </a:t>
          </a:r>
          <a:r>
            <a:rPr lang="ru-RU" sz="1700" kern="1200" dirty="0" err="1" smtClean="0"/>
            <a:t>недержавні</a:t>
          </a:r>
          <a:r>
            <a:rPr lang="ru-RU" sz="1700" kern="1200" dirty="0" smtClean="0"/>
            <a:t> </a:t>
          </a:r>
          <a:r>
            <a:rPr lang="ru-RU" sz="1700" kern="1200" dirty="0" err="1" smtClean="0"/>
            <a:t>організації</a:t>
          </a:r>
          <a:r>
            <a:rPr lang="ru-RU" sz="1700" kern="1200" dirty="0" smtClean="0"/>
            <a:t> та </a:t>
          </a:r>
          <a:r>
            <a:rPr lang="ru-RU" sz="1700" kern="1200" dirty="0" err="1" smtClean="0"/>
            <a:t>екологічні</a:t>
          </a:r>
          <a:r>
            <a:rPr lang="ru-RU" sz="1700" kern="1200" dirty="0" smtClean="0"/>
            <a:t> </a:t>
          </a:r>
          <a:r>
            <a:rPr lang="ru-RU" sz="1700" kern="1200" dirty="0" err="1" smtClean="0"/>
            <a:t>групи</a:t>
          </a:r>
          <a:r>
            <a:rPr lang="ru-RU" sz="1700" kern="1200" dirty="0" smtClean="0"/>
            <a:t>, </a:t>
          </a:r>
          <a:r>
            <a:rPr lang="ru-RU" sz="1700" kern="1200" dirty="0" err="1" smtClean="0"/>
            <a:t>які</a:t>
          </a:r>
          <a:r>
            <a:rPr lang="ru-RU" sz="1700" kern="1200" dirty="0" smtClean="0"/>
            <a:t> </a:t>
          </a:r>
          <a:r>
            <a:rPr lang="ru-RU" sz="1700" kern="1200" dirty="0" err="1" smtClean="0"/>
            <a:t>працюють</a:t>
          </a:r>
          <a:r>
            <a:rPr lang="ru-RU" sz="1700" kern="1200" dirty="0" smtClean="0"/>
            <a:t> над </a:t>
          </a:r>
          <a:r>
            <a:rPr lang="ru-RU" sz="1700" kern="1200" dirty="0" err="1" smtClean="0"/>
            <a:t>збереженням</a:t>
          </a:r>
          <a:r>
            <a:rPr lang="ru-RU" sz="1700" kern="1200" dirty="0" smtClean="0"/>
            <a:t> </a:t>
          </a:r>
          <a:r>
            <a:rPr lang="ru-RU" sz="1700" kern="1200" dirty="0" err="1" smtClean="0"/>
            <a:t>природних</a:t>
          </a:r>
          <a:r>
            <a:rPr lang="ru-RU" sz="1700" kern="1200" dirty="0" smtClean="0"/>
            <a:t> </a:t>
          </a:r>
          <a:r>
            <a:rPr lang="ru-RU" sz="1700" kern="1200" dirty="0" err="1" smtClean="0"/>
            <a:t>ресурсів</a:t>
          </a:r>
          <a:r>
            <a:rPr lang="ru-RU" sz="1700" kern="1200" dirty="0" smtClean="0"/>
            <a:t> та </a:t>
          </a:r>
          <a:r>
            <a:rPr lang="ru-RU" sz="1700" kern="1200" dirty="0" err="1" smtClean="0"/>
            <a:t>екосистем</a:t>
          </a:r>
          <a:r>
            <a:rPr lang="ru-RU" sz="1700" kern="1200" dirty="0" smtClean="0"/>
            <a:t>. Вони </a:t>
          </a:r>
          <a:r>
            <a:rPr lang="ru-RU" sz="1700" kern="1200" dirty="0" err="1" smtClean="0"/>
            <a:t>можуть</a:t>
          </a:r>
          <a:r>
            <a:rPr lang="ru-RU" sz="1700" kern="1200" dirty="0" smtClean="0"/>
            <a:t> </a:t>
          </a:r>
          <a:r>
            <a:rPr lang="ru-RU" sz="1700" kern="1200" dirty="0" err="1" smtClean="0"/>
            <a:t>брати</a:t>
          </a:r>
          <a:r>
            <a:rPr lang="ru-RU" sz="1700" kern="1200" dirty="0" smtClean="0"/>
            <a:t> </a:t>
          </a:r>
          <a:r>
            <a:rPr lang="ru-RU" sz="1700" kern="1200" dirty="0" err="1" smtClean="0"/>
            <a:t>активну</a:t>
          </a:r>
          <a:r>
            <a:rPr lang="ru-RU" sz="1700" kern="1200" dirty="0" smtClean="0"/>
            <a:t> участь у </a:t>
          </a:r>
          <a:r>
            <a:rPr lang="ru-RU" sz="1700" kern="1200" dirty="0" err="1" smtClean="0"/>
            <a:t>розвитку</a:t>
          </a:r>
          <a:r>
            <a:rPr lang="ru-RU" sz="1700" kern="1200" dirty="0" smtClean="0"/>
            <a:t> </a:t>
          </a:r>
          <a:r>
            <a:rPr lang="ru-RU" sz="1700" kern="1200" dirty="0" err="1" smtClean="0"/>
            <a:t>проектів</a:t>
          </a:r>
          <a:r>
            <a:rPr lang="ru-RU" sz="1700" kern="1200" dirty="0" smtClean="0"/>
            <a:t> з </a:t>
          </a:r>
          <a:r>
            <a:rPr lang="ru-RU" sz="1700" kern="1200" dirty="0" err="1" smtClean="0"/>
            <a:t>охорони</a:t>
          </a:r>
          <a:r>
            <a:rPr lang="ru-RU" sz="1700" kern="1200" dirty="0" smtClean="0"/>
            <a:t> </a:t>
          </a:r>
          <a:r>
            <a:rPr lang="ru-RU" sz="1700" kern="1200" dirty="0" err="1" smtClean="0"/>
            <a:t>природи</a:t>
          </a:r>
          <a:r>
            <a:rPr lang="ru-RU" sz="1700" kern="1200" dirty="0" smtClean="0"/>
            <a:t> та </a:t>
          </a:r>
          <a:r>
            <a:rPr lang="ru-RU" sz="1700" kern="1200" dirty="0" err="1" smtClean="0"/>
            <a:t>сприяти</a:t>
          </a:r>
          <a:r>
            <a:rPr lang="ru-RU" sz="1700" kern="1200" dirty="0" smtClean="0"/>
            <a:t> </a:t>
          </a:r>
          <a:r>
            <a:rPr lang="ru-RU" sz="1700" kern="1200" dirty="0" err="1" smtClean="0"/>
            <a:t>усвідомленню</a:t>
          </a:r>
          <a:r>
            <a:rPr lang="ru-RU" sz="1700" kern="1200" dirty="0" smtClean="0"/>
            <a:t> </a:t>
          </a:r>
          <a:r>
            <a:rPr lang="ru-RU" sz="1700" kern="1200" dirty="0" err="1" smtClean="0"/>
            <a:t>громадськості</a:t>
          </a:r>
          <a:r>
            <a:rPr lang="ru-RU" sz="1700" kern="1200" dirty="0" smtClean="0"/>
            <a:t>.</a:t>
          </a:r>
          <a:endParaRPr lang="ru-RU" sz="1700" kern="1200" dirty="0"/>
        </a:p>
      </dsp:txBody>
      <dsp:txXfrm rot="-5400000">
        <a:off x="3162896" y="144553"/>
        <a:ext cx="14219733" cy="2650232"/>
      </dsp:txXfrm>
    </dsp:sp>
    <dsp:sp modelId="{63E1D2FE-D37E-4B86-AD5D-6DC445897BF1}">
      <dsp:nvSpPr>
        <dsp:cNvPr id="0" name=""/>
        <dsp:cNvSpPr/>
      </dsp:nvSpPr>
      <dsp:spPr>
        <a:xfrm rot="5400000">
          <a:off x="-677763" y="4921158"/>
          <a:ext cx="4518421" cy="316289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r>
            <a:rPr lang="uk-UA" sz="4600" kern="1200" dirty="0" smtClean="0"/>
            <a:t>Слабкі сторони</a:t>
          </a:r>
          <a:endParaRPr lang="ru-RU" sz="4600" kern="1200" dirty="0"/>
        </a:p>
      </dsp:txBody>
      <dsp:txXfrm rot="-5400000">
        <a:off x="1" y="5824843"/>
        <a:ext cx="3162895" cy="1355526"/>
      </dsp:txXfrm>
    </dsp:sp>
    <dsp:sp modelId="{DE8A9596-97FF-404D-8136-612500BAE047}">
      <dsp:nvSpPr>
        <dsp:cNvPr id="0" name=""/>
        <dsp:cNvSpPr/>
      </dsp:nvSpPr>
      <dsp:spPr>
        <a:xfrm rot="5400000">
          <a:off x="8875960" y="-1469670"/>
          <a:ext cx="2936974" cy="143631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ru-RU" sz="1700" kern="1200" dirty="0" err="1" smtClean="0"/>
            <a:t>Проблеми</a:t>
          </a:r>
          <a:r>
            <a:rPr lang="ru-RU" sz="1700" kern="1200" dirty="0" smtClean="0"/>
            <a:t> </a:t>
          </a:r>
          <a:r>
            <a:rPr lang="ru-RU" sz="1700" kern="1200" dirty="0" err="1" smtClean="0"/>
            <a:t>водних</a:t>
          </a:r>
          <a:r>
            <a:rPr lang="ru-RU" sz="1700" kern="1200" dirty="0" smtClean="0"/>
            <a:t> </a:t>
          </a:r>
          <a:r>
            <a:rPr lang="ru-RU" sz="1700" kern="1200" dirty="0" err="1" smtClean="0"/>
            <a:t>ресурсів</a:t>
          </a:r>
          <a:r>
            <a:rPr lang="ru-RU" sz="1700" kern="1200" dirty="0" smtClean="0"/>
            <a:t>: </a:t>
          </a:r>
          <a:r>
            <a:rPr lang="ru-RU" sz="1700" kern="1200" dirty="0" err="1" smtClean="0"/>
            <a:t>Одеська</a:t>
          </a:r>
          <a:r>
            <a:rPr lang="ru-RU" sz="1700" kern="1200" dirty="0" smtClean="0"/>
            <a:t> область </a:t>
          </a:r>
          <a:r>
            <a:rPr lang="ru-RU" sz="1700" kern="1200" dirty="0" err="1" smtClean="0"/>
            <a:t>має</a:t>
          </a:r>
          <a:r>
            <a:rPr lang="ru-RU" sz="1700" kern="1200" dirty="0" smtClean="0"/>
            <a:t> </a:t>
          </a:r>
          <a:r>
            <a:rPr lang="ru-RU" sz="1700" kern="1200" dirty="0" err="1" smtClean="0"/>
            <a:t>значні</a:t>
          </a:r>
          <a:r>
            <a:rPr lang="ru-RU" sz="1700" kern="1200" dirty="0" smtClean="0"/>
            <a:t> </a:t>
          </a:r>
          <a:r>
            <a:rPr lang="ru-RU" sz="1700" kern="1200" dirty="0" err="1" smtClean="0"/>
            <a:t>водні</a:t>
          </a:r>
          <a:r>
            <a:rPr lang="ru-RU" sz="1700" kern="1200" dirty="0" smtClean="0"/>
            <a:t> </a:t>
          </a:r>
          <a:r>
            <a:rPr lang="ru-RU" sz="1700" kern="1200" dirty="0" err="1" smtClean="0"/>
            <a:t>ресурси</a:t>
          </a:r>
          <a:r>
            <a:rPr lang="ru-RU" sz="1700" kern="1200" dirty="0" smtClean="0"/>
            <a:t>, </a:t>
          </a:r>
          <a:r>
            <a:rPr lang="ru-RU" sz="1700" kern="1200" dirty="0" err="1" smtClean="0"/>
            <a:t>такі</a:t>
          </a:r>
          <a:r>
            <a:rPr lang="ru-RU" sz="1700" kern="1200" dirty="0" smtClean="0"/>
            <a:t> як </a:t>
          </a:r>
          <a:r>
            <a:rPr lang="ru-RU" sz="1700" kern="1200" dirty="0" err="1" smtClean="0"/>
            <a:t>лимани</a:t>
          </a:r>
          <a:r>
            <a:rPr lang="ru-RU" sz="1700" kern="1200" dirty="0" smtClean="0"/>
            <a:t> та </a:t>
          </a:r>
          <a:r>
            <a:rPr lang="ru-RU" sz="1700" kern="1200" dirty="0" err="1" smtClean="0"/>
            <a:t>річки</a:t>
          </a:r>
          <a:r>
            <a:rPr lang="ru-RU" sz="1700" kern="1200" dirty="0" smtClean="0"/>
            <a:t>, </a:t>
          </a:r>
          <a:r>
            <a:rPr lang="ru-RU" sz="1700" kern="1200" dirty="0" err="1" smtClean="0"/>
            <a:t>які</a:t>
          </a:r>
          <a:r>
            <a:rPr lang="ru-RU" sz="1700" kern="1200" dirty="0" smtClean="0"/>
            <a:t> </a:t>
          </a:r>
          <a:r>
            <a:rPr lang="ru-RU" sz="1700" kern="1200" dirty="0" err="1" smtClean="0"/>
            <a:t>можуть</a:t>
          </a:r>
          <a:r>
            <a:rPr lang="ru-RU" sz="1700" kern="1200" dirty="0" smtClean="0"/>
            <a:t> бути </a:t>
          </a:r>
          <a:r>
            <a:rPr lang="ru-RU" sz="1700" kern="1200" dirty="0" err="1" smtClean="0"/>
            <a:t>під</a:t>
          </a:r>
          <a:r>
            <a:rPr lang="ru-RU" sz="1700" kern="1200" dirty="0" smtClean="0"/>
            <a:t> </a:t>
          </a:r>
          <a:r>
            <a:rPr lang="ru-RU" sz="1700" kern="1200" dirty="0" err="1" smtClean="0"/>
            <a:t>загрозою</a:t>
          </a:r>
          <a:r>
            <a:rPr lang="ru-RU" sz="1700" kern="1200" dirty="0" smtClean="0"/>
            <a:t> </a:t>
          </a:r>
          <a:r>
            <a:rPr lang="ru-RU" sz="1700" kern="1200" dirty="0" err="1" smtClean="0"/>
            <a:t>забруднення</a:t>
          </a:r>
          <a:r>
            <a:rPr lang="ru-RU" sz="1700" kern="1200" dirty="0" smtClean="0"/>
            <a:t> </a:t>
          </a:r>
          <a:r>
            <a:rPr lang="ru-RU" sz="1700" kern="1200" dirty="0" err="1" smtClean="0"/>
            <a:t>від</a:t>
          </a:r>
          <a:r>
            <a:rPr lang="ru-RU" sz="1700" kern="1200" dirty="0" smtClean="0"/>
            <a:t> </a:t>
          </a:r>
          <a:r>
            <a:rPr lang="ru-RU" sz="1700" kern="1200" dirty="0" err="1" smtClean="0"/>
            <a:t>промислових</a:t>
          </a:r>
          <a:r>
            <a:rPr lang="ru-RU" sz="1700" kern="1200" dirty="0" smtClean="0"/>
            <a:t> та </a:t>
          </a:r>
          <a:r>
            <a:rPr lang="ru-RU" sz="1700" kern="1200" dirty="0" err="1" smtClean="0"/>
            <a:t>сільськогосподарських</a:t>
          </a:r>
          <a:r>
            <a:rPr lang="ru-RU" sz="1700" kern="1200" dirty="0" smtClean="0"/>
            <a:t> </a:t>
          </a:r>
          <a:r>
            <a:rPr lang="ru-RU" sz="1700" kern="1200" dirty="0" err="1" smtClean="0"/>
            <a:t>діяльностей</a:t>
          </a:r>
          <a:r>
            <a:rPr lang="ru-RU" sz="1700" kern="1200" dirty="0" smtClean="0"/>
            <a:t>. </a:t>
          </a:r>
          <a:r>
            <a:rPr lang="ru-RU" sz="1700" kern="1200" dirty="0" err="1" smtClean="0"/>
            <a:t>Забруднення</a:t>
          </a:r>
          <a:r>
            <a:rPr lang="ru-RU" sz="1700" kern="1200" dirty="0" smtClean="0"/>
            <a:t> </a:t>
          </a:r>
          <a:r>
            <a:rPr lang="ru-RU" sz="1700" kern="1200" dirty="0" err="1" smtClean="0"/>
            <a:t>водних</a:t>
          </a:r>
          <a:r>
            <a:rPr lang="ru-RU" sz="1700" kern="1200" dirty="0" smtClean="0"/>
            <a:t> </a:t>
          </a:r>
          <a:r>
            <a:rPr lang="ru-RU" sz="1700" kern="1200" dirty="0" err="1" smtClean="0"/>
            <a:t>ресурсів</a:t>
          </a:r>
          <a:r>
            <a:rPr lang="ru-RU" sz="1700" kern="1200" dirty="0" smtClean="0"/>
            <a:t> </a:t>
          </a:r>
          <a:r>
            <a:rPr lang="ru-RU" sz="1700" kern="1200" dirty="0" err="1" smtClean="0"/>
            <a:t>може</a:t>
          </a:r>
          <a:r>
            <a:rPr lang="ru-RU" sz="1700" kern="1200" dirty="0" smtClean="0"/>
            <a:t> негативно </a:t>
          </a:r>
          <a:r>
            <a:rPr lang="ru-RU" sz="1700" kern="1200" dirty="0" err="1" smtClean="0"/>
            <a:t>впливати</a:t>
          </a:r>
          <a:r>
            <a:rPr lang="ru-RU" sz="1700" kern="1200" dirty="0" smtClean="0"/>
            <a:t> на </a:t>
          </a:r>
          <a:r>
            <a:rPr lang="ru-RU" sz="1700" kern="1200" dirty="0" err="1" smtClean="0"/>
            <a:t>біологічне</a:t>
          </a:r>
          <a:r>
            <a:rPr lang="ru-RU" sz="1700" kern="1200" dirty="0" smtClean="0"/>
            <a:t> та </a:t>
          </a:r>
          <a:r>
            <a:rPr lang="ru-RU" sz="1700" kern="1200" dirty="0" err="1" smtClean="0"/>
            <a:t>ландшафтне</a:t>
          </a:r>
          <a:r>
            <a:rPr lang="ru-RU" sz="1700" kern="1200" dirty="0" smtClean="0"/>
            <a:t> </a:t>
          </a:r>
          <a:r>
            <a:rPr lang="ru-RU" sz="1700" kern="1200" dirty="0" err="1" smtClean="0"/>
            <a:t>різноманіття</a:t>
          </a:r>
          <a:r>
            <a:rPr lang="ru-RU" sz="1700" kern="1200" dirty="0" smtClean="0"/>
            <a:t>.</a:t>
          </a:r>
          <a:endParaRPr lang="ru-RU" sz="1700" kern="1200" dirty="0"/>
        </a:p>
        <a:p>
          <a:pPr marL="171450" lvl="1" indent="-171450" algn="l" defTabSz="755650">
            <a:lnSpc>
              <a:spcPct val="90000"/>
            </a:lnSpc>
            <a:spcBef>
              <a:spcPct val="0"/>
            </a:spcBef>
            <a:spcAft>
              <a:spcPct val="15000"/>
            </a:spcAft>
            <a:buChar char="••"/>
          </a:pPr>
          <a:r>
            <a:rPr lang="ru-RU" sz="1700" kern="1200" smtClean="0"/>
            <a:t>Недостатня свідомість громадськості: Усвідомлення важливості збереження природи та екосистем може бути недостатнім серед місцевого населення. Низька свідомість може призвести до недостатньої підтримки та участі громадськості у заходах з охорони біорізноманіття.</a:t>
          </a:r>
          <a:endParaRPr lang="ru-RU" sz="1700" kern="1200"/>
        </a:p>
        <a:p>
          <a:pPr marL="171450" lvl="1" indent="-171450" algn="l" defTabSz="755650">
            <a:lnSpc>
              <a:spcPct val="90000"/>
            </a:lnSpc>
            <a:spcBef>
              <a:spcPct val="0"/>
            </a:spcBef>
            <a:spcAft>
              <a:spcPct val="15000"/>
            </a:spcAft>
            <a:buChar char="••"/>
          </a:pPr>
          <a:r>
            <a:rPr lang="ru-RU" sz="1700" kern="1200" smtClean="0"/>
            <a:t>Недостатні ресурси: Охорона біологічного та ландшафтного різноманіття вимагає значних фінансових, технічних та людських ресурсів. Недостатні фінансові кошти та обмежені ресурси можуть ускладнювати впровадження ефективних заходів з охорони природи в області.</a:t>
          </a:r>
          <a:endParaRPr lang="ru-RU" sz="1700" kern="1200"/>
        </a:p>
        <a:p>
          <a:pPr marL="171450" lvl="1" indent="-171450" algn="l" defTabSz="755650">
            <a:lnSpc>
              <a:spcPct val="90000"/>
            </a:lnSpc>
            <a:spcBef>
              <a:spcPct val="0"/>
            </a:spcBef>
            <a:spcAft>
              <a:spcPct val="15000"/>
            </a:spcAft>
            <a:buChar char="••"/>
          </a:pPr>
          <a:r>
            <a:rPr lang="ru-RU" sz="1700" kern="1200" dirty="0" err="1" smtClean="0"/>
            <a:t>Недостатня</a:t>
          </a:r>
          <a:r>
            <a:rPr lang="ru-RU" sz="1700" kern="1200" dirty="0" smtClean="0"/>
            <a:t> </a:t>
          </a:r>
          <a:r>
            <a:rPr lang="ru-RU" sz="1700" kern="1200" dirty="0" err="1" smtClean="0"/>
            <a:t>координація</a:t>
          </a:r>
          <a:r>
            <a:rPr lang="ru-RU" sz="1700" kern="1200" dirty="0" smtClean="0"/>
            <a:t> та </a:t>
          </a:r>
          <a:r>
            <a:rPr lang="ru-RU" sz="1700" kern="1200" dirty="0" err="1" smtClean="0"/>
            <a:t>співпраця</a:t>
          </a:r>
          <a:r>
            <a:rPr lang="ru-RU" sz="1700" kern="1200" dirty="0" smtClean="0"/>
            <a:t>: </a:t>
          </a:r>
          <a:r>
            <a:rPr lang="ru-RU" sz="1700" kern="1200" dirty="0" err="1" smtClean="0"/>
            <a:t>Успішне</a:t>
          </a:r>
          <a:r>
            <a:rPr lang="ru-RU" sz="1700" kern="1200" dirty="0" smtClean="0"/>
            <a:t> </a:t>
          </a:r>
          <a:r>
            <a:rPr lang="ru-RU" sz="1700" kern="1200" dirty="0" err="1" smtClean="0"/>
            <a:t>збереження</a:t>
          </a:r>
          <a:r>
            <a:rPr lang="ru-RU" sz="1700" kern="1200" dirty="0" smtClean="0"/>
            <a:t> </a:t>
          </a:r>
          <a:r>
            <a:rPr lang="ru-RU" sz="1700" kern="1200" dirty="0" err="1" smtClean="0"/>
            <a:t>біологічного</a:t>
          </a:r>
          <a:r>
            <a:rPr lang="ru-RU" sz="1700" kern="1200" dirty="0" smtClean="0"/>
            <a:t> та ландшафтного </a:t>
          </a:r>
          <a:r>
            <a:rPr lang="ru-RU" sz="1700" kern="1200" dirty="0" err="1" smtClean="0"/>
            <a:t>різноманіття</a:t>
          </a:r>
          <a:r>
            <a:rPr lang="ru-RU" sz="1700" kern="1200" dirty="0" smtClean="0"/>
            <a:t> </a:t>
          </a:r>
          <a:r>
            <a:rPr lang="ru-RU" sz="1700" kern="1200" dirty="0" err="1" smtClean="0"/>
            <a:t>потребує</a:t>
          </a:r>
          <a:r>
            <a:rPr lang="ru-RU" sz="1700" kern="1200" dirty="0" smtClean="0"/>
            <a:t> </a:t>
          </a:r>
          <a:r>
            <a:rPr lang="ru-RU" sz="1700" kern="1200" dirty="0" err="1" smtClean="0"/>
            <a:t>спільних</a:t>
          </a:r>
          <a:r>
            <a:rPr lang="ru-RU" sz="1700" kern="1200" dirty="0" smtClean="0"/>
            <a:t> </a:t>
          </a:r>
          <a:r>
            <a:rPr lang="ru-RU" sz="1700" kern="1200" dirty="0" err="1" smtClean="0"/>
            <a:t>зусиль</a:t>
          </a:r>
          <a:r>
            <a:rPr lang="ru-RU" sz="1700" kern="1200" dirty="0" smtClean="0"/>
            <a:t> та </a:t>
          </a:r>
          <a:r>
            <a:rPr lang="ru-RU" sz="1700" kern="1200" dirty="0" err="1" smtClean="0"/>
            <a:t>координації</a:t>
          </a:r>
          <a:r>
            <a:rPr lang="ru-RU" sz="1700" kern="1200" dirty="0" smtClean="0"/>
            <a:t> </a:t>
          </a:r>
          <a:r>
            <a:rPr lang="ru-RU" sz="1700" kern="1200" dirty="0" err="1" smtClean="0"/>
            <a:t>між</a:t>
          </a:r>
          <a:r>
            <a:rPr lang="ru-RU" sz="1700" kern="1200" dirty="0" smtClean="0"/>
            <a:t> </a:t>
          </a:r>
          <a:r>
            <a:rPr lang="ru-RU" sz="1700" kern="1200" dirty="0" err="1" smtClean="0"/>
            <a:t>різними</a:t>
          </a:r>
          <a:r>
            <a:rPr lang="ru-RU" sz="1700" kern="1200" dirty="0" smtClean="0"/>
            <a:t> </a:t>
          </a:r>
          <a:r>
            <a:rPr lang="ru-RU" sz="1700" kern="1200" dirty="0" err="1" smtClean="0"/>
            <a:t>зацікавленими</a:t>
          </a:r>
          <a:r>
            <a:rPr lang="ru-RU" sz="1700" kern="1200" dirty="0" smtClean="0"/>
            <a:t> сторонами, такими як </a:t>
          </a:r>
          <a:r>
            <a:rPr lang="ru-RU" sz="1700" kern="1200" dirty="0" err="1" smtClean="0"/>
            <a:t>урядові</a:t>
          </a:r>
          <a:r>
            <a:rPr lang="ru-RU" sz="1700" kern="1200" dirty="0" smtClean="0"/>
            <a:t> </a:t>
          </a:r>
          <a:r>
            <a:rPr lang="ru-RU" sz="1700" kern="1200" dirty="0" err="1" smtClean="0"/>
            <a:t>органи</a:t>
          </a:r>
          <a:r>
            <a:rPr lang="ru-RU" sz="1700" kern="1200" dirty="0" smtClean="0"/>
            <a:t>, </a:t>
          </a:r>
          <a:r>
            <a:rPr lang="ru-RU" sz="1700" kern="1200" dirty="0" err="1" smtClean="0"/>
            <a:t>місцеві</a:t>
          </a:r>
          <a:r>
            <a:rPr lang="ru-RU" sz="1700" kern="1200" dirty="0" smtClean="0"/>
            <a:t> </a:t>
          </a:r>
          <a:r>
            <a:rPr lang="ru-RU" sz="1700" kern="1200" dirty="0" err="1" smtClean="0"/>
            <a:t>організації</a:t>
          </a:r>
          <a:r>
            <a:rPr lang="ru-RU" sz="1700" kern="1200" dirty="0" smtClean="0"/>
            <a:t>, </a:t>
          </a:r>
          <a:r>
            <a:rPr lang="ru-RU" sz="1700" kern="1200" dirty="0" err="1" smtClean="0"/>
            <a:t>громадськість</a:t>
          </a:r>
          <a:r>
            <a:rPr lang="ru-RU" sz="1700" kern="1200" dirty="0" smtClean="0"/>
            <a:t> та </a:t>
          </a:r>
          <a:r>
            <a:rPr lang="ru-RU" sz="1700" kern="1200" dirty="0" err="1" smtClean="0"/>
            <a:t>приватні</a:t>
          </a:r>
          <a:r>
            <a:rPr lang="ru-RU" sz="1700" kern="1200" dirty="0" smtClean="0"/>
            <a:t> сектор. </a:t>
          </a:r>
          <a:r>
            <a:rPr lang="ru-RU" sz="1700" kern="1200" dirty="0" err="1" smtClean="0"/>
            <a:t>Недостатня</a:t>
          </a:r>
          <a:r>
            <a:rPr lang="ru-RU" sz="1700" kern="1200" dirty="0" smtClean="0"/>
            <a:t> </a:t>
          </a:r>
          <a:r>
            <a:rPr lang="ru-RU" sz="1700" kern="1200" dirty="0" err="1" smtClean="0"/>
            <a:t>співпраця</a:t>
          </a:r>
          <a:r>
            <a:rPr lang="ru-RU" sz="1700" kern="1200" dirty="0" smtClean="0"/>
            <a:t> та </a:t>
          </a:r>
          <a:r>
            <a:rPr lang="ru-RU" sz="1700" kern="1200" dirty="0" err="1" smtClean="0"/>
            <a:t>відсутність</a:t>
          </a:r>
          <a:r>
            <a:rPr lang="ru-RU" sz="1700" kern="1200" dirty="0" smtClean="0"/>
            <a:t> </a:t>
          </a:r>
          <a:r>
            <a:rPr lang="ru-RU" sz="1700" kern="1200" dirty="0" err="1" smtClean="0"/>
            <a:t>координації</a:t>
          </a:r>
          <a:r>
            <a:rPr lang="ru-RU" sz="1700" kern="1200" dirty="0" smtClean="0"/>
            <a:t> </a:t>
          </a:r>
          <a:r>
            <a:rPr lang="ru-RU" sz="1700" kern="1200" dirty="0" err="1" smtClean="0"/>
            <a:t>можуть</a:t>
          </a:r>
          <a:r>
            <a:rPr lang="ru-RU" sz="1700" kern="1200" dirty="0" smtClean="0"/>
            <a:t> </a:t>
          </a:r>
          <a:r>
            <a:rPr lang="ru-RU" sz="1700" kern="1200" dirty="0" err="1" smtClean="0"/>
            <a:t>утруднити</a:t>
          </a:r>
          <a:r>
            <a:rPr lang="ru-RU" sz="1700" kern="1200" dirty="0" smtClean="0"/>
            <a:t> </a:t>
          </a:r>
          <a:r>
            <a:rPr lang="ru-RU" sz="1700" kern="1200" dirty="0" err="1" smtClean="0"/>
            <a:t>вирішення</a:t>
          </a:r>
          <a:r>
            <a:rPr lang="ru-RU" sz="1700" kern="1200" dirty="0" smtClean="0"/>
            <a:t> проблем </a:t>
          </a:r>
          <a:r>
            <a:rPr lang="ru-RU" sz="1700" kern="1200" dirty="0" err="1" smtClean="0"/>
            <a:t>збереження</a:t>
          </a:r>
          <a:r>
            <a:rPr lang="ru-RU" sz="1700" kern="1200" dirty="0" smtClean="0"/>
            <a:t> </a:t>
          </a:r>
          <a:r>
            <a:rPr lang="ru-RU" sz="1700" kern="1200" dirty="0" err="1" smtClean="0"/>
            <a:t>природи</a:t>
          </a:r>
          <a:r>
            <a:rPr lang="ru-RU" sz="1700" kern="1200" dirty="0" smtClean="0"/>
            <a:t> в </a:t>
          </a:r>
          <a:r>
            <a:rPr lang="ru-RU" sz="1700" kern="1200" dirty="0" err="1" smtClean="0"/>
            <a:t>області</a:t>
          </a:r>
          <a:r>
            <a:rPr lang="ru-RU" sz="1700" kern="1200" dirty="0" smtClean="0"/>
            <a:t>.</a:t>
          </a:r>
          <a:endParaRPr lang="ru-RU" sz="1700" kern="1200" dirty="0"/>
        </a:p>
      </dsp:txBody>
      <dsp:txXfrm rot="-5400000">
        <a:off x="3162896" y="4386765"/>
        <a:ext cx="14219733" cy="2650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859AE-AD5C-4752-B97B-8E245AA85136}">
      <dsp:nvSpPr>
        <dsp:cNvPr id="0" name=""/>
        <dsp:cNvSpPr/>
      </dsp:nvSpPr>
      <dsp:spPr>
        <a:xfrm rot="16200000">
          <a:off x="-2750572" y="4322844"/>
          <a:ext cx="6537960" cy="824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26750" bIns="0" numCol="1" spcCol="1270" anchor="t" anchorCtr="0">
          <a:noAutofit/>
        </a:bodyPr>
        <a:lstStyle/>
        <a:p>
          <a:pPr lvl="0" algn="r" defTabSz="1333500">
            <a:lnSpc>
              <a:spcPct val="90000"/>
            </a:lnSpc>
            <a:spcBef>
              <a:spcPct val="0"/>
            </a:spcBef>
            <a:spcAft>
              <a:spcPct val="35000"/>
            </a:spcAft>
          </a:pPr>
          <a:r>
            <a:rPr lang="uk-UA" sz="3000" kern="1200" dirty="0" smtClean="0">
              <a:latin typeface="Times New Roman" panose="02020603050405020304" pitchFamily="18" charset="0"/>
              <a:cs typeface="Times New Roman" panose="02020603050405020304" pitchFamily="18" charset="0"/>
            </a:rPr>
            <a:t>Управління водними ресурсами</a:t>
          </a:r>
          <a:endParaRPr lang="ru-RU" sz="3000" kern="1200" dirty="0"/>
        </a:p>
      </dsp:txBody>
      <dsp:txXfrm>
        <a:off x="-2750572" y="4322844"/>
        <a:ext cx="6537960" cy="824031"/>
      </dsp:txXfrm>
    </dsp:sp>
    <dsp:sp modelId="{B770DC1B-49DF-4BE2-A91E-7709D553D80F}">
      <dsp:nvSpPr>
        <dsp:cNvPr id="0" name=""/>
        <dsp:cNvSpPr/>
      </dsp:nvSpPr>
      <dsp:spPr>
        <a:xfrm>
          <a:off x="930423" y="1465880"/>
          <a:ext cx="4104549" cy="65379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726750" rIns="220472" bIns="220472"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latin typeface="Times New Roman" panose="02020603050405020304" pitchFamily="18" charset="0"/>
              <a:cs typeface="Times New Roman" panose="02020603050405020304" pitchFamily="18" charset="0"/>
            </a:rPr>
            <a:t>Використання </a:t>
          </a:r>
          <a:r>
            <a:rPr lang="cs-CZ" sz="2400" kern="1200" dirty="0" smtClean="0">
              <a:latin typeface="Times New Roman" panose="02020603050405020304" pitchFamily="18" charset="0"/>
              <a:cs typeface="Times New Roman" panose="02020603050405020304" pitchFamily="18" charset="0"/>
            </a:rPr>
            <a:t>smart-</a:t>
          </a:r>
          <a:r>
            <a:rPr lang="uk-UA" sz="2400" kern="1200" dirty="0" smtClean="0">
              <a:latin typeface="Times New Roman" panose="02020603050405020304" pitchFamily="18" charset="0"/>
              <a:cs typeface="Times New Roman" panose="02020603050405020304" pitchFamily="18" charset="0"/>
            </a:rPr>
            <a:t>технологій для управління водними ресурсами, такі як системи поливу з контролем вологості ґрунту, датчики рівня води, системи збереження та </a:t>
          </a:r>
          <a:r>
            <a:rPr lang="uk-UA" sz="2400" kern="1200" dirty="0" err="1" smtClean="0">
              <a:latin typeface="Times New Roman" panose="02020603050405020304" pitchFamily="18" charset="0"/>
              <a:cs typeface="Times New Roman" panose="02020603050405020304" pitchFamily="18" charset="0"/>
            </a:rPr>
            <a:t>рециклінгу</a:t>
          </a:r>
          <a:r>
            <a:rPr lang="uk-UA" sz="2400" kern="1200" dirty="0" smtClean="0">
              <a:latin typeface="Times New Roman" panose="02020603050405020304" pitchFamily="18" charset="0"/>
              <a:cs typeface="Times New Roman" panose="02020603050405020304" pitchFamily="18" charset="0"/>
            </a:rPr>
            <a:t> води, допомагають знизити витрати води та забезпечити оптимальний водний режим для рослин</a:t>
          </a:r>
          <a:endParaRPr lang="ru-RU" sz="2400" kern="1200" dirty="0"/>
        </a:p>
      </dsp:txBody>
      <dsp:txXfrm>
        <a:off x="930423" y="1465880"/>
        <a:ext cx="4104549" cy="6537960"/>
      </dsp:txXfrm>
    </dsp:sp>
    <dsp:sp modelId="{590A6D08-9B2A-4F73-BB7F-EADA0A6FADBA}">
      <dsp:nvSpPr>
        <dsp:cNvPr id="0" name=""/>
        <dsp:cNvSpPr/>
      </dsp:nvSpPr>
      <dsp:spPr>
        <a:xfrm>
          <a:off x="106392" y="378159"/>
          <a:ext cx="1648062" cy="16480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BEF54D-E0EC-4778-A417-9390E7E428DD}">
      <dsp:nvSpPr>
        <dsp:cNvPr id="0" name=""/>
        <dsp:cNvSpPr/>
      </dsp:nvSpPr>
      <dsp:spPr>
        <a:xfrm rot="16200000">
          <a:off x="3251245" y="4322844"/>
          <a:ext cx="6537960" cy="824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26750" bIns="0" numCol="1" spcCol="1270" anchor="t" anchorCtr="0">
          <a:noAutofit/>
        </a:bodyPr>
        <a:lstStyle/>
        <a:p>
          <a:pPr lvl="0" algn="r" defTabSz="1333500">
            <a:lnSpc>
              <a:spcPct val="90000"/>
            </a:lnSpc>
            <a:spcBef>
              <a:spcPct val="0"/>
            </a:spcBef>
            <a:spcAft>
              <a:spcPct val="35000"/>
            </a:spcAft>
          </a:pPr>
          <a:r>
            <a:rPr lang="uk-UA" sz="3000" kern="1200" dirty="0" smtClean="0">
              <a:latin typeface="Times New Roman" panose="02020603050405020304" pitchFamily="18" charset="0"/>
              <a:cs typeface="Times New Roman" panose="02020603050405020304" pitchFamily="18" charset="0"/>
            </a:rPr>
            <a:t>Аналіз даних та прогнозування</a:t>
          </a:r>
          <a:endParaRPr lang="ru-RU" sz="3000" kern="1200" dirty="0"/>
        </a:p>
      </dsp:txBody>
      <dsp:txXfrm>
        <a:off x="3251245" y="4322844"/>
        <a:ext cx="6537960" cy="824031"/>
      </dsp:txXfrm>
    </dsp:sp>
    <dsp:sp modelId="{54264900-D3A3-42BF-B2BF-EC2CF63AC58B}">
      <dsp:nvSpPr>
        <dsp:cNvPr id="0" name=""/>
        <dsp:cNvSpPr/>
      </dsp:nvSpPr>
      <dsp:spPr>
        <a:xfrm>
          <a:off x="6932240" y="1465880"/>
          <a:ext cx="4104549" cy="65379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726750" rIns="220472" bIns="220472"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latin typeface="Times New Roman" panose="02020603050405020304" pitchFamily="18" charset="0"/>
              <a:cs typeface="Times New Roman" panose="02020603050405020304" pitchFamily="18" charset="0"/>
            </a:rPr>
            <a:t>Використання аналітичних інструментів та машинного навчання дозволяє аналізувати великі обсяги даних, включаючи історичні дані про врожайність, погоду, ринкові ціни тощо.</a:t>
          </a:r>
          <a:endParaRPr lang="ru-RU" sz="2400" kern="1200" dirty="0"/>
        </a:p>
        <a:p>
          <a:pPr marL="228600" lvl="1" indent="-228600" algn="l" defTabSz="1066800">
            <a:lnSpc>
              <a:spcPct val="90000"/>
            </a:lnSpc>
            <a:spcBef>
              <a:spcPct val="0"/>
            </a:spcBef>
            <a:spcAft>
              <a:spcPct val="15000"/>
            </a:spcAft>
            <a:buChar char="••"/>
          </a:pPr>
          <a:r>
            <a:rPr lang="uk-UA" sz="2400" kern="1200" dirty="0" smtClean="0">
              <a:latin typeface="Times New Roman" panose="02020603050405020304" pitchFamily="18" charset="0"/>
              <a:cs typeface="Times New Roman" panose="02020603050405020304" pitchFamily="18" charset="0"/>
            </a:rPr>
            <a:t> Це допомагає прогнозувати підходящі сорти культур, оптимальний час посіву, цінові тенденції та інші фактори, що впливають на економічну ефективність.</a:t>
          </a:r>
          <a:endParaRPr lang="ru-RU" sz="2400" kern="1200" dirty="0"/>
        </a:p>
      </dsp:txBody>
      <dsp:txXfrm>
        <a:off x="6932240" y="1465880"/>
        <a:ext cx="4104549" cy="6537960"/>
      </dsp:txXfrm>
    </dsp:sp>
    <dsp:sp modelId="{AFCE0F68-CDC2-4D51-A2B9-77F6E3CC220F}">
      <dsp:nvSpPr>
        <dsp:cNvPr id="0" name=""/>
        <dsp:cNvSpPr/>
      </dsp:nvSpPr>
      <dsp:spPr>
        <a:xfrm>
          <a:off x="6108209" y="378159"/>
          <a:ext cx="1648062" cy="164806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CD94BE-A72E-4DFE-AEA9-1C2120CB8BBC}">
      <dsp:nvSpPr>
        <dsp:cNvPr id="0" name=""/>
        <dsp:cNvSpPr/>
      </dsp:nvSpPr>
      <dsp:spPr>
        <a:xfrm rot="16200000">
          <a:off x="9253062" y="4322844"/>
          <a:ext cx="6537960" cy="824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26750" bIns="0" numCol="1" spcCol="1270" anchor="t" anchorCtr="0">
          <a:noAutofit/>
        </a:bodyPr>
        <a:lstStyle/>
        <a:p>
          <a:pPr lvl="0" algn="r" defTabSz="1333500">
            <a:lnSpc>
              <a:spcPct val="90000"/>
            </a:lnSpc>
            <a:spcBef>
              <a:spcPct val="0"/>
            </a:spcBef>
            <a:spcAft>
              <a:spcPct val="35000"/>
            </a:spcAft>
          </a:pPr>
          <a:r>
            <a:rPr lang="uk-UA" sz="3000" kern="1200" dirty="0" smtClean="0">
              <a:latin typeface="Times New Roman" panose="02020603050405020304" pitchFamily="18" charset="0"/>
              <a:cs typeface="Times New Roman" panose="02020603050405020304" pitchFamily="18" charset="0"/>
            </a:rPr>
            <a:t>Електронні платформи та </a:t>
          </a:r>
          <a:r>
            <a:rPr lang="uk-UA" sz="3000" kern="1200" dirty="0" err="1" smtClean="0">
              <a:latin typeface="Times New Roman" panose="02020603050405020304" pitchFamily="18" charset="0"/>
              <a:cs typeface="Times New Roman" panose="02020603050405020304" pitchFamily="18" charset="0"/>
            </a:rPr>
            <a:t>маркетплейси</a:t>
          </a:r>
          <a:endParaRPr lang="ru-RU" sz="3000" kern="1200" dirty="0"/>
        </a:p>
      </dsp:txBody>
      <dsp:txXfrm>
        <a:off x="9253062" y="4322844"/>
        <a:ext cx="6537960" cy="824031"/>
      </dsp:txXfrm>
    </dsp:sp>
    <dsp:sp modelId="{2C0D8453-D7FF-438B-B57D-6058138FF208}">
      <dsp:nvSpPr>
        <dsp:cNvPr id="0" name=""/>
        <dsp:cNvSpPr/>
      </dsp:nvSpPr>
      <dsp:spPr>
        <a:xfrm>
          <a:off x="12934058" y="1465880"/>
          <a:ext cx="4104549" cy="65379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726750" rIns="220472" bIns="220472"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latin typeface="Times New Roman" panose="02020603050405020304" pitchFamily="18" charset="0"/>
              <a:cs typeface="Times New Roman" panose="02020603050405020304" pitchFamily="18" charset="0"/>
            </a:rPr>
            <a:t>Використання електронних платформ та </a:t>
          </a:r>
          <a:r>
            <a:rPr lang="uk-UA" sz="2400" kern="1200" dirty="0" err="1" smtClean="0">
              <a:latin typeface="Times New Roman" panose="02020603050405020304" pitchFamily="18" charset="0"/>
              <a:cs typeface="Times New Roman" panose="02020603050405020304" pitchFamily="18" charset="0"/>
            </a:rPr>
            <a:t>маркетплейсів</a:t>
          </a:r>
          <a:r>
            <a:rPr lang="uk-UA" sz="2400" kern="1200" dirty="0" smtClean="0">
              <a:latin typeface="Times New Roman" panose="02020603050405020304" pitchFamily="18" charset="0"/>
              <a:cs typeface="Times New Roman" panose="02020603050405020304" pitchFamily="18" charset="0"/>
            </a:rPr>
            <a:t> дозволяє з'єднати сільськогосподарських виробників з покупцями, спрощує процеси замовлення, постачання та збуту продукції, а також забезпечує більший доступ до ринків і можливостей для масштабування</a:t>
          </a:r>
          <a:endParaRPr lang="ru-RU" sz="2400" kern="1200" dirty="0"/>
        </a:p>
      </dsp:txBody>
      <dsp:txXfrm>
        <a:off x="12934058" y="1465880"/>
        <a:ext cx="4104549" cy="6537960"/>
      </dsp:txXfrm>
    </dsp:sp>
    <dsp:sp modelId="{38290D06-D33F-4494-BB39-164D3C09C245}">
      <dsp:nvSpPr>
        <dsp:cNvPr id="0" name=""/>
        <dsp:cNvSpPr/>
      </dsp:nvSpPr>
      <dsp:spPr>
        <a:xfrm>
          <a:off x="12110027" y="378159"/>
          <a:ext cx="1648062" cy="164806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2B93E-4926-4D28-9437-E81CCE8342EC}">
      <dsp:nvSpPr>
        <dsp:cNvPr id="0" name=""/>
        <dsp:cNvSpPr/>
      </dsp:nvSpPr>
      <dsp:spPr>
        <a:xfrm>
          <a:off x="9073811" y="6269736"/>
          <a:ext cx="7236085" cy="2950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endParaRPr lang="ru-RU" sz="1100" kern="1200" dirty="0"/>
        </a:p>
        <a:p>
          <a:pPr marL="57150" lvl="1" indent="-57150" algn="l" defTabSz="488950">
            <a:lnSpc>
              <a:spcPct val="90000"/>
            </a:lnSpc>
            <a:spcBef>
              <a:spcPct val="0"/>
            </a:spcBef>
            <a:spcAft>
              <a:spcPct val="15000"/>
            </a:spcAft>
            <a:buChar char="••"/>
          </a:pPr>
          <a:r>
            <a:rPr lang="ru-RU" sz="1100" kern="1200" dirty="0" err="1" smtClean="0">
              <a:latin typeface="Times New Roman" panose="02020603050405020304" pitchFamily="18" charset="0"/>
              <a:cs typeface="Times New Roman" panose="02020603050405020304" pitchFamily="18" charset="0"/>
            </a:rPr>
            <a:t>Розмаїття</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природних</a:t>
          </a:r>
          <a:r>
            <a:rPr lang="ru-RU" sz="1100" kern="1200" dirty="0" smtClean="0">
              <a:latin typeface="Times New Roman" panose="02020603050405020304" pitchFamily="18" charset="0"/>
              <a:cs typeface="Times New Roman" panose="02020603050405020304" pitchFamily="18" charset="0"/>
            </a:rPr>
            <a:t> умов: </a:t>
          </a:r>
          <a:r>
            <a:rPr lang="ru-RU" sz="1100" kern="1200" dirty="0" err="1" smtClean="0">
              <a:latin typeface="Times New Roman" panose="02020603050405020304" pitchFamily="18" charset="0"/>
              <a:cs typeface="Times New Roman" panose="02020603050405020304" pitchFamily="18" charset="0"/>
            </a:rPr>
            <a:t>Одеська</a:t>
          </a:r>
          <a:r>
            <a:rPr lang="ru-RU" sz="1100" kern="1200" dirty="0" smtClean="0">
              <a:latin typeface="Times New Roman" panose="02020603050405020304" pitchFamily="18" charset="0"/>
              <a:cs typeface="Times New Roman" panose="02020603050405020304" pitchFamily="18" charset="0"/>
            </a:rPr>
            <a:t> область </a:t>
          </a:r>
          <a:r>
            <a:rPr lang="ru-RU" sz="1100" kern="1200" dirty="0" err="1" smtClean="0">
              <a:latin typeface="Times New Roman" panose="02020603050405020304" pitchFamily="18" charset="0"/>
              <a:cs typeface="Times New Roman" panose="02020603050405020304" pitchFamily="18" charset="0"/>
            </a:rPr>
            <a:t>має</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різноманітність</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ландшафтів</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включаючи</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чорноморське</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узбережжя</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ліси</a:t>
          </a:r>
          <a:r>
            <a:rPr lang="ru-RU" sz="1100" kern="1200" dirty="0" smtClean="0">
              <a:latin typeface="Times New Roman" panose="02020603050405020304" pitchFamily="18" charset="0"/>
              <a:cs typeface="Times New Roman" panose="02020603050405020304" pitchFamily="18" charset="0"/>
            </a:rPr>
            <a:t>, степи та </a:t>
          </a:r>
          <a:r>
            <a:rPr lang="ru-RU" sz="1100" kern="1200" dirty="0" err="1" smtClean="0">
              <a:latin typeface="Times New Roman" panose="02020603050405020304" pitchFamily="18" charset="0"/>
              <a:cs typeface="Times New Roman" panose="02020603050405020304" pitchFamily="18" charset="0"/>
            </a:rPr>
            <a:t>природні</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заповідники</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Це</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створює</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потенціал</a:t>
          </a:r>
          <a:r>
            <a:rPr lang="ru-RU" sz="1100" kern="1200" dirty="0" smtClean="0">
              <a:latin typeface="Times New Roman" panose="02020603050405020304" pitchFamily="18" charset="0"/>
              <a:cs typeface="Times New Roman" panose="02020603050405020304" pitchFamily="18" charset="0"/>
            </a:rPr>
            <a:t> для </a:t>
          </a:r>
          <a:r>
            <a:rPr lang="ru-RU" sz="1100" kern="1200" dirty="0" err="1" smtClean="0">
              <a:latin typeface="Times New Roman" panose="02020603050405020304" pitchFamily="18" charset="0"/>
              <a:cs typeface="Times New Roman" panose="02020603050405020304" pitchFamily="18" charset="0"/>
            </a:rPr>
            <a:t>різних</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видів</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сільськогосподарської</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діяльності</a:t>
          </a:r>
          <a:r>
            <a:rPr lang="ru-RU" sz="1100" kern="1200" dirty="0" smtClean="0">
              <a:latin typeface="Times New Roman" panose="02020603050405020304" pitchFamily="18" charset="0"/>
              <a:cs typeface="Times New Roman" panose="02020603050405020304" pitchFamily="18" charset="0"/>
            </a:rPr>
            <a:t> та туризму.</a:t>
          </a:r>
          <a:endParaRPr lang="ru-RU" sz="1100" kern="1200" dirty="0" smtClean="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kern="1200" smtClean="0">
              <a:latin typeface="Times New Roman" panose="02020603050405020304" pitchFamily="18" charset="0"/>
              <a:cs typeface="Times New Roman" panose="02020603050405020304" pitchFamily="18" charset="0"/>
            </a:rPr>
            <a:t>Багатий аграрний потенціал: Землі Одеської області мають потужний аграрний потенціал для вирощування зернових, олійних культур, овочів та фруктів. Кліматичні умови та ґрунти сприятливі для розвитку сільського господарства.</a:t>
          </a:r>
          <a:endParaRPr lang="ru-RU" sz="1100" kern="1200" dirty="0" smtClean="0">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ru-RU" sz="1100" kern="1200" smtClean="0">
              <a:latin typeface="Times New Roman" panose="02020603050405020304" pitchFamily="18" charset="0"/>
              <a:cs typeface="Times New Roman" panose="02020603050405020304" pitchFamily="18" charset="0"/>
            </a:rPr>
            <a:t>Географічне положення: Розташування області на березі Чорного моря надає переваги для розвитку промисловості, торгівлі та транспортних зв'язків. Порти Одеси та Южний є важливими вузлами для морського торговельного сполучення.</a:t>
          </a:r>
          <a:endParaRPr lang="ru-RU" sz="1100" kern="1200" dirty="0">
            <a:latin typeface="Times New Roman" panose="02020603050405020304" pitchFamily="18" charset="0"/>
            <a:cs typeface="Times New Roman" panose="02020603050405020304" pitchFamily="18" charset="0"/>
          </a:endParaRPr>
        </a:p>
      </dsp:txBody>
      <dsp:txXfrm>
        <a:off x="11309449" y="7072164"/>
        <a:ext cx="4935636" cy="2083224"/>
      </dsp:txXfrm>
    </dsp:sp>
    <dsp:sp modelId="{E3D4C52F-CA26-481F-BE49-510561229C05}">
      <dsp:nvSpPr>
        <dsp:cNvPr id="0" name=""/>
        <dsp:cNvSpPr/>
      </dsp:nvSpPr>
      <dsp:spPr>
        <a:xfrm>
          <a:off x="1673302" y="6269736"/>
          <a:ext cx="7174140" cy="2950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kern="1200" dirty="0" err="1" smtClean="0">
              <a:latin typeface="Times New Roman" panose="02020603050405020304" pitchFamily="18" charset="0"/>
              <a:cs typeface="Times New Roman" panose="02020603050405020304" pitchFamily="18" charset="0"/>
            </a:rPr>
            <a:t>Зміна</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клімату</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Зміна</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кліматичних</a:t>
          </a:r>
          <a:r>
            <a:rPr lang="ru-RU" sz="1400" kern="1200" dirty="0" smtClean="0">
              <a:latin typeface="Times New Roman" panose="02020603050405020304" pitchFamily="18" charset="0"/>
              <a:cs typeface="Times New Roman" panose="02020603050405020304" pitchFamily="18" charset="0"/>
            </a:rPr>
            <a:t> умов </a:t>
          </a:r>
          <a:r>
            <a:rPr lang="ru-RU" sz="1400" kern="1200" dirty="0" err="1" smtClean="0">
              <a:latin typeface="Times New Roman" panose="02020603050405020304" pitchFamily="18" charset="0"/>
              <a:cs typeface="Times New Roman" panose="02020603050405020304" pitchFamily="18" charset="0"/>
            </a:rPr>
            <a:t>може</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мати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негативний</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вплив</a:t>
          </a:r>
          <a:r>
            <a:rPr lang="ru-RU" sz="1400" kern="1200" dirty="0" smtClean="0">
              <a:latin typeface="Times New Roman" panose="02020603050405020304" pitchFamily="18" charset="0"/>
              <a:cs typeface="Times New Roman" panose="02020603050405020304" pitchFamily="18" charset="0"/>
            </a:rPr>
            <a:t> на </a:t>
          </a:r>
          <a:r>
            <a:rPr lang="ru-RU" sz="1400" kern="1200" dirty="0" err="1" smtClean="0">
              <a:latin typeface="Times New Roman" panose="02020603050405020304" pitchFamily="18" charset="0"/>
              <a:cs typeface="Times New Roman" panose="02020603050405020304" pitchFamily="18" charset="0"/>
            </a:rPr>
            <a:t>вирощування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сільськогосподарських</a:t>
          </a:r>
          <a:r>
            <a:rPr lang="ru-RU" sz="1400" kern="1200" dirty="0" smtClean="0">
              <a:latin typeface="Times New Roman" panose="02020603050405020304" pitchFamily="18" charset="0"/>
              <a:cs typeface="Times New Roman" panose="02020603050405020304" pitchFamily="18" charset="0"/>
            </a:rPr>
            <a:t> культур та </a:t>
          </a:r>
          <a:r>
            <a:rPr lang="ru-RU" sz="1400" kern="1200" dirty="0" err="1" smtClean="0">
              <a:latin typeface="Times New Roman" panose="02020603050405020304" pitchFamily="18" charset="0"/>
              <a:cs typeface="Times New Roman" panose="02020603050405020304" pitchFamily="18" charset="0"/>
            </a:rPr>
            <a:t>якість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ґрунтів</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Екстремальні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погодні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умови</a:t>
          </a:r>
          <a:r>
            <a:rPr lang="ru-RU" sz="1400" kern="1200" dirty="0" smtClean="0">
              <a:latin typeface="Times New Roman" panose="02020603050405020304" pitchFamily="18" charset="0"/>
              <a:cs typeface="Times New Roman" panose="02020603050405020304" pitchFamily="18" charset="0"/>
            </a:rPr>
            <a:t>, засухи </a:t>
          </a:r>
          <a:r>
            <a:rPr lang="ru-RU" sz="1400" kern="1200" dirty="0" err="1" smtClean="0">
              <a:latin typeface="Times New Roman" panose="02020603050405020304" pitchFamily="18" charset="0"/>
              <a:cs typeface="Times New Roman" panose="02020603050405020304" pitchFamily="18" charset="0"/>
            </a:rPr>
            <a:t>або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зливи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можуть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спричинити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втрати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врожаю</a:t>
          </a:r>
          <a:r>
            <a:rPr lang="ru-RU" sz="1400" kern="1200" dirty="0" smtClean="0">
              <a:latin typeface="Times New Roman" panose="02020603050405020304" pitchFamily="18" charset="0"/>
              <a:cs typeface="Times New Roman" panose="02020603050405020304" pitchFamily="18" charset="0"/>
            </a:rPr>
            <a:t> та </a:t>
          </a:r>
          <a:r>
            <a:rPr lang="ru-RU" sz="1400" kern="1200" dirty="0" err="1" smtClean="0">
              <a:latin typeface="Times New Roman" panose="02020603050405020304" pitchFamily="18" charset="0"/>
              <a:cs typeface="Times New Roman" panose="02020603050405020304" pitchFamily="18" charset="0"/>
            </a:rPr>
            <a:t>пошкодження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ґрунтів</a:t>
          </a:r>
          <a:r>
            <a:rPr lang="ru-RU" sz="1400" kern="1200" dirty="0" smtClean="0">
              <a:latin typeface="Times New Roman" panose="02020603050405020304" pitchFamily="18" charset="0"/>
              <a:cs typeface="Times New Roman" panose="02020603050405020304" pitchFamily="18" charset="0"/>
            </a:rPr>
            <a:t>.</a:t>
          </a:r>
          <a:endParaRPr lang="ru-RU" sz="1400" kern="1200" dirty="0"/>
        </a:p>
        <a:p>
          <a:pPr marL="114300" lvl="1" indent="-114300" algn="l" defTabSz="622300">
            <a:lnSpc>
              <a:spcPct val="90000"/>
            </a:lnSpc>
            <a:spcBef>
              <a:spcPct val="0"/>
            </a:spcBef>
            <a:spcAft>
              <a:spcPct val="15000"/>
            </a:spcAft>
            <a:buChar char="••"/>
          </a:pPr>
          <a:r>
            <a:rPr lang="uk-UA" sz="1400" kern="1200" dirty="0" smtClean="0">
              <a:latin typeface="Times New Roman" panose="02020603050405020304" pitchFamily="18" charset="0"/>
              <a:cs typeface="Times New Roman" panose="02020603050405020304" pitchFamily="18" charset="0"/>
            </a:rPr>
            <a:t>З</a:t>
          </a:r>
          <a:r>
            <a:rPr lang="ru-RU" sz="1400" kern="1200" dirty="0" err="1" smtClean="0">
              <a:latin typeface="Times New Roman" panose="02020603050405020304" pitchFamily="18" charset="0"/>
              <a:cs typeface="Times New Roman" panose="02020603050405020304" pitchFamily="18" charset="0"/>
            </a:rPr>
            <a:t>меншення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біорізноманіття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Втрата</a:t>
          </a:r>
          <a:r>
            <a:rPr lang="ru-RU" sz="1400" kern="1200" dirty="0" smtClean="0">
              <a:latin typeface="Times New Roman" panose="02020603050405020304" pitchFamily="18" charset="0"/>
              <a:cs typeface="Times New Roman" panose="02020603050405020304" pitchFamily="18" charset="0"/>
            </a:rPr>
            <a:t> природного </a:t>
          </a:r>
          <a:r>
            <a:rPr lang="ru-RU" sz="1400" kern="1200" dirty="0" err="1" smtClean="0">
              <a:latin typeface="Times New Roman" panose="02020603050405020304" pitchFamily="18" charset="0"/>
              <a:cs typeface="Times New Roman" panose="02020603050405020304" pitchFamily="18" charset="0"/>
            </a:rPr>
            <a:t>середовища</a:t>
          </a:r>
          <a:r>
            <a:rPr lang="ru-RU" sz="1400" kern="1200" dirty="0" smtClean="0">
              <a:latin typeface="Times New Roman" panose="02020603050405020304" pitchFamily="18" charset="0"/>
              <a:cs typeface="Times New Roman" panose="02020603050405020304" pitchFamily="18" charset="0"/>
            </a:rPr>
            <a:t> та </a:t>
          </a:r>
          <a:r>
            <a:rPr lang="ru-RU" sz="1400" kern="1200" dirty="0" err="1" smtClean="0">
              <a:latin typeface="Times New Roman" panose="02020603050405020304" pitchFamily="18" charset="0"/>
              <a:cs typeface="Times New Roman" panose="02020603050405020304" pitchFamily="18" charset="0"/>
            </a:rPr>
            <a:t>зменшення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біорізноманіття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можуть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впливати</a:t>
          </a:r>
          <a:r>
            <a:rPr lang="ru-RU" sz="1400" kern="1200" dirty="0" smtClean="0">
              <a:latin typeface="Times New Roman" panose="02020603050405020304" pitchFamily="18" charset="0"/>
              <a:cs typeface="Times New Roman" panose="02020603050405020304" pitchFamily="18" charset="0"/>
            </a:rPr>
            <a:t> на </a:t>
          </a:r>
          <a:r>
            <a:rPr lang="ru-RU" sz="1400" kern="1200" dirty="0" err="1" smtClean="0">
              <a:latin typeface="Times New Roman" panose="02020603050405020304" pitchFamily="18" charset="0"/>
              <a:cs typeface="Times New Roman" panose="02020603050405020304" pitchFamily="18" charset="0"/>
            </a:rPr>
            <a:t>екосистемні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послуги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які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забезпечують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землі</a:t>
          </a:r>
          <a:r>
            <a:rPr lang="ru-RU" sz="1400" kern="1200" dirty="0" smtClean="0">
              <a:latin typeface="Times New Roman" panose="02020603050405020304" pitchFamily="18" charset="0"/>
              <a:cs typeface="Times New Roman" panose="02020603050405020304" pitchFamily="18" charset="0"/>
            </a:rPr>
            <a:t>. </a:t>
          </a:r>
          <a:endParaRPr lang="ru-RU" sz="1400" kern="1200" dirty="0" smtClean="0">
            <a:latin typeface="Times New Roman" panose="02020603050405020304" pitchFamily="18" charset="0"/>
            <a:cs typeface="Times New Roman" panose="02020603050405020304" pitchFamily="18" charset="0"/>
          </a:endParaRPr>
        </a:p>
      </dsp:txBody>
      <dsp:txXfrm>
        <a:off x="1738114" y="7072164"/>
        <a:ext cx="4892274" cy="2083224"/>
      </dsp:txXfrm>
    </dsp:sp>
    <dsp:sp modelId="{AE8DF06D-C2BB-4F9A-BD22-DCE425DD6FCE}">
      <dsp:nvSpPr>
        <dsp:cNvPr id="0" name=""/>
        <dsp:cNvSpPr/>
      </dsp:nvSpPr>
      <dsp:spPr>
        <a:xfrm>
          <a:off x="9220019" y="0"/>
          <a:ext cx="6943669" cy="2950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ru-RU" sz="1100" kern="1200" dirty="0" err="1" smtClean="0">
              <a:latin typeface="Times New Roman" panose="02020603050405020304" pitchFamily="18" charset="0"/>
              <a:cs typeface="Times New Roman" panose="02020603050405020304" pitchFamily="18" charset="0"/>
            </a:rPr>
            <a:t>Розвиток</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агротехнологій</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Впровадження</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сучасних</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агротехнологій</a:t>
          </a:r>
          <a:r>
            <a:rPr lang="ru-RU" sz="1100" kern="1200" dirty="0" smtClean="0">
              <a:latin typeface="Times New Roman" panose="02020603050405020304" pitchFamily="18" charset="0"/>
              <a:cs typeface="Times New Roman" panose="02020603050405020304" pitchFamily="18" charset="0"/>
            </a:rPr>
            <a:t>, таких як </a:t>
          </a:r>
          <a:r>
            <a:rPr lang="ru-RU" sz="1100" kern="1200" dirty="0" err="1" smtClean="0">
              <a:latin typeface="Times New Roman" panose="02020603050405020304" pitchFamily="18" charset="0"/>
              <a:cs typeface="Times New Roman" panose="02020603050405020304" pitchFamily="18" charset="0"/>
            </a:rPr>
            <a:t>інтелектуальне</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землеробство</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гідропоніка</a:t>
          </a:r>
          <a:r>
            <a:rPr lang="ru-RU" sz="1100" kern="1200" dirty="0" smtClean="0">
              <a:latin typeface="Times New Roman" panose="02020603050405020304" pitchFamily="18" charset="0"/>
              <a:cs typeface="Times New Roman" panose="02020603050405020304" pitchFamily="18" charset="0"/>
            </a:rPr>
            <a:t> та </a:t>
          </a:r>
          <a:r>
            <a:rPr lang="ru-RU" sz="1100" kern="1200" dirty="0" err="1" smtClean="0">
              <a:latin typeface="Times New Roman" panose="02020603050405020304" pitchFamily="18" charset="0"/>
              <a:cs typeface="Times New Roman" panose="02020603050405020304" pitchFamily="18" charset="0"/>
            </a:rPr>
            <a:t>тепличне</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вирощування</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може</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покращити</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продуктивність</a:t>
          </a:r>
          <a:r>
            <a:rPr lang="ru-RU" sz="1100" kern="1200" dirty="0" smtClean="0">
              <a:latin typeface="Times New Roman" panose="02020603050405020304" pitchFamily="18" charset="0"/>
              <a:cs typeface="Times New Roman" panose="02020603050405020304" pitchFamily="18" charset="0"/>
            </a:rPr>
            <a:t> і </a:t>
          </a:r>
          <a:r>
            <a:rPr lang="ru-RU" sz="1100" kern="1200" dirty="0" err="1" smtClean="0">
              <a:latin typeface="Times New Roman" panose="02020603050405020304" pitchFamily="18" charset="0"/>
              <a:cs typeface="Times New Roman" panose="02020603050405020304" pitchFamily="18" charset="0"/>
            </a:rPr>
            <a:t>ефективність</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використання</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земельних</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ресурсів</a:t>
          </a:r>
          <a:r>
            <a:rPr lang="ru-RU" sz="1100" kern="1200" dirty="0" smtClean="0">
              <a:latin typeface="Times New Roman" panose="02020603050405020304" pitchFamily="18" charset="0"/>
              <a:cs typeface="Times New Roman" panose="02020603050405020304" pitchFamily="18" charset="0"/>
            </a:rPr>
            <a:t> в </a:t>
          </a:r>
          <a:r>
            <a:rPr lang="ru-RU" sz="1100" kern="1200" dirty="0" err="1" smtClean="0">
              <a:latin typeface="Times New Roman" panose="02020603050405020304" pitchFamily="18" charset="0"/>
              <a:cs typeface="Times New Roman" panose="02020603050405020304" pitchFamily="18" charset="0"/>
            </a:rPr>
            <a:t>області</a:t>
          </a:r>
          <a:r>
            <a:rPr lang="ru-RU" sz="1100" kern="1200" dirty="0" smtClean="0">
              <a:latin typeface="Times New Roman" panose="02020603050405020304" pitchFamily="18" charset="0"/>
              <a:cs typeface="Times New Roman" panose="02020603050405020304" pitchFamily="18" charset="0"/>
            </a:rPr>
            <a:t>. </a:t>
          </a:r>
          <a:endParaRPr lang="ru-RU" sz="1100" kern="1200" dirty="0"/>
        </a:p>
        <a:p>
          <a:pPr marL="57150" lvl="1" indent="-57150" algn="l" defTabSz="488950">
            <a:lnSpc>
              <a:spcPct val="90000"/>
            </a:lnSpc>
            <a:spcBef>
              <a:spcPct val="0"/>
            </a:spcBef>
            <a:spcAft>
              <a:spcPct val="15000"/>
            </a:spcAft>
            <a:buChar char="••"/>
          </a:pPr>
          <a:r>
            <a:rPr lang="ru-RU" sz="1100" kern="1200" dirty="0" err="1" smtClean="0">
              <a:latin typeface="Times New Roman" panose="02020603050405020304" pitchFamily="18" charset="0"/>
              <a:cs typeface="Times New Roman" panose="02020603050405020304" pitchFamily="18" charset="0"/>
            </a:rPr>
            <a:t>Підтримка</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інвестицій</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Привертання</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інвестицій</a:t>
          </a:r>
          <a:r>
            <a:rPr lang="ru-RU" sz="1100" kern="1200" dirty="0" smtClean="0">
              <a:latin typeface="Times New Roman" panose="02020603050405020304" pitchFamily="18" charset="0"/>
              <a:cs typeface="Times New Roman" panose="02020603050405020304" pitchFamily="18" charset="0"/>
            </a:rPr>
            <a:t> для </a:t>
          </a:r>
          <a:r>
            <a:rPr lang="ru-RU" sz="1100" kern="1200" dirty="0" err="1" smtClean="0">
              <a:latin typeface="Times New Roman" panose="02020603050405020304" pitchFamily="18" charset="0"/>
              <a:cs typeface="Times New Roman" panose="02020603050405020304" pitchFamily="18" charset="0"/>
            </a:rPr>
            <a:t>розвитку</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інфраструктури</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сільського</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господарства</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енергетики</a:t>
          </a:r>
          <a:r>
            <a:rPr lang="ru-RU" sz="1100" kern="1200" dirty="0" smtClean="0">
              <a:latin typeface="Times New Roman" panose="02020603050405020304" pitchFamily="18" charset="0"/>
              <a:cs typeface="Times New Roman" panose="02020603050405020304" pitchFamily="18" charset="0"/>
            </a:rPr>
            <a:t> та </a:t>
          </a:r>
          <a:r>
            <a:rPr lang="ru-RU" sz="1100" kern="1200" dirty="0" err="1" smtClean="0">
              <a:latin typeface="Times New Roman" panose="02020603050405020304" pitchFamily="18" charset="0"/>
              <a:cs typeface="Times New Roman" panose="02020603050405020304" pitchFamily="18" charset="0"/>
            </a:rPr>
            <a:t>інших</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секторів</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може</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стимулювати</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розвиток</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земельних</a:t>
          </a:r>
          <a:r>
            <a:rPr lang="ru-RU" sz="1100" kern="1200" dirty="0" smtClean="0">
              <a:latin typeface="Times New Roman" panose="02020603050405020304" pitchFamily="18" charset="0"/>
              <a:cs typeface="Times New Roman" panose="02020603050405020304" pitchFamily="18" charset="0"/>
            </a:rPr>
            <a:t> </a:t>
          </a:r>
          <a:r>
            <a:rPr lang="ru-RU" sz="1100" kern="1200" dirty="0" err="1" smtClean="0">
              <a:latin typeface="Times New Roman" panose="02020603050405020304" pitchFamily="18" charset="0"/>
              <a:cs typeface="Times New Roman" panose="02020603050405020304" pitchFamily="18" charset="0"/>
            </a:rPr>
            <a:t>ресурсів</a:t>
          </a:r>
          <a:r>
            <a:rPr lang="ru-RU" sz="1100" kern="1200" dirty="0" smtClean="0">
              <a:latin typeface="Times New Roman" panose="02020603050405020304" pitchFamily="18" charset="0"/>
              <a:cs typeface="Times New Roman" panose="02020603050405020304" pitchFamily="18" charset="0"/>
            </a:rPr>
            <a:t>. </a:t>
          </a:r>
          <a:endParaRPr lang="ru-RU" sz="1100" kern="1200" dirty="0" smtClean="0">
            <a:latin typeface="Times New Roman" panose="02020603050405020304" pitchFamily="18" charset="0"/>
            <a:cs typeface="Times New Roman" panose="02020603050405020304" pitchFamily="18" charset="0"/>
          </a:endParaRPr>
        </a:p>
      </dsp:txBody>
      <dsp:txXfrm>
        <a:off x="11367932" y="64812"/>
        <a:ext cx="4730944" cy="2083224"/>
      </dsp:txXfrm>
    </dsp:sp>
    <dsp:sp modelId="{6A6A81CC-8C1A-4ECC-B97E-8833176F650F}">
      <dsp:nvSpPr>
        <dsp:cNvPr id="0" name=""/>
        <dsp:cNvSpPr/>
      </dsp:nvSpPr>
      <dsp:spPr>
        <a:xfrm>
          <a:off x="1965719" y="0"/>
          <a:ext cx="6589307" cy="2950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ru-RU" sz="1400" kern="1200" dirty="0" err="1" smtClean="0">
              <a:latin typeface="Times New Roman" panose="02020603050405020304" pitchFamily="18" charset="0"/>
              <a:cs typeface="Times New Roman" panose="02020603050405020304" pitchFamily="18" charset="0"/>
            </a:rPr>
            <a:t>Деградація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ґрунтів</a:t>
          </a:r>
          <a:r>
            <a:rPr lang="ru-RU" sz="1400" kern="1200" dirty="0" smtClean="0">
              <a:latin typeface="Times New Roman" panose="02020603050405020304" pitchFamily="18" charset="0"/>
              <a:cs typeface="Times New Roman" panose="02020603050405020304" pitchFamily="18" charset="0"/>
            </a:rPr>
            <a:t>: В </a:t>
          </a:r>
          <a:r>
            <a:rPr lang="ru-RU" sz="1400" kern="1200" dirty="0" err="1" smtClean="0">
              <a:latin typeface="Times New Roman" panose="02020603050405020304" pitchFamily="18" charset="0"/>
              <a:cs typeface="Times New Roman" panose="02020603050405020304" pitchFamily="18" charset="0"/>
            </a:rPr>
            <a:t>деяких</a:t>
          </a:r>
          <a:r>
            <a:rPr lang="ru-RU" sz="1400" kern="1200" dirty="0" smtClean="0">
              <a:latin typeface="Times New Roman" panose="02020603050405020304" pitchFamily="18" charset="0"/>
              <a:cs typeface="Times New Roman" panose="02020603050405020304" pitchFamily="18" charset="0"/>
            </a:rPr>
            <a:t> районах </a:t>
          </a:r>
          <a:r>
            <a:rPr lang="ru-RU" sz="1400" kern="1200" dirty="0" err="1" smtClean="0">
              <a:latin typeface="Times New Roman" panose="02020603050405020304" pitchFamily="18" charset="0"/>
              <a:cs typeface="Times New Roman" panose="02020603050405020304" pitchFamily="18" charset="0"/>
            </a:rPr>
            <a:t>області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спостерігається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деградація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ґрунтів</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що</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може</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впливати</a:t>
          </a:r>
          <a:r>
            <a:rPr lang="ru-RU" sz="1400" kern="1200" dirty="0" smtClean="0">
              <a:latin typeface="Times New Roman" panose="02020603050405020304" pitchFamily="18" charset="0"/>
              <a:cs typeface="Times New Roman" panose="02020603050405020304" pitchFamily="18" charset="0"/>
            </a:rPr>
            <a:t> на </a:t>
          </a:r>
          <a:r>
            <a:rPr lang="ru-RU" sz="1400" kern="1200" dirty="0" err="1" smtClean="0">
              <a:latin typeface="Times New Roman" panose="02020603050405020304" pitchFamily="18" charset="0"/>
              <a:cs typeface="Times New Roman" panose="02020603050405020304" pitchFamily="18" charset="0"/>
            </a:rPr>
            <a:t>сільське</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господарство</a:t>
          </a:r>
          <a:r>
            <a:rPr lang="ru-RU" sz="1400" kern="1200" dirty="0" smtClean="0">
              <a:latin typeface="Times New Roman" panose="02020603050405020304" pitchFamily="18" charset="0"/>
              <a:cs typeface="Times New Roman" panose="02020603050405020304" pitchFamily="18" charset="0"/>
            </a:rPr>
            <a:t> та </a:t>
          </a:r>
          <a:r>
            <a:rPr lang="ru-RU" sz="1400" kern="1200" dirty="0" err="1" smtClean="0">
              <a:latin typeface="Times New Roman" panose="02020603050405020304" pitchFamily="18" charset="0"/>
              <a:cs typeface="Times New Roman" panose="02020603050405020304" pitchFamily="18" charset="0"/>
            </a:rPr>
            <a:t>використання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землі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Ерозія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ґрунтів</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солоність</a:t>
          </a:r>
          <a:r>
            <a:rPr lang="ru-RU" sz="1400" kern="1200" dirty="0" smtClean="0">
              <a:latin typeface="Times New Roman" panose="02020603050405020304" pitchFamily="18" charset="0"/>
              <a:cs typeface="Times New Roman" panose="02020603050405020304" pitchFamily="18" charset="0"/>
            </a:rPr>
            <a:t> і </a:t>
          </a:r>
          <a:r>
            <a:rPr lang="ru-RU" sz="1400" kern="1200" dirty="0" err="1" smtClean="0">
              <a:latin typeface="Times New Roman" panose="02020603050405020304" pitchFamily="18" charset="0"/>
              <a:cs typeface="Times New Roman" panose="02020603050405020304" pitchFamily="18" charset="0"/>
            </a:rPr>
            <a:t>незадовільна</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якість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ґрунтів</a:t>
          </a:r>
          <a:r>
            <a:rPr lang="ru-RU" sz="1400" kern="1200" dirty="0" smtClean="0">
              <a:latin typeface="Times New Roman" panose="02020603050405020304" pitchFamily="18" charset="0"/>
              <a:cs typeface="Times New Roman" panose="02020603050405020304" pitchFamily="18" charset="0"/>
            </a:rPr>
            <a:t> є </a:t>
          </a:r>
          <a:r>
            <a:rPr lang="ru-RU" sz="1400" kern="1200" dirty="0" err="1" smtClean="0">
              <a:latin typeface="Times New Roman" panose="02020603050405020304" pitchFamily="18" charset="0"/>
              <a:cs typeface="Times New Roman" panose="02020603050405020304" pitchFamily="18" charset="0"/>
            </a:rPr>
            <a:t>потенційними</a:t>
          </a:r>
          <a:r>
            <a:rPr lang="ru-RU" sz="1400" kern="1200" dirty="0" smtClean="0">
              <a:latin typeface="Times New Roman" panose="02020603050405020304" pitchFamily="18" charset="0"/>
              <a:cs typeface="Times New Roman" panose="02020603050405020304" pitchFamily="18" charset="0"/>
            </a:rPr>
            <a:t> проблемами.</a:t>
          </a:r>
          <a:endParaRPr lang="ru-RU" sz="1400" kern="1200" dirty="0"/>
        </a:p>
        <a:p>
          <a:pPr marL="114300" lvl="1" indent="-114300" algn="l" defTabSz="622300">
            <a:lnSpc>
              <a:spcPct val="90000"/>
            </a:lnSpc>
            <a:spcBef>
              <a:spcPct val="0"/>
            </a:spcBef>
            <a:spcAft>
              <a:spcPct val="15000"/>
            </a:spcAft>
            <a:buChar char="••"/>
          </a:pPr>
          <a:r>
            <a:rPr lang="ru-RU" sz="1400" kern="1200" dirty="0" err="1" smtClean="0">
              <a:latin typeface="Times New Roman" panose="02020603050405020304" pitchFamily="18" charset="0"/>
              <a:cs typeface="Times New Roman" panose="02020603050405020304" pitchFamily="18" charset="0"/>
            </a:rPr>
            <a:t>Недостатня</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інфраструктура</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Деякі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райони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області</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можуть</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стикатися</a:t>
          </a:r>
          <a:r>
            <a:rPr lang="ru-RU" sz="1400" kern="1200" dirty="0" smtClean="0">
              <a:latin typeface="Times New Roman" panose="02020603050405020304" pitchFamily="18" charset="0"/>
              <a:cs typeface="Times New Roman" panose="02020603050405020304" pitchFamily="18" charset="0"/>
            </a:rPr>
            <a:t> з </a:t>
          </a:r>
          <a:r>
            <a:rPr lang="ru-RU" sz="1400" kern="1200" dirty="0" err="1" smtClean="0">
              <a:latin typeface="Times New Roman" panose="02020603050405020304" pitchFamily="18" charset="0"/>
              <a:cs typeface="Times New Roman" panose="02020603050405020304" pitchFamily="18" charset="0"/>
            </a:rPr>
            <a:t>обмеженою</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доступністю</a:t>
          </a:r>
          <a:r>
            <a:rPr lang="ru-RU" sz="1400" kern="1200" dirty="0" smtClean="0">
              <a:latin typeface="Times New Roman" panose="02020603050405020304" pitchFamily="18" charset="0"/>
              <a:cs typeface="Times New Roman" panose="02020603050405020304" pitchFamily="18" charset="0"/>
            </a:rPr>
            <a:t> до </a:t>
          </a:r>
          <a:r>
            <a:rPr lang="ru-RU" sz="1400" kern="1200" dirty="0" err="1" smtClean="0">
              <a:latin typeface="Times New Roman" panose="02020603050405020304" pitchFamily="18" charset="0"/>
              <a:cs typeface="Times New Roman" panose="02020603050405020304" pitchFamily="18" charset="0"/>
            </a:rPr>
            <a:t>якісної</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інфраструктури</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зокрема</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доріг</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енергетичних</a:t>
          </a:r>
          <a:r>
            <a:rPr lang="ru-RU" sz="1400" kern="1200" dirty="0" smtClean="0">
              <a:latin typeface="Times New Roman" panose="02020603050405020304" pitchFamily="18" charset="0"/>
              <a:cs typeface="Times New Roman" panose="02020603050405020304" pitchFamily="18" charset="0"/>
            </a:rPr>
            <a:t> мереж та </a:t>
          </a:r>
          <a:r>
            <a:rPr lang="ru-RU" sz="1400" kern="1200" dirty="0" err="1" smtClean="0">
              <a:latin typeface="Times New Roman" panose="02020603050405020304" pitchFamily="18" charset="0"/>
              <a:cs typeface="Times New Roman" panose="02020603050405020304" pitchFamily="18" charset="0"/>
            </a:rPr>
            <a:t>інших</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комунальних</a:t>
          </a:r>
          <a:r>
            <a:rPr lang="ru-RU" sz="1400" kern="1200" dirty="0" smtClean="0">
              <a:latin typeface="Times New Roman" panose="02020603050405020304" pitchFamily="18" charset="0"/>
              <a:cs typeface="Times New Roman" panose="02020603050405020304" pitchFamily="18" charset="0"/>
            </a:rPr>
            <a:t> </a:t>
          </a:r>
          <a:r>
            <a:rPr lang="ru-RU" sz="1400" kern="1200" dirty="0" err="1" smtClean="0">
              <a:latin typeface="Times New Roman" panose="02020603050405020304" pitchFamily="18" charset="0"/>
              <a:cs typeface="Times New Roman" panose="02020603050405020304" pitchFamily="18" charset="0"/>
            </a:rPr>
            <a:t>послуг</a:t>
          </a:r>
          <a:r>
            <a:rPr lang="ru-RU" sz="1400" kern="1200" dirty="0" smtClean="0">
              <a:latin typeface="Times New Roman" panose="02020603050405020304" pitchFamily="18" charset="0"/>
              <a:cs typeface="Times New Roman" panose="02020603050405020304" pitchFamily="18" charset="0"/>
            </a:rPr>
            <a:t>.</a:t>
          </a:r>
          <a:endParaRPr lang="ru-RU" sz="1400" kern="1200" dirty="0" smtClean="0">
            <a:latin typeface="Times New Roman" panose="02020603050405020304" pitchFamily="18" charset="0"/>
            <a:cs typeface="Times New Roman" panose="02020603050405020304" pitchFamily="18" charset="0"/>
          </a:endParaRPr>
        </a:p>
      </dsp:txBody>
      <dsp:txXfrm>
        <a:off x="2030531" y="64812"/>
        <a:ext cx="4482891" cy="2083224"/>
      </dsp:txXfrm>
    </dsp:sp>
    <dsp:sp modelId="{03162E49-6B22-4C67-AF7C-82231DB18053}">
      <dsp:nvSpPr>
        <dsp:cNvPr id="0" name=""/>
        <dsp:cNvSpPr/>
      </dsp:nvSpPr>
      <dsp:spPr>
        <a:xfrm>
          <a:off x="4907051" y="525551"/>
          <a:ext cx="3992346" cy="399234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Weaknesses (</a:t>
          </a:r>
          <a:r>
            <a:rPr lang="ru-RU" sz="3600" kern="1200" dirty="0" err="1" smtClean="0">
              <a:latin typeface="Times New Roman" panose="02020603050405020304" pitchFamily="18" charset="0"/>
              <a:cs typeface="Times New Roman" panose="02020603050405020304" pitchFamily="18" charset="0"/>
            </a:rPr>
            <a:t>Слабкі</a:t>
          </a:r>
          <a:r>
            <a:rPr lang="ru-RU" sz="3600" kern="1200" dirty="0" smtClean="0">
              <a:latin typeface="Times New Roman" panose="02020603050405020304" pitchFamily="18" charset="0"/>
              <a:cs typeface="Times New Roman" panose="02020603050405020304" pitchFamily="18" charset="0"/>
            </a:rPr>
            <a:t> </a:t>
          </a:r>
          <a:r>
            <a:rPr lang="ru-RU" sz="3600" kern="1200" dirty="0" err="1" smtClean="0">
              <a:latin typeface="Times New Roman" panose="02020603050405020304" pitchFamily="18" charset="0"/>
              <a:cs typeface="Times New Roman" panose="02020603050405020304" pitchFamily="18" charset="0"/>
            </a:rPr>
            <a:t>сторони</a:t>
          </a:r>
          <a:r>
            <a:rPr lang="ru-RU" sz="3600" kern="1200" dirty="0" smtClean="0">
              <a:latin typeface="Times New Roman" panose="02020603050405020304" pitchFamily="18" charset="0"/>
              <a:cs typeface="Times New Roman" panose="02020603050405020304" pitchFamily="18" charset="0"/>
            </a:rPr>
            <a:t>)</a:t>
          </a:r>
          <a:endParaRPr lang="ru-RU" sz="3600" kern="1200" dirty="0"/>
        </a:p>
      </dsp:txBody>
      <dsp:txXfrm>
        <a:off x="6076382" y="1694882"/>
        <a:ext cx="2823015" cy="2823015"/>
      </dsp:txXfrm>
    </dsp:sp>
    <dsp:sp modelId="{2E76A6BF-9FC2-415E-825C-3EE0D17F8C18}">
      <dsp:nvSpPr>
        <dsp:cNvPr id="0" name=""/>
        <dsp:cNvSpPr/>
      </dsp:nvSpPr>
      <dsp:spPr>
        <a:xfrm rot="5400000">
          <a:off x="9083802" y="525551"/>
          <a:ext cx="3992346" cy="399234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Opportunities (</a:t>
          </a:r>
          <a:r>
            <a:rPr lang="ru-RU" sz="3600" kern="1200" dirty="0" err="1" smtClean="0">
              <a:latin typeface="Times New Roman" panose="02020603050405020304" pitchFamily="18" charset="0"/>
              <a:cs typeface="Times New Roman" panose="02020603050405020304" pitchFamily="18" charset="0"/>
            </a:rPr>
            <a:t>Можливості</a:t>
          </a:r>
          <a:r>
            <a:rPr lang="ru-RU" sz="3600" kern="1200" dirty="0" smtClean="0">
              <a:latin typeface="Times New Roman" panose="02020603050405020304" pitchFamily="18" charset="0"/>
              <a:cs typeface="Times New Roman" panose="02020603050405020304" pitchFamily="18" charset="0"/>
            </a:rPr>
            <a:t>)</a:t>
          </a:r>
          <a:endParaRPr lang="ru-RU" sz="3600" kern="1200" dirty="0"/>
        </a:p>
      </dsp:txBody>
      <dsp:txXfrm rot="-5400000">
        <a:off x="9083802" y="1694882"/>
        <a:ext cx="2823015" cy="2823015"/>
      </dsp:txXfrm>
    </dsp:sp>
    <dsp:sp modelId="{676105B2-F854-4FA8-95C0-B16F775494B2}">
      <dsp:nvSpPr>
        <dsp:cNvPr id="0" name=""/>
        <dsp:cNvSpPr/>
      </dsp:nvSpPr>
      <dsp:spPr>
        <a:xfrm rot="10800000">
          <a:off x="9083802" y="4702302"/>
          <a:ext cx="3992346" cy="399234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Strengths (</a:t>
          </a:r>
          <a:r>
            <a:rPr lang="ru-RU" sz="3600" kern="1200" dirty="0" err="1" smtClean="0">
              <a:latin typeface="Times New Roman" panose="02020603050405020304" pitchFamily="18" charset="0"/>
              <a:cs typeface="Times New Roman" panose="02020603050405020304" pitchFamily="18" charset="0"/>
            </a:rPr>
            <a:t>Сильні</a:t>
          </a:r>
          <a:r>
            <a:rPr lang="ru-RU" sz="3600" kern="1200" dirty="0" smtClean="0">
              <a:latin typeface="Times New Roman" panose="02020603050405020304" pitchFamily="18" charset="0"/>
              <a:cs typeface="Times New Roman" panose="02020603050405020304" pitchFamily="18" charset="0"/>
            </a:rPr>
            <a:t> </a:t>
          </a:r>
          <a:r>
            <a:rPr lang="ru-RU" sz="3600" kern="1200" dirty="0" err="1" smtClean="0">
              <a:latin typeface="Times New Roman" panose="02020603050405020304" pitchFamily="18" charset="0"/>
              <a:cs typeface="Times New Roman" panose="02020603050405020304" pitchFamily="18" charset="0"/>
            </a:rPr>
            <a:t>сторони</a:t>
          </a:r>
          <a:r>
            <a:rPr lang="ru-RU" sz="2700" kern="1200" dirty="0" smtClean="0">
              <a:latin typeface="Times New Roman" panose="02020603050405020304" pitchFamily="18" charset="0"/>
              <a:cs typeface="Times New Roman" panose="02020603050405020304" pitchFamily="18" charset="0"/>
            </a:rPr>
            <a:t>)</a:t>
          </a:r>
          <a:endParaRPr lang="ru-RU" sz="2700" kern="1200" dirty="0"/>
        </a:p>
      </dsp:txBody>
      <dsp:txXfrm rot="10800000">
        <a:off x="9083802" y="4702302"/>
        <a:ext cx="2823015" cy="2823015"/>
      </dsp:txXfrm>
    </dsp:sp>
    <dsp:sp modelId="{9D9F09CA-2366-477A-9988-926CD77EED95}">
      <dsp:nvSpPr>
        <dsp:cNvPr id="0" name=""/>
        <dsp:cNvSpPr/>
      </dsp:nvSpPr>
      <dsp:spPr>
        <a:xfrm rot="16200000">
          <a:off x="4907051" y="4702302"/>
          <a:ext cx="3992346" cy="399234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smtClean="0">
              <a:latin typeface="Times New Roman" panose="02020603050405020304" pitchFamily="18" charset="0"/>
              <a:cs typeface="Times New Roman" panose="02020603050405020304" pitchFamily="18" charset="0"/>
            </a:rPr>
            <a:t>Threats</a:t>
          </a:r>
          <a:r>
            <a:rPr lang="uk-UA" sz="3600" kern="1200" dirty="0" smtClean="0">
              <a:latin typeface="Times New Roman" panose="02020603050405020304" pitchFamily="18" charset="0"/>
              <a:cs typeface="Times New Roman" panose="02020603050405020304" pitchFamily="18" charset="0"/>
            </a:rPr>
            <a:t> (Загрози</a:t>
          </a:r>
          <a:r>
            <a:rPr lang="uk-UA" sz="2700" kern="1200" dirty="0" smtClean="0">
              <a:latin typeface="Times New Roman" panose="02020603050405020304" pitchFamily="18" charset="0"/>
              <a:cs typeface="Times New Roman" panose="02020603050405020304" pitchFamily="18" charset="0"/>
            </a:rPr>
            <a:t>)</a:t>
          </a:r>
          <a:endParaRPr lang="ru-RU" sz="2700" kern="1200" dirty="0"/>
        </a:p>
      </dsp:txBody>
      <dsp:txXfrm rot="5400000">
        <a:off x="6076382" y="4702302"/>
        <a:ext cx="2823015" cy="2823015"/>
      </dsp:txXfrm>
    </dsp:sp>
    <dsp:sp modelId="{DA41166C-2766-43C1-9CFB-64D10DAA6B21}">
      <dsp:nvSpPr>
        <dsp:cNvPr id="0" name=""/>
        <dsp:cNvSpPr/>
      </dsp:nvSpPr>
      <dsp:spPr>
        <a:xfrm>
          <a:off x="8302390" y="3780282"/>
          <a:ext cx="1378419" cy="119862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0B91F-4E83-4462-8C50-4354100A24EF}">
      <dsp:nvSpPr>
        <dsp:cNvPr id="0" name=""/>
        <dsp:cNvSpPr/>
      </dsp:nvSpPr>
      <dsp:spPr>
        <a:xfrm rot="10800000">
          <a:off x="8302390" y="4241292"/>
          <a:ext cx="1378419" cy="119862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AADF1-6774-4048-8FEA-47D0B0B28A3C}">
      <dsp:nvSpPr>
        <dsp:cNvPr id="0" name=""/>
        <dsp:cNvSpPr/>
      </dsp:nvSpPr>
      <dsp:spPr>
        <a:xfrm>
          <a:off x="6816090" y="0"/>
          <a:ext cx="10224135" cy="6350000"/>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uk-UA" sz="3200" kern="1200" dirty="0" smtClean="0">
              <a:latin typeface="Times New Roman" panose="02020603050405020304" pitchFamily="18" charset="0"/>
              <a:cs typeface="Times New Roman" panose="02020603050405020304" pitchFamily="18" charset="0"/>
            </a:rPr>
            <a:t>ЄС підтримує науково-дослідну діяльність та інновації в сільському господарстві. </a:t>
          </a:r>
          <a:endParaRPr lang="ru-RU" sz="3200" kern="1200" dirty="0"/>
        </a:p>
        <a:p>
          <a:pPr marL="285750" lvl="1" indent="-285750" algn="l" defTabSz="1422400">
            <a:lnSpc>
              <a:spcPct val="90000"/>
            </a:lnSpc>
            <a:spcBef>
              <a:spcPct val="0"/>
            </a:spcBef>
            <a:spcAft>
              <a:spcPct val="15000"/>
            </a:spcAft>
            <a:buChar char="••"/>
          </a:pPr>
          <a:r>
            <a:rPr lang="uk-UA" sz="3200" kern="1200" dirty="0" smtClean="0">
              <a:latin typeface="Times New Roman" panose="02020603050405020304" pitchFamily="18" charset="0"/>
              <a:cs typeface="Times New Roman" panose="02020603050405020304" pitchFamily="18" charset="0"/>
            </a:rPr>
            <a:t>Це включає фінансування дослідницьких проектів, передачу знань та технологій, а також створення мережі знань для обміну досвідом та інноваціями. </a:t>
          </a:r>
          <a:endParaRPr lang="ru-RU" sz="3200" kern="1200" dirty="0"/>
        </a:p>
        <a:p>
          <a:pPr marL="285750" lvl="1" indent="-285750" algn="l" defTabSz="1422400">
            <a:lnSpc>
              <a:spcPct val="90000"/>
            </a:lnSpc>
            <a:spcBef>
              <a:spcPct val="0"/>
            </a:spcBef>
            <a:spcAft>
              <a:spcPct val="15000"/>
            </a:spcAft>
            <a:buChar char="••"/>
          </a:pPr>
          <a:r>
            <a:rPr lang="uk-UA" sz="3200" kern="1200" dirty="0" smtClean="0">
              <a:latin typeface="Times New Roman" panose="02020603050405020304" pitchFamily="18" charset="0"/>
              <a:cs typeface="Times New Roman" panose="02020603050405020304" pitchFamily="18" charset="0"/>
            </a:rPr>
            <a:t>Це може допомогти впровадити сучасні технології та практики в Одеській області для підвищення ефективності використання земельних ресурсів.</a:t>
          </a:r>
          <a:endParaRPr lang="ru-RU" sz="3200" kern="1200" dirty="0"/>
        </a:p>
      </dsp:txBody>
      <dsp:txXfrm>
        <a:off x="6816090" y="793750"/>
        <a:ext cx="7842885" cy="4762500"/>
      </dsp:txXfrm>
    </dsp:sp>
    <dsp:sp modelId="{77ACA0E6-83C8-45FD-9691-9E2F67C957C3}">
      <dsp:nvSpPr>
        <dsp:cNvPr id="0" name=""/>
        <dsp:cNvSpPr/>
      </dsp:nvSpPr>
      <dsp:spPr>
        <a:xfrm>
          <a:off x="0" y="0"/>
          <a:ext cx="6816090" cy="6350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uk-UA" sz="6500" kern="1200" dirty="0" smtClean="0">
              <a:latin typeface="Times New Roman" panose="02020603050405020304" pitchFamily="18" charset="0"/>
              <a:cs typeface="Times New Roman" panose="02020603050405020304" pitchFamily="18" charset="0"/>
            </a:rPr>
            <a:t>Інновації та дослідження</a:t>
          </a:r>
          <a:endParaRPr lang="ru-RU" sz="6500" kern="1200" dirty="0"/>
        </a:p>
      </dsp:txBody>
      <dsp:txXfrm>
        <a:off x="309981" y="309981"/>
        <a:ext cx="6196128" cy="5730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0518A-E591-452F-A033-A0AFD7A96AA6}">
      <dsp:nvSpPr>
        <dsp:cNvPr id="0" name=""/>
        <dsp:cNvSpPr/>
      </dsp:nvSpPr>
      <dsp:spPr>
        <a:xfrm rot="16200000">
          <a:off x="-2595846" y="4135876"/>
          <a:ext cx="6240780" cy="84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46214" bIns="0" numCol="1" spcCol="1270" anchor="t" anchorCtr="0">
          <a:noAutofit/>
        </a:bodyPr>
        <a:lstStyle/>
        <a:p>
          <a:pPr lvl="0" algn="r" defTabSz="1377950">
            <a:lnSpc>
              <a:spcPct val="90000"/>
            </a:lnSpc>
            <a:spcBef>
              <a:spcPct val="0"/>
            </a:spcBef>
            <a:spcAft>
              <a:spcPct val="35000"/>
            </a:spcAft>
          </a:pPr>
          <a:r>
            <a:rPr lang="uk-UA" sz="3100" kern="1200" dirty="0" smtClean="0"/>
            <a:t>Особливості розташування</a:t>
          </a:r>
          <a:endParaRPr lang="ru-RU" sz="3100" kern="1200" dirty="0"/>
        </a:p>
      </dsp:txBody>
      <dsp:txXfrm>
        <a:off x="-2595846" y="4135876"/>
        <a:ext cx="6240780" cy="846101"/>
      </dsp:txXfrm>
    </dsp:sp>
    <dsp:sp modelId="{D1439244-C101-4BFB-91EE-A3B4B276B725}">
      <dsp:nvSpPr>
        <dsp:cNvPr id="0" name=""/>
        <dsp:cNvSpPr/>
      </dsp:nvSpPr>
      <dsp:spPr>
        <a:xfrm>
          <a:off x="947593" y="1438536"/>
          <a:ext cx="4214482" cy="6240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746214" rIns="184912" bIns="184912" numCol="1" spcCol="1270" anchor="t" anchorCtr="0">
          <a:noAutofit/>
        </a:bodyPr>
        <a:lstStyle/>
        <a:p>
          <a:pPr marL="228600" lvl="1" indent="-228600" algn="l" defTabSz="889000">
            <a:lnSpc>
              <a:spcPct val="90000"/>
            </a:lnSpc>
            <a:spcBef>
              <a:spcPct val="0"/>
            </a:spcBef>
            <a:spcAft>
              <a:spcPct val="15000"/>
            </a:spcAft>
            <a:buChar char="••"/>
          </a:pPr>
          <a:r>
            <a:rPr lang="ru-RU" sz="2000" kern="1200" dirty="0" err="1" smtClean="0"/>
            <a:t>Займає</a:t>
          </a:r>
          <a:r>
            <a:rPr lang="ru-RU" sz="2000" kern="1200" dirty="0" smtClean="0"/>
            <a:t> </a:t>
          </a:r>
          <a:r>
            <a:rPr lang="ru-RU" sz="2000" kern="1200" dirty="0" err="1" smtClean="0"/>
            <a:t>територію</a:t>
          </a:r>
          <a:r>
            <a:rPr lang="ru-RU" sz="2000" kern="1200" dirty="0" smtClean="0"/>
            <a:t> </a:t>
          </a:r>
          <a:r>
            <a:rPr lang="ru-RU" sz="2000" kern="1200" dirty="0" err="1" smtClean="0"/>
            <a:t>Північно-Західного</a:t>
          </a:r>
          <a:r>
            <a:rPr lang="ru-RU" sz="2000" kern="1200" dirty="0" smtClean="0"/>
            <a:t> </a:t>
          </a:r>
          <a:r>
            <a:rPr lang="ru-RU" sz="2000" kern="1200" dirty="0" err="1" smtClean="0"/>
            <a:t>Причорномор'я</a:t>
          </a:r>
          <a:r>
            <a:rPr lang="ru-RU" sz="2000" kern="1200" dirty="0" smtClean="0"/>
            <a:t> </a:t>
          </a:r>
          <a:r>
            <a:rPr lang="ru-RU" sz="2000" kern="1200" dirty="0" err="1" smtClean="0"/>
            <a:t>від</a:t>
          </a:r>
          <a:r>
            <a:rPr lang="ru-RU" sz="2000" kern="1200" dirty="0" smtClean="0"/>
            <a:t> гирла Дунаю до </a:t>
          </a:r>
          <a:r>
            <a:rPr lang="ru-RU" sz="2000" kern="1200" dirty="0" err="1" smtClean="0"/>
            <a:t>Тилігульського</a:t>
          </a:r>
          <a:r>
            <a:rPr lang="ru-RU" sz="2000" kern="1200" dirty="0" smtClean="0"/>
            <a:t> лиману і </a:t>
          </a:r>
          <a:r>
            <a:rPr lang="ru-RU" sz="2000" kern="1200" dirty="0" err="1" smtClean="0"/>
            <a:t>тягнеться</a:t>
          </a:r>
          <a:r>
            <a:rPr lang="ru-RU" sz="2000" kern="1200" dirty="0" smtClean="0"/>
            <a:t> </a:t>
          </a:r>
          <a:r>
            <a:rPr lang="ru-RU" sz="2000" kern="1200" dirty="0" err="1" smtClean="0"/>
            <a:t>від</a:t>
          </a:r>
          <a:r>
            <a:rPr lang="ru-RU" sz="2000" kern="1200" dirty="0" smtClean="0"/>
            <a:t> моря на </a:t>
          </a:r>
          <a:r>
            <a:rPr lang="ru-RU" sz="2000" kern="1200" dirty="0" err="1" smtClean="0"/>
            <a:t>північ</a:t>
          </a:r>
          <a:r>
            <a:rPr lang="ru-RU" sz="2000" kern="1200" dirty="0" smtClean="0"/>
            <a:t>, в </a:t>
          </a:r>
          <a:r>
            <a:rPr lang="ru-RU" sz="2000" kern="1200" dirty="0" err="1" smtClean="0"/>
            <a:t>глиб</a:t>
          </a:r>
          <a:r>
            <a:rPr lang="ru-RU" sz="2000" kern="1200" dirty="0" smtClean="0"/>
            <a:t> </a:t>
          </a:r>
          <a:r>
            <a:rPr lang="ru-RU" sz="2000" kern="1200" dirty="0" err="1" smtClean="0"/>
            <a:t>суші</a:t>
          </a:r>
          <a:r>
            <a:rPr lang="ru-RU" sz="2000" kern="1200" dirty="0" smtClean="0"/>
            <a:t> на 200-250 км. </a:t>
          </a:r>
          <a:endParaRPr lang="ru-RU" sz="2000" kern="1200" dirty="0"/>
        </a:p>
        <a:p>
          <a:pPr marL="228600" lvl="1" indent="-228600" algn="l" defTabSz="889000">
            <a:lnSpc>
              <a:spcPct val="90000"/>
            </a:lnSpc>
            <a:spcBef>
              <a:spcPct val="0"/>
            </a:spcBef>
            <a:spcAft>
              <a:spcPct val="15000"/>
            </a:spcAft>
            <a:buChar char="••"/>
          </a:pPr>
          <a:r>
            <a:rPr lang="ru-RU" sz="2000" kern="1200" dirty="0" smtClean="0"/>
            <a:t>На </a:t>
          </a:r>
          <a:r>
            <a:rPr lang="ru-RU" sz="2000" kern="1200" dirty="0" err="1" smtClean="0"/>
            <a:t>півночі</a:t>
          </a:r>
          <a:r>
            <a:rPr lang="ru-RU" sz="2000" kern="1200" dirty="0" smtClean="0"/>
            <a:t> </a:t>
          </a:r>
          <a:r>
            <a:rPr lang="ru-RU" sz="2000" kern="1200" dirty="0" err="1" smtClean="0"/>
            <a:t>межує</a:t>
          </a:r>
          <a:r>
            <a:rPr lang="ru-RU" sz="2000" kern="1200" dirty="0" smtClean="0"/>
            <a:t> з </a:t>
          </a:r>
          <a:r>
            <a:rPr lang="ru-RU" sz="2000" kern="1200" dirty="0" err="1" smtClean="0"/>
            <a:t>Вінницькою</a:t>
          </a:r>
          <a:r>
            <a:rPr lang="ru-RU" sz="2000" kern="1200" dirty="0" smtClean="0"/>
            <a:t> </a:t>
          </a:r>
          <a:r>
            <a:rPr lang="ru-RU" sz="2000" kern="1200" dirty="0" err="1" smtClean="0"/>
            <a:t>областю</a:t>
          </a:r>
          <a:r>
            <a:rPr lang="ru-RU" sz="2000" kern="1200" dirty="0" smtClean="0"/>
            <a:t>, на </a:t>
          </a:r>
          <a:r>
            <a:rPr lang="ru-RU" sz="2000" kern="1200" dirty="0" err="1" smtClean="0"/>
            <a:t>північному</a:t>
          </a:r>
          <a:r>
            <a:rPr lang="ru-RU" sz="2000" kern="1200" dirty="0" smtClean="0"/>
            <a:t> </a:t>
          </a:r>
          <a:r>
            <a:rPr lang="ru-RU" sz="2000" kern="1200" dirty="0" err="1" smtClean="0"/>
            <a:t>сході</a:t>
          </a:r>
          <a:r>
            <a:rPr lang="ru-RU" sz="2000" kern="1200" dirty="0" smtClean="0"/>
            <a:t> – з </a:t>
          </a:r>
          <a:r>
            <a:rPr lang="ru-RU" sz="2000" kern="1200" dirty="0" err="1" smtClean="0"/>
            <a:t>Кіровоградською</a:t>
          </a:r>
          <a:r>
            <a:rPr lang="ru-RU" sz="2000" kern="1200" dirty="0" smtClean="0"/>
            <a:t>, на </a:t>
          </a:r>
          <a:r>
            <a:rPr lang="ru-RU" sz="2000" kern="1200" dirty="0" err="1" smtClean="0"/>
            <a:t>сході</a:t>
          </a:r>
          <a:r>
            <a:rPr lang="ru-RU" sz="2000" kern="1200" dirty="0" smtClean="0"/>
            <a:t> – з </a:t>
          </a:r>
          <a:r>
            <a:rPr lang="ru-RU" sz="2000" kern="1200" dirty="0" err="1" smtClean="0"/>
            <a:t>Миколаївською</a:t>
          </a:r>
          <a:r>
            <a:rPr lang="ru-RU" sz="2000" kern="1200" dirty="0" smtClean="0"/>
            <a:t> </a:t>
          </a:r>
          <a:r>
            <a:rPr lang="ru-RU" sz="2000" kern="1200" dirty="0" err="1" smtClean="0"/>
            <a:t>областю</a:t>
          </a:r>
          <a:r>
            <a:rPr lang="ru-RU" sz="2000" kern="1200" dirty="0" smtClean="0"/>
            <a:t>. </a:t>
          </a:r>
          <a:endParaRPr lang="ru-RU" sz="2000" kern="1200" dirty="0"/>
        </a:p>
        <a:p>
          <a:pPr marL="228600" lvl="1" indent="-228600" algn="l" defTabSz="889000">
            <a:lnSpc>
              <a:spcPct val="90000"/>
            </a:lnSpc>
            <a:spcBef>
              <a:spcPct val="0"/>
            </a:spcBef>
            <a:spcAft>
              <a:spcPct val="15000"/>
            </a:spcAft>
            <a:buChar char="••"/>
          </a:pPr>
          <a:r>
            <a:rPr lang="ru-RU" sz="2000" kern="1200" dirty="0" smtClean="0"/>
            <a:t>На </a:t>
          </a:r>
          <a:r>
            <a:rPr lang="ru-RU" sz="2000" kern="1200" dirty="0" err="1" smtClean="0"/>
            <a:t>півдні</a:t>
          </a:r>
          <a:r>
            <a:rPr lang="ru-RU" sz="2000" kern="1200" dirty="0" smtClean="0"/>
            <a:t> та </a:t>
          </a:r>
          <a:r>
            <a:rPr lang="ru-RU" sz="2000" kern="1200" dirty="0" err="1" smtClean="0"/>
            <a:t>південному</a:t>
          </a:r>
          <a:r>
            <a:rPr lang="ru-RU" sz="2000" kern="1200" dirty="0" smtClean="0"/>
            <a:t> </a:t>
          </a:r>
          <a:r>
            <a:rPr lang="ru-RU" sz="2000" kern="1200" dirty="0" err="1" smtClean="0"/>
            <a:t>сході</a:t>
          </a:r>
          <a:r>
            <a:rPr lang="ru-RU" sz="2000" kern="1200" dirty="0" smtClean="0"/>
            <a:t> </a:t>
          </a:r>
          <a:r>
            <a:rPr lang="ru-RU" sz="2000" kern="1200" dirty="0" err="1" smtClean="0"/>
            <a:t>омивається</a:t>
          </a:r>
          <a:r>
            <a:rPr lang="ru-RU" sz="2000" kern="1200" dirty="0" smtClean="0"/>
            <a:t> водами </a:t>
          </a:r>
          <a:r>
            <a:rPr lang="ru-RU" sz="2000" kern="1200" dirty="0" err="1" smtClean="0"/>
            <a:t>Чорного</a:t>
          </a:r>
          <a:r>
            <a:rPr lang="ru-RU" sz="2000" kern="1200" dirty="0" smtClean="0"/>
            <a:t> моря</a:t>
          </a:r>
          <a:endParaRPr lang="ru-RU" sz="2000" kern="1200" dirty="0"/>
        </a:p>
      </dsp:txBody>
      <dsp:txXfrm>
        <a:off x="947593" y="1438536"/>
        <a:ext cx="4214482" cy="6240780"/>
      </dsp:txXfrm>
    </dsp:sp>
    <dsp:sp modelId="{DED46EB2-AEBA-442E-9797-92F5339D13C5}">
      <dsp:nvSpPr>
        <dsp:cNvPr id="0" name=""/>
        <dsp:cNvSpPr/>
      </dsp:nvSpPr>
      <dsp:spPr>
        <a:xfrm>
          <a:off x="101492" y="321683"/>
          <a:ext cx="1692202" cy="169220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CFC40B-D971-4F85-8FF1-1655B07BC2D3}">
      <dsp:nvSpPr>
        <dsp:cNvPr id="0" name=""/>
        <dsp:cNvSpPr/>
      </dsp:nvSpPr>
      <dsp:spPr>
        <a:xfrm rot="16200000">
          <a:off x="3573468" y="4135876"/>
          <a:ext cx="6240780" cy="84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46214" bIns="0" numCol="1" spcCol="1270" anchor="t" anchorCtr="0">
          <a:noAutofit/>
        </a:bodyPr>
        <a:lstStyle/>
        <a:p>
          <a:pPr lvl="0" algn="r" defTabSz="1377950">
            <a:lnSpc>
              <a:spcPct val="90000"/>
            </a:lnSpc>
            <a:spcBef>
              <a:spcPct val="0"/>
            </a:spcBef>
            <a:spcAft>
              <a:spcPct val="35000"/>
            </a:spcAft>
          </a:pPr>
          <a:r>
            <a:rPr lang="uk-UA" sz="3100" kern="1200" dirty="0" smtClean="0"/>
            <a:t>Рельєф</a:t>
          </a:r>
          <a:endParaRPr lang="ru-RU" sz="3100" kern="1200" dirty="0"/>
        </a:p>
      </dsp:txBody>
      <dsp:txXfrm>
        <a:off x="3573468" y="4135876"/>
        <a:ext cx="6240780" cy="846101"/>
      </dsp:txXfrm>
    </dsp:sp>
    <dsp:sp modelId="{EAD472CC-BA95-454E-8EA6-623A5341A30A}">
      <dsp:nvSpPr>
        <dsp:cNvPr id="0" name=""/>
        <dsp:cNvSpPr/>
      </dsp:nvSpPr>
      <dsp:spPr>
        <a:xfrm>
          <a:off x="7116909" y="1438536"/>
          <a:ext cx="4214482" cy="6240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746214" rIns="184912" bIns="184912" numCol="1" spcCol="1270" anchor="t" anchorCtr="0">
          <a:noAutofit/>
        </a:bodyPr>
        <a:lstStyle/>
        <a:p>
          <a:pPr marL="228600" lvl="1" indent="-228600" algn="l" defTabSz="889000">
            <a:lnSpc>
              <a:spcPct val="90000"/>
            </a:lnSpc>
            <a:spcBef>
              <a:spcPct val="0"/>
            </a:spcBef>
            <a:spcAft>
              <a:spcPct val="15000"/>
            </a:spcAft>
            <a:buChar char="••"/>
          </a:pPr>
          <a:r>
            <a:rPr lang="ru-RU" sz="2000" kern="1200" dirty="0" smtClean="0"/>
            <a:t>У </a:t>
          </a:r>
          <a:r>
            <a:rPr lang="ru-RU" sz="2000" kern="1200" dirty="0" err="1" smtClean="0"/>
            <a:t>пониззі</a:t>
          </a:r>
          <a:r>
            <a:rPr lang="ru-RU" sz="2000" kern="1200" dirty="0" smtClean="0"/>
            <a:t> великих </a:t>
          </a:r>
          <a:r>
            <a:rPr lang="ru-RU" sz="2000" kern="1200" dirty="0" err="1" smtClean="0"/>
            <a:t>річок</a:t>
          </a:r>
          <a:r>
            <a:rPr lang="ru-RU" sz="2000" kern="1200" dirty="0" smtClean="0"/>
            <a:t> (Дунай, </a:t>
          </a:r>
          <a:r>
            <a:rPr lang="ru-RU" sz="2000" kern="1200" dirty="0" err="1" smtClean="0"/>
            <a:t>Дністер</a:t>
          </a:r>
          <a:r>
            <a:rPr lang="ru-RU" sz="2000" kern="1200" dirty="0" smtClean="0"/>
            <a:t>) і </a:t>
          </a:r>
          <a:r>
            <a:rPr lang="ru-RU" sz="2000" kern="1200" dirty="0" err="1" smtClean="0"/>
            <a:t>лиманів</a:t>
          </a:r>
          <a:r>
            <a:rPr lang="ru-RU" sz="2000" kern="1200" dirty="0" smtClean="0"/>
            <a:t>, на </a:t>
          </a:r>
          <a:r>
            <a:rPr lang="ru-RU" sz="2000" kern="1200" dirty="0" err="1" smtClean="0"/>
            <a:t>морських</a:t>
          </a:r>
          <a:r>
            <a:rPr lang="ru-RU" sz="2000" kern="1200" dirty="0" smtClean="0"/>
            <a:t> </a:t>
          </a:r>
          <a:r>
            <a:rPr lang="ru-RU" sz="2000" kern="1200" dirty="0" err="1" smtClean="0"/>
            <a:t>узбережжях</a:t>
          </a:r>
          <a:r>
            <a:rPr lang="ru-RU" sz="2000" kern="1200" dirty="0" smtClean="0"/>
            <a:t> і в </a:t>
          </a:r>
          <a:r>
            <a:rPr lang="ru-RU" sz="2000" kern="1200" dirty="0" err="1" smtClean="0"/>
            <a:t>шельфовій</a:t>
          </a:r>
          <a:r>
            <a:rPr lang="ru-RU" sz="2000" kern="1200" dirty="0" smtClean="0"/>
            <a:t> </a:t>
          </a:r>
          <a:r>
            <a:rPr lang="ru-RU" sz="2000" kern="1200" dirty="0" err="1" smtClean="0"/>
            <a:t>зоні</a:t>
          </a:r>
          <a:r>
            <a:rPr lang="ru-RU" sz="2000" kern="1200" dirty="0" smtClean="0"/>
            <a:t> </a:t>
          </a:r>
          <a:r>
            <a:rPr lang="ru-RU" sz="2000" kern="1200" dirty="0" err="1" smtClean="0"/>
            <a:t>розташовані</a:t>
          </a:r>
          <a:r>
            <a:rPr lang="ru-RU" sz="2000" kern="1200" dirty="0" smtClean="0"/>
            <a:t> </a:t>
          </a:r>
          <a:r>
            <a:rPr lang="ru-RU" sz="2000" kern="1200" dirty="0" err="1" smtClean="0"/>
            <a:t>високоцінні</a:t>
          </a:r>
          <a:r>
            <a:rPr lang="ru-RU" sz="2000" kern="1200" dirty="0" smtClean="0"/>
            <a:t> й </a:t>
          </a:r>
          <a:r>
            <a:rPr lang="ru-RU" sz="2000" kern="1200" dirty="0" err="1" smtClean="0"/>
            <a:t>унікальні</a:t>
          </a:r>
          <a:r>
            <a:rPr lang="ru-RU" sz="2000" kern="1200" dirty="0" smtClean="0"/>
            <a:t> </a:t>
          </a:r>
          <a:r>
            <a:rPr lang="ru-RU" sz="2000" kern="1200" dirty="0" err="1" smtClean="0"/>
            <a:t>природні</a:t>
          </a:r>
          <a:r>
            <a:rPr lang="ru-RU" sz="2000" kern="1200" dirty="0" smtClean="0"/>
            <a:t> </a:t>
          </a:r>
          <a:r>
            <a:rPr lang="ru-RU" sz="2000" kern="1200" dirty="0" err="1" smtClean="0"/>
            <a:t>комплекси</a:t>
          </a:r>
          <a:r>
            <a:rPr lang="ru-RU" sz="2000" kern="1200" dirty="0" smtClean="0"/>
            <a:t>, водно-</a:t>
          </a:r>
          <a:r>
            <a:rPr lang="ru-RU" sz="2000" kern="1200" dirty="0" err="1" smtClean="0"/>
            <a:t>болотні</a:t>
          </a:r>
          <a:r>
            <a:rPr lang="ru-RU" sz="2000" kern="1200" dirty="0" smtClean="0"/>
            <a:t> </a:t>
          </a:r>
          <a:r>
            <a:rPr lang="ru-RU" sz="2000" kern="1200" dirty="0" err="1" smtClean="0"/>
            <a:t>угіддя</a:t>
          </a:r>
          <a:r>
            <a:rPr lang="ru-RU" sz="2000" kern="1200" dirty="0" smtClean="0"/>
            <a:t>, </a:t>
          </a:r>
          <a:r>
            <a:rPr lang="ru-RU" sz="2000" kern="1200" dirty="0" err="1" smtClean="0"/>
            <a:t>екосистеми</a:t>
          </a:r>
          <a:r>
            <a:rPr lang="ru-RU" sz="2000" kern="1200" dirty="0" smtClean="0"/>
            <a:t>, </a:t>
          </a:r>
          <a:r>
            <a:rPr lang="ru-RU" sz="2000" kern="1200" dirty="0" err="1" smtClean="0"/>
            <a:t>що</a:t>
          </a:r>
          <a:r>
            <a:rPr lang="ru-RU" sz="2000" kern="1200" dirty="0" smtClean="0"/>
            <a:t> </a:t>
          </a:r>
          <a:r>
            <a:rPr lang="ru-RU" sz="2000" kern="1200" dirty="0" err="1" smtClean="0"/>
            <a:t>формують</a:t>
          </a:r>
          <a:r>
            <a:rPr lang="ru-RU" sz="2000" kern="1200" dirty="0" smtClean="0"/>
            <a:t> </a:t>
          </a:r>
          <a:r>
            <a:rPr lang="ru-RU" sz="2000" kern="1200" dirty="0" err="1" smtClean="0"/>
            <a:t>високий</a:t>
          </a:r>
          <a:r>
            <a:rPr lang="ru-RU" sz="2000" kern="1200" dirty="0" smtClean="0"/>
            <a:t> </a:t>
          </a:r>
          <a:r>
            <a:rPr lang="ru-RU" sz="2000" kern="1200" dirty="0" err="1" smtClean="0"/>
            <a:t>біосферний</a:t>
          </a:r>
          <a:r>
            <a:rPr lang="ru-RU" sz="2000" kern="1200" dirty="0" smtClean="0"/>
            <a:t> </a:t>
          </a:r>
          <a:r>
            <a:rPr lang="ru-RU" sz="2000" kern="1200" dirty="0" err="1" smtClean="0"/>
            <a:t>потенціал</a:t>
          </a:r>
          <a:r>
            <a:rPr lang="ru-RU" sz="2000" kern="1200" dirty="0" smtClean="0"/>
            <a:t> </a:t>
          </a:r>
          <a:r>
            <a:rPr lang="ru-RU" sz="2000" kern="1200" dirty="0" err="1" smtClean="0"/>
            <a:t>регіону</a:t>
          </a:r>
          <a:r>
            <a:rPr lang="ru-RU" sz="2000" kern="1200" dirty="0" smtClean="0"/>
            <a:t>, </a:t>
          </a:r>
          <a:r>
            <a:rPr lang="ru-RU" sz="2000" kern="1200" dirty="0" err="1" smtClean="0"/>
            <a:t>який</a:t>
          </a:r>
          <a:r>
            <a:rPr lang="ru-RU" sz="2000" kern="1200" dirty="0" smtClean="0"/>
            <a:t> </a:t>
          </a:r>
          <a:r>
            <a:rPr lang="ru-RU" sz="2000" kern="1200" dirty="0" err="1" smtClean="0"/>
            <a:t>має</a:t>
          </a:r>
          <a:r>
            <a:rPr lang="ru-RU" sz="2000" kern="1200" dirty="0" smtClean="0"/>
            <a:t> </a:t>
          </a:r>
          <a:r>
            <a:rPr lang="ru-RU" sz="2000" kern="1200" dirty="0" err="1" smtClean="0"/>
            <a:t>національне</a:t>
          </a:r>
          <a:r>
            <a:rPr lang="ru-RU" sz="2000" kern="1200" dirty="0" smtClean="0"/>
            <a:t> і </a:t>
          </a:r>
          <a:r>
            <a:rPr lang="ru-RU" sz="2000" kern="1200" dirty="0" err="1" smtClean="0"/>
            <a:t>міжнародне</a:t>
          </a:r>
          <a:r>
            <a:rPr lang="ru-RU" sz="2000" kern="1200" dirty="0" smtClean="0"/>
            <a:t> </a:t>
          </a:r>
          <a:r>
            <a:rPr lang="ru-RU" sz="2000" kern="1200" dirty="0" err="1" smtClean="0"/>
            <a:t>значення</a:t>
          </a:r>
          <a:r>
            <a:rPr lang="ru-RU" sz="2000" kern="1200" dirty="0" smtClean="0"/>
            <a:t>. </a:t>
          </a:r>
          <a:endParaRPr lang="ru-RU" sz="2000" kern="1200" dirty="0"/>
        </a:p>
        <a:p>
          <a:pPr marL="228600" lvl="1" indent="-228600" algn="l" defTabSz="889000">
            <a:lnSpc>
              <a:spcPct val="90000"/>
            </a:lnSpc>
            <a:spcBef>
              <a:spcPct val="0"/>
            </a:spcBef>
            <a:spcAft>
              <a:spcPct val="15000"/>
            </a:spcAft>
            <a:buChar char="••"/>
          </a:pPr>
          <a:r>
            <a:rPr lang="ru-RU" sz="2000" kern="1200" dirty="0" smtClean="0"/>
            <a:t>В межах </a:t>
          </a:r>
          <a:r>
            <a:rPr lang="ru-RU" sz="2000" kern="1200" dirty="0" err="1" smtClean="0"/>
            <a:t>області</a:t>
          </a:r>
          <a:r>
            <a:rPr lang="ru-RU" sz="2000" kern="1200" dirty="0" smtClean="0"/>
            <a:t> </a:t>
          </a:r>
          <a:r>
            <a:rPr lang="ru-RU" sz="2000" kern="1200" dirty="0" err="1" smtClean="0"/>
            <a:t>близько</a:t>
          </a:r>
          <a:r>
            <a:rPr lang="ru-RU" sz="2000" kern="1200" dirty="0" smtClean="0"/>
            <a:t> 40 тис км2 </a:t>
          </a:r>
          <a:r>
            <a:rPr lang="ru-RU" sz="2000" kern="1200" dirty="0" err="1" smtClean="0"/>
            <a:t>морського</a:t>
          </a:r>
          <a:r>
            <a:rPr lang="ru-RU" sz="2000" kern="1200" dirty="0" smtClean="0"/>
            <a:t> шельфу з </a:t>
          </a:r>
          <a:r>
            <a:rPr lang="ru-RU" sz="2000" kern="1200" dirty="0" err="1" smtClean="0"/>
            <a:t>глибинами</a:t>
          </a:r>
          <a:r>
            <a:rPr lang="ru-RU" sz="2000" kern="1200" dirty="0" smtClean="0"/>
            <a:t> </a:t>
          </a:r>
          <a:r>
            <a:rPr lang="ru-RU" sz="2000" kern="1200" dirty="0" err="1" smtClean="0"/>
            <a:t>від</a:t>
          </a:r>
          <a:r>
            <a:rPr lang="ru-RU" sz="2000" kern="1200" dirty="0" smtClean="0"/>
            <a:t> 0 до 180 м.</a:t>
          </a:r>
          <a:endParaRPr lang="ru-RU" sz="2000" kern="1200" dirty="0"/>
        </a:p>
        <a:p>
          <a:pPr marL="228600" lvl="1" indent="-228600" algn="l" defTabSz="889000">
            <a:lnSpc>
              <a:spcPct val="90000"/>
            </a:lnSpc>
            <a:spcBef>
              <a:spcPct val="0"/>
            </a:spcBef>
            <a:spcAft>
              <a:spcPct val="15000"/>
            </a:spcAft>
            <a:buChar char="••"/>
          </a:pPr>
          <a:r>
            <a:rPr lang="ru-RU" sz="2000" kern="1200" dirty="0" err="1" smtClean="0"/>
            <a:t>Загальні</a:t>
          </a:r>
          <a:r>
            <a:rPr lang="ru-RU" sz="2000" kern="1200" dirty="0" smtClean="0"/>
            <a:t> запаси </a:t>
          </a:r>
          <a:r>
            <a:rPr lang="ru-RU" sz="2000" kern="1200" dirty="0" err="1" smtClean="0"/>
            <a:t>ґрунтових</a:t>
          </a:r>
          <a:r>
            <a:rPr lang="ru-RU" sz="2000" kern="1200" dirty="0" smtClean="0"/>
            <a:t> вод на </a:t>
          </a:r>
          <a:r>
            <a:rPr lang="ru-RU" sz="2000" kern="1200" dirty="0" err="1" smtClean="0"/>
            <a:t>Одещині</a:t>
          </a:r>
          <a:r>
            <a:rPr lang="ru-RU" sz="2000" kern="1200" dirty="0" smtClean="0"/>
            <a:t> </a:t>
          </a:r>
          <a:r>
            <a:rPr lang="ru-RU" sz="2000" kern="1200" dirty="0" err="1" smtClean="0"/>
            <a:t>обмежені</a:t>
          </a:r>
          <a:r>
            <a:rPr lang="ru-RU" sz="2000" kern="1200" dirty="0" smtClean="0"/>
            <a:t> і </a:t>
          </a:r>
          <a:r>
            <a:rPr lang="ru-RU" sz="2000" kern="1200" dirty="0" err="1" smtClean="0"/>
            <a:t>потребують</a:t>
          </a:r>
          <a:r>
            <a:rPr lang="ru-RU" sz="2000" kern="1200" dirty="0" smtClean="0"/>
            <a:t> </a:t>
          </a:r>
          <a:r>
            <a:rPr lang="ru-RU" sz="2000" kern="1200" dirty="0" err="1" smtClean="0"/>
            <a:t>суворого</a:t>
          </a:r>
          <a:r>
            <a:rPr lang="ru-RU" sz="2000" kern="1200" dirty="0" smtClean="0"/>
            <a:t> контролю </a:t>
          </a:r>
          <a:r>
            <a:rPr lang="ru-RU" sz="2000" kern="1200" dirty="0" err="1" smtClean="0"/>
            <a:t>щодо</a:t>
          </a:r>
          <a:r>
            <a:rPr lang="ru-RU" sz="2000" kern="1200" dirty="0" smtClean="0"/>
            <a:t> </a:t>
          </a:r>
          <a:r>
            <a:rPr lang="ru-RU" sz="2000" kern="1200" dirty="0" err="1" smtClean="0"/>
            <a:t>їх</a:t>
          </a:r>
          <a:r>
            <a:rPr lang="ru-RU" sz="2000" kern="1200" dirty="0" smtClean="0"/>
            <a:t> забору та </a:t>
          </a:r>
          <a:r>
            <a:rPr lang="ru-RU" sz="2000" kern="1200" dirty="0" err="1" smtClean="0"/>
            <a:t>використання</a:t>
          </a:r>
          <a:r>
            <a:rPr lang="ru-RU" sz="2000" kern="1200" dirty="0" smtClean="0"/>
            <a:t>. </a:t>
          </a:r>
          <a:endParaRPr lang="ru-RU" sz="2000" kern="1200" dirty="0"/>
        </a:p>
      </dsp:txBody>
      <dsp:txXfrm>
        <a:off x="7116909" y="1438536"/>
        <a:ext cx="4214482" cy="6240780"/>
      </dsp:txXfrm>
    </dsp:sp>
    <dsp:sp modelId="{8CEBE53C-DBE1-476C-8B78-AAC62A5094EB}">
      <dsp:nvSpPr>
        <dsp:cNvPr id="0" name=""/>
        <dsp:cNvSpPr/>
      </dsp:nvSpPr>
      <dsp:spPr>
        <a:xfrm>
          <a:off x="6270808" y="321683"/>
          <a:ext cx="1692202" cy="169220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571CB9-FE09-4309-BD12-D2682CBF4533}">
      <dsp:nvSpPr>
        <dsp:cNvPr id="0" name=""/>
        <dsp:cNvSpPr/>
      </dsp:nvSpPr>
      <dsp:spPr>
        <a:xfrm rot="16200000">
          <a:off x="9742784" y="4135876"/>
          <a:ext cx="6240780" cy="846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46214" bIns="0" numCol="1" spcCol="1270" anchor="t" anchorCtr="0">
          <a:noAutofit/>
        </a:bodyPr>
        <a:lstStyle/>
        <a:p>
          <a:pPr lvl="0" algn="r" defTabSz="1377950">
            <a:lnSpc>
              <a:spcPct val="90000"/>
            </a:lnSpc>
            <a:spcBef>
              <a:spcPct val="0"/>
            </a:spcBef>
            <a:spcAft>
              <a:spcPct val="35000"/>
            </a:spcAft>
          </a:pPr>
          <a:r>
            <a:rPr lang="uk-UA" sz="3100" kern="1200" dirty="0" smtClean="0"/>
            <a:t>Природно-ресурсний потенціал</a:t>
          </a:r>
          <a:endParaRPr lang="ru-RU" sz="3100" kern="1200" dirty="0"/>
        </a:p>
      </dsp:txBody>
      <dsp:txXfrm>
        <a:off x="9742784" y="4135876"/>
        <a:ext cx="6240780" cy="846101"/>
      </dsp:txXfrm>
    </dsp:sp>
    <dsp:sp modelId="{E9DCB984-9CB3-422F-B1D1-CB80250B8816}">
      <dsp:nvSpPr>
        <dsp:cNvPr id="0" name=""/>
        <dsp:cNvSpPr/>
      </dsp:nvSpPr>
      <dsp:spPr>
        <a:xfrm>
          <a:off x="13286225" y="1438536"/>
          <a:ext cx="4214482" cy="62407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746214" rIns="184912" bIns="184912" numCol="1" spcCol="1270" anchor="t" anchorCtr="0">
          <a:noAutofit/>
        </a:bodyPr>
        <a:lstStyle/>
        <a:p>
          <a:pPr marL="228600" lvl="1" indent="-228600" algn="l" defTabSz="889000">
            <a:lnSpc>
              <a:spcPct val="90000"/>
            </a:lnSpc>
            <a:spcBef>
              <a:spcPct val="0"/>
            </a:spcBef>
            <a:spcAft>
              <a:spcPct val="15000"/>
            </a:spcAft>
            <a:buChar char="••"/>
          </a:pPr>
          <a:r>
            <a:rPr lang="ru-RU" sz="2000" kern="1200" dirty="0" err="1" smtClean="0"/>
            <a:t>Земельні</a:t>
          </a:r>
          <a:r>
            <a:rPr lang="ru-RU" sz="2000" kern="1200" dirty="0" smtClean="0"/>
            <a:t> </a:t>
          </a:r>
          <a:r>
            <a:rPr lang="ru-RU" sz="2000" kern="1200" dirty="0" err="1" smtClean="0"/>
            <a:t>ресурси</a:t>
          </a:r>
          <a:r>
            <a:rPr lang="ru-RU" sz="2000" kern="1200" dirty="0" smtClean="0"/>
            <a:t>, </a:t>
          </a:r>
          <a:r>
            <a:rPr lang="ru-RU" sz="2000" kern="1200" dirty="0" err="1" smtClean="0"/>
            <a:t>частка</a:t>
          </a:r>
          <a:r>
            <a:rPr lang="ru-RU" sz="2000" kern="1200" dirty="0" smtClean="0"/>
            <a:t> </a:t>
          </a:r>
          <a:r>
            <a:rPr lang="ru-RU" sz="2000" kern="1200" dirty="0" err="1" smtClean="0"/>
            <a:t>яких</a:t>
          </a:r>
          <a:r>
            <a:rPr lang="ru-RU" sz="2000" kern="1200" dirty="0" smtClean="0"/>
            <a:t> </a:t>
          </a:r>
          <a:r>
            <a:rPr lang="ru-RU" sz="2000" kern="1200" dirty="0" err="1" smtClean="0"/>
            <a:t>перевищує</a:t>
          </a:r>
          <a:r>
            <a:rPr lang="ru-RU" sz="2000" kern="1200" dirty="0" smtClean="0"/>
            <a:t> у природно-ресурсному </a:t>
          </a:r>
          <a:r>
            <a:rPr lang="ru-RU" sz="2000" kern="1200" dirty="0" err="1" smtClean="0"/>
            <a:t>потенціалі</a:t>
          </a:r>
          <a:r>
            <a:rPr lang="ru-RU" sz="2000" kern="1200" dirty="0" smtClean="0"/>
            <a:t> </a:t>
          </a:r>
          <a:r>
            <a:rPr lang="ru-RU" sz="2000" kern="1200" dirty="0" err="1" smtClean="0"/>
            <a:t>області</a:t>
          </a:r>
          <a:r>
            <a:rPr lang="ru-RU" sz="2000" kern="1200" dirty="0" smtClean="0"/>
            <a:t> 80% - 3331,4 тис га </a:t>
          </a:r>
          <a:r>
            <a:rPr lang="ru-RU" sz="2000" kern="1200" dirty="0" err="1" smtClean="0"/>
            <a:t>характеризуються</a:t>
          </a:r>
          <a:r>
            <a:rPr lang="ru-RU" sz="2000" kern="1200" dirty="0" smtClean="0"/>
            <a:t> </a:t>
          </a:r>
          <a:r>
            <a:rPr lang="ru-RU" sz="2000" kern="1200" dirty="0" err="1" smtClean="0"/>
            <a:t>надзвичайно</a:t>
          </a:r>
          <a:r>
            <a:rPr lang="ru-RU" sz="2000" kern="1200" dirty="0" smtClean="0"/>
            <a:t> </a:t>
          </a:r>
          <a:r>
            <a:rPr lang="ru-RU" sz="2000" kern="1200" dirty="0" err="1" smtClean="0"/>
            <a:t>високим</a:t>
          </a:r>
          <a:r>
            <a:rPr lang="ru-RU" sz="2000" kern="1200" dirty="0" smtClean="0"/>
            <a:t> </a:t>
          </a:r>
          <a:r>
            <a:rPr lang="ru-RU" sz="2000" kern="1200" dirty="0" err="1" smtClean="0"/>
            <a:t>рівнем</a:t>
          </a:r>
          <a:r>
            <a:rPr lang="ru-RU" sz="2000" kern="1200" dirty="0" smtClean="0"/>
            <a:t> </a:t>
          </a:r>
          <a:r>
            <a:rPr lang="ru-RU" sz="2000" kern="1200" dirty="0" err="1" smtClean="0"/>
            <a:t>освоєння</a:t>
          </a:r>
          <a:r>
            <a:rPr lang="ru-RU" sz="2000" kern="1200" dirty="0" smtClean="0"/>
            <a:t>. </a:t>
          </a:r>
          <a:endParaRPr lang="ru-RU" sz="2000" kern="1200" dirty="0"/>
        </a:p>
        <a:p>
          <a:pPr marL="228600" lvl="1" indent="-228600" algn="l" defTabSz="889000">
            <a:lnSpc>
              <a:spcPct val="90000"/>
            </a:lnSpc>
            <a:spcBef>
              <a:spcPct val="0"/>
            </a:spcBef>
            <a:spcAft>
              <a:spcPct val="15000"/>
            </a:spcAft>
            <a:buChar char="••"/>
          </a:pPr>
          <a:r>
            <a:rPr lang="ru-RU" sz="2000" kern="1200" dirty="0" err="1" smtClean="0"/>
            <a:t>Найбільшою</a:t>
          </a:r>
          <a:r>
            <a:rPr lang="ru-RU" sz="2000" kern="1200" dirty="0" smtClean="0"/>
            <a:t> є </a:t>
          </a:r>
          <a:r>
            <a:rPr lang="ru-RU" sz="2000" kern="1200" dirty="0" err="1" smtClean="0"/>
            <a:t>питома</a:t>
          </a:r>
          <a:r>
            <a:rPr lang="ru-RU" sz="2000" kern="1200" dirty="0" smtClean="0"/>
            <a:t> вага земель </a:t>
          </a:r>
          <a:r>
            <a:rPr lang="ru-RU" sz="2000" kern="1200" dirty="0" err="1" smtClean="0"/>
            <a:t>сільськогосподарського</a:t>
          </a:r>
          <a:r>
            <a:rPr lang="ru-RU" sz="2000" kern="1200" dirty="0" smtClean="0"/>
            <a:t> </a:t>
          </a:r>
          <a:r>
            <a:rPr lang="ru-RU" sz="2000" kern="1200" dirty="0" err="1" smtClean="0"/>
            <a:t>призначення</a:t>
          </a:r>
          <a:r>
            <a:rPr lang="ru-RU" sz="2000" kern="1200" dirty="0" smtClean="0"/>
            <a:t> 2660,4 тис га, з них </a:t>
          </a:r>
          <a:r>
            <a:rPr lang="ru-RU" sz="2000" kern="1200" dirty="0" err="1" smtClean="0"/>
            <a:t>рілля</a:t>
          </a:r>
          <a:r>
            <a:rPr lang="ru-RU" sz="2000" kern="1200" dirty="0" smtClean="0"/>
            <a:t> – 2074,4 тис га. </a:t>
          </a:r>
          <a:endParaRPr lang="ru-RU" sz="2000" kern="1200" dirty="0"/>
        </a:p>
        <a:p>
          <a:pPr marL="228600" lvl="1" indent="-228600" algn="l" defTabSz="889000">
            <a:lnSpc>
              <a:spcPct val="90000"/>
            </a:lnSpc>
            <a:spcBef>
              <a:spcPct val="0"/>
            </a:spcBef>
            <a:spcAft>
              <a:spcPct val="15000"/>
            </a:spcAft>
            <a:buChar char="••"/>
          </a:pPr>
          <a:r>
            <a:rPr lang="ru-RU" sz="2000" kern="1200" dirty="0" smtClean="0"/>
            <a:t>У </a:t>
          </a:r>
          <a:r>
            <a:rPr lang="ru-RU" sz="2000" kern="1200" dirty="0" err="1" smtClean="0"/>
            <a:t>структурі</a:t>
          </a:r>
          <a:r>
            <a:rPr lang="ru-RU" sz="2000" kern="1200" dirty="0" smtClean="0"/>
            <a:t> земель </a:t>
          </a:r>
          <a:r>
            <a:rPr lang="ru-RU" sz="2000" kern="1200" dirty="0" err="1" smtClean="0"/>
            <a:t>сільськогосподарські</a:t>
          </a:r>
          <a:r>
            <a:rPr lang="ru-RU" sz="2000" kern="1200" dirty="0" smtClean="0"/>
            <a:t> </a:t>
          </a:r>
          <a:r>
            <a:rPr lang="ru-RU" sz="2000" kern="1200" dirty="0" err="1" smtClean="0"/>
            <a:t>угіддя</a:t>
          </a:r>
          <a:r>
            <a:rPr lang="ru-RU" sz="2000" kern="1200" dirty="0" smtClean="0"/>
            <a:t> </a:t>
          </a:r>
          <a:r>
            <a:rPr lang="ru-RU" sz="2000" kern="1200" dirty="0" err="1" smtClean="0"/>
            <a:t>займають</a:t>
          </a:r>
          <a:r>
            <a:rPr lang="ru-RU" sz="2000" kern="1200" dirty="0" smtClean="0"/>
            <a:t> 79,9%, у </a:t>
          </a:r>
          <a:r>
            <a:rPr lang="ru-RU" sz="2000" kern="1200" dirty="0" err="1" smtClean="0"/>
            <a:t>т.ч</a:t>
          </a:r>
          <a:r>
            <a:rPr lang="ru-RU" sz="2000" kern="1200" dirty="0" smtClean="0"/>
            <a:t>. </a:t>
          </a:r>
          <a:r>
            <a:rPr lang="ru-RU" sz="2000" kern="1200" dirty="0" err="1" smtClean="0"/>
            <a:t>рілля</a:t>
          </a:r>
          <a:r>
            <a:rPr lang="ru-RU" sz="2000" kern="1200" dirty="0" smtClean="0"/>
            <a:t> – 62,3%. </a:t>
          </a:r>
          <a:endParaRPr lang="ru-RU" sz="2000" kern="1200" dirty="0"/>
        </a:p>
      </dsp:txBody>
      <dsp:txXfrm>
        <a:off x="13286225" y="1438536"/>
        <a:ext cx="4214482" cy="6240780"/>
      </dsp:txXfrm>
    </dsp:sp>
    <dsp:sp modelId="{379D2433-7186-4A99-861A-4B8D3E90F352}">
      <dsp:nvSpPr>
        <dsp:cNvPr id="0" name=""/>
        <dsp:cNvSpPr/>
      </dsp:nvSpPr>
      <dsp:spPr>
        <a:xfrm>
          <a:off x="12440124" y="321683"/>
          <a:ext cx="1692202" cy="169220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12451-5D14-4664-B72D-913705BA2867}">
      <dsp:nvSpPr>
        <dsp:cNvPr id="0" name=""/>
        <dsp:cNvSpPr/>
      </dsp:nvSpPr>
      <dsp:spPr>
        <a:xfrm>
          <a:off x="0" y="0"/>
          <a:ext cx="17373600" cy="2643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uk-UA" sz="4100" kern="1200" dirty="0" smtClean="0"/>
            <a:t>Кліматичні особливості</a:t>
          </a:r>
          <a:endParaRPr lang="ru-RU" sz="4100" kern="1200" dirty="0"/>
        </a:p>
        <a:p>
          <a:pPr marL="285750" lvl="1" indent="-285750" algn="l" defTabSz="1422400">
            <a:lnSpc>
              <a:spcPct val="90000"/>
            </a:lnSpc>
            <a:spcBef>
              <a:spcPct val="0"/>
            </a:spcBef>
            <a:spcAft>
              <a:spcPct val="15000"/>
            </a:spcAft>
            <a:buChar char="••"/>
          </a:pPr>
          <a:r>
            <a:rPr lang="ru-RU" sz="3200" kern="1200" dirty="0" err="1" smtClean="0"/>
            <a:t>Клімат</a:t>
          </a:r>
          <a:r>
            <a:rPr lang="ru-RU" sz="3200" kern="1200" dirty="0" smtClean="0"/>
            <a:t> </a:t>
          </a:r>
          <a:r>
            <a:rPr lang="ru-RU" sz="3200" kern="1200" dirty="0" err="1" smtClean="0"/>
            <a:t>помірно-континентальний</a:t>
          </a:r>
          <a:r>
            <a:rPr lang="ru-RU" sz="3200" kern="1200" dirty="0" smtClean="0"/>
            <a:t>,</a:t>
          </a:r>
          <a:endParaRPr lang="ru-RU" sz="3200" kern="1200" dirty="0"/>
        </a:p>
        <a:p>
          <a:pPr marL="285750" lvl="1" indent="-285750" algn="l" defTabSz="1422400">
            <a:lnSpc>
              <a:spcPct val="90000"/>
            </a:lnSpc>
            <a:spcBef>
              <a:spcPct val="0"/>
            </a:spcBef>
            <a:spcAft>
              <a:spcPct val="15000"/>
            </a:spcAft>
            <a:buChar char="••"/>
          </a:pPr>
          <a:r>
            <a:rPr lang="ru-RU" sz="3200" kern="1200" dirty="0" smtClean="0"/>
            <a:t>з жарким сухим </a:t>
          </a:r>
          <a:r>
            <a:rPr lang="ru-RU" sz="3200" kern="1200" dirty="0" err="1" smtClean="0"/>
            <a:t>літом</a:t>
          </a:r>
          <a:r>
            <a:rPr lang="ru-RU" sz="3200" kern="1200" dirty="0" smtClean="0"/>
            <a:t>, </a:t>
          </a:r>
          <a:endParaRPr lang="ru-RU" sz="3200" kern="1200" dirty="0"/>
        </a:p>
        <a:p>
          <a:pPr marL="285750" lvl="1" indent="-285750" algn="l" defTabSz="1422400">
            <a:lnSpc>
              <a:spcPct val="90000"/>
            </a:lnSpc>
            <a:spcBef>
              <a:spcPct val="0"/>
            </a:spcBef>
            <a:spcAft>
              <a:spcPct val="15000"/>
            </a:spcAft>
            <a:buChar char="••"/>
          </a:pPr>
          <a:r>
            <a:rPr lang="ru-RU" sz="3200" kern="1200" dirty="0" smtClean="0"/>
            <a:t>з </a:t>
          </a:r>
          <a:r>
            <a:rPr lang="ru-RU" sz="3200" kern="1200" dirty="0" err="1" smtClean="0"/>
            <a:t>м'якою</a:t>
          </a:r>
          <a:r>
            <a:rPr lang="ru-RU" sz="3200" kern="1200" dirty="0" smtClean="0"/>
            <a:t> </a:t>
          </a:r>
          <a:r>
            <a:rPr lang="ru-RU" sz="3200" kern="1200" dirty="0" err="1" smtClean="0"/>
            <a:t>малосніжною</a:t>
          </a:r>
          <a:r>
            <a:rPr lang="ru-RU" sz="3200" kern="1200" dirty="0" smtClean="0"/>
            <a:t> </a:t>
          </a:r>
          <a:r>
            <a:rPr lang="ru-RU" sz="3200" kern="1200" dirty="0" err="1" smtClean="0"/>
            <a:t>нестійкою</a:t>
          </a:r>
          <a:r>
            <a:rPr lang="ru-RU" sz="3200" kern="1200" dirty="0" smtClean="0"/>
            <a:t> зимою</a:t>
          </a:r>
          <a:endParaRPr lang="ru-RU" sz="3200" kern="1200" dirty="0"/>
        </a:p>
      </dsp:txBody>
      <dsp:txXfrm>
        <a:off x="3739038" y="0"/>
        <a:ext cx="13634561" cy="2643187"/>
      </dsp:txXfrm>
    </dsp:sp>
    <dsp:sp modelId="{87E47C1F-88D6-4C98-9540-FB4FD20CC3A0}">
      <dsp:nvSpPr>
        <dsp:cNvPr id="0" name=""/>
        <dsp:cNvSpPr/>
      </dsp:nvSpPr>
      <dsp:spPr>
        <a:xfrm>
          <a:off x="264318" y="264318"/>
          <a:ext cx="3474720" cy="211454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7BC2B6-96F7-4329-BD9C-60B0F8DAAC48}">
      <dsp:nvSpPr>
        <dsp:cNvPr id="0" name=""/>
        <dsp:cNvSpPr/>
      </dsp:nvSpPr>
      <dsp:spPr>
        <a:xfrm>
          <a:off x="0" y="2907506"/>
          <a:ext cx="17373600" cy="2643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uk-UA" sz="4100" kern="1200" dirty="0" smtClean="0"/>
            <a:t>Середньорічні температури</a:t>
          </a:r>
          <a:endParaRPr lang="ru-RU" sz="4100" kern="1200" dirty="0"/>
        </a:p>
        <a:p>
          <a:pPr marL="285750" lvl="1" indent="-285750" algn="l" defTabSz="1422400">
            <a:lnSpc>
              <a:spcPct val="90000"/>
            </a:lnSpc>
            <a:spcBef>
              <a:spcPct val="0"/>
            </a:spcBef>
            <a:spcAft>
              <a:spcPct val="15000"/>
            </a:spcAft>
            <a:buChar char="••"/>
          </a:pPr>
          <a:r>
            <a:rPr lang="ru-RU" sz="3200" kern="1200" dirty="0" err="1" smtClean="0"/>
            <a:t>Абсолютні</a:t>
          </a:r>
          <a:r>
            <a:rPr lang="ru-RU" sz="3200" kern="1200" dirty="0" smtClean="0"/>
            <a:t> </a:t>
          </a:r>
          <a:r>
            <a:rPr lang="ru-RU" sz="3200" kern="1200" dirty="0" err="1" smtClean="0"/>
            <a:t>максимуми</a:t>
          </a:r>
          <a:r>
            <a:rPr lang="ru-RU" sz="3200" kern="1200" dirty="0" smtClean="0"/>
            <a:t> температур -  +35° і </a:t>
          </a:r>
          <a:r>
            <a:rPr lang="ru-RU" sz="3200" kern="1200" dirty="0" err="1" smtClean="0"/>
            <a:t>більше</a:t>
          </a:r>
          <a:r>
            <a:rPr lang="ru-RU" sz="3200" kern="1200" dirty="0" smtClean="0"/>
            <a:t>, </a:t>
          </a:r>
          <a:endParaRPr lang="ru-RU" sz="3200" kern="1200" dirty="0"/>
        </a:p>
        <a:p>
          <a:pPr marL="285750" lvl="1" indent="-285750" algn="l" defTabSz="1422400">
            <a:lnSpc>
              <a:spcPct val="90000"/>
            </a:lnSpc>
            <a:spcBef>
              <a:spcPct val="0"/>
            </a:spcBef>
            <a:spcAft>
              <a:spcPct val="15000"/>
            </a:spcAft>
            <a:buChar char="••"/>
          </a:pPr>
          <a:r>
            <a:rPr lang="ru-RU" sz="3200" kern="1200" dirty="0" err="1" smtClean="0"/>
            <a:t>Аболютні</a:t>
          </a:r>
          <a:r>
            <a:rPr lang="ru-RU" sz="3200" kern="1200" dirty="0" smtClean="0"/>
            <a:t> </a:t>
          </a:r>
          <a:r>
            <a:rPr lang="ru-RU" sz="3200" kern="1200" dirty="0" err="1" smtClean="0"/>
            <a:t>мінімуми</a:t>
          </a:r>
          <a:r>
            <a:rPr lang="ru-RU" sz="3200" kern="1200" dirty="0" smtClean="0"/>
            <a:t> – до -25° і </a:t>
          </a:r>
          <a:r>
            <a:rPr lang="ru-RU" sz="3200" kern="1200" dirty="0" err="1" smtClean="0"/>
            <a:t>нижче</a:t>
          </a:r>
          <a:endParaRPr lang="ru-RU" sz="3200" kern="1200" dirty="0"/>
        </a:p>
      </dsp:txBody>
      <dsp:txXfrm>
        <a:off x="3739038" y="2907506"/>
        <a:ext cx="13634561" cy="2643187"/>
      </dsp:txXfrm>
    </dsp:sp>
    <dsp:sp modelId="{4C03DEDB-32AE-4BC9-B67E-59FA6FE00BBC}">
      <dsp:nvSpPr>
        <dsp:cNvPr id="0" name=""/>
        <dsp:cNvSpPr/>
      </dsp:nvSpPr>
      <dsp:spPr>
        <a:xfrm>
          <a:off x="264318" y="3171824"/>
          <a:ext cx="3474720" cy="211454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9000" r="-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85A38-437B-4739-9D89-8CD58685D52C}">
      <dsp:nvSpPr>
        <dsp:cNvPr id="0" name=""/>
        <dsp:cNvSpPr/>
      </dsp:nvSpPr>
      <dsp:spPr>
        <a:xfrm>
          <a:off x="0" y="5815012"/>
          <a:ext cx="17373600" cy="2643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t" anchorCtr="0">
          <a:noAutofit/>
        </a:bodyPr>
        <a:lstStyle/>
        <a:p>
          <a:pPr lvl="0" algn="l" defTabSz="1822450">
            <a:lnSpc>
              <a:spcPct val="90000"/>
            </a:lnSpc>
            <a:spcBef>
              <a:spcPct val="0"/>
            </a:spcBef>
            <a:spcAft>
              <a:spcPct val="35000"/>
            </a:spcAft>
          </a:pPr>
          <a:r>
            <a:rPr lang="uk-UA" sz="4100" kern="1200" dirty="0" smtClean="0"/>
            <a:t>Кількість опадів</a:t>
          </a:r>
          <a:endParaRPr lang="ru-RU" sz="4100" kern="1200" dirty="0"/>
        </a:p>
        <a:p>
          <a:pPr marL="285750" lvl="1" indent="-285750" algn="l" defTabSz="1422400">
            <a:lnSpc>
              <a:spcPct val="90000"/>
            </a:lnSpc>
            <a:spcBef>
              <a:spcPct val="0"/>
            </a:spcBef>
            <a:spcAft>
              <a:spcPct val="15000"/>
            </a:spcAft>
            <a:buChar char="••"/>
          </a:pPr>
          <a:r>
            <a:rPr lang="ru-RU" sz="3200" kern="1200" dirty="0" smtClean="0"/>
            <a:t>На </a:t>
          </a:r>
          <a:r>
            <a:rPr lang="ru-RU" sz="3200" kern="1200" dirty="0" err="1" smtClean="0"/>
            <a:t>півдні</a:t>
          </a:r>
          <a:r>
            <a:rPr lang="ru-RU" sz="3200" kern="1200" dirty="0" smtClean="0"/>
            <a:t> - </a:t>
          </a:r>
          <a:r>
            <a:rPr lang="ru-RU" sz="3200" kern="1200" dirty="0" err="1" smtClean="0"/>
            <a:t>від</a:t>
          </a:r>
          <a:r>
            <a:rPr lang="ru-RU" sz="3200" kern="1200" dirty="0" smtClean="0"/>
            <a:t> 340 мм</a:t>
          </a:r>
          <a:endParaRPr lang="ru-RU" sz="3200" kern="1200" dirty="0"/>
        </a:p>
        <a:p>
          <a:pPr marL="285750" lvl="1" indent="-285750" algn="l" defTabSz="1422400">
            <a:lnSpc>
              <a:spcPct val="90000"/>
            </a:lnSpc>
            <a:spcBef>
              <a:spcPct val="0"/>
            </a:spcBef>
            <a:spcAft>
              <a:spcPct val="15000"/>
            </a:spcAft>
            <a:buChar char="••"/>
          </a:pPr>
          <a:r>
            <a:rPr lang="ru-RU" sz="3200" kern="1200" dirty="0" smtClean="0"/>
            <a:t>На </a:t>
          </a:r>
          <a:r>
            <a:rPr lang="ru-RU" sz="3200" kern="1200" dirty="0" err="1" smtClean="0"/>
            <a:t>півночі</a:t>
          </a:r>
          <a:r>
            <a:rPr lang="ru-RU" sz="3200" kern="1200" dirty="0" smtClean="0"/>
            <a:t> -  460 мм</a:t>
          </a:r>
          <a:endParaRPr lang="ru-RU" sz="3200" kern="1200" dirty="0"/>
        </a:p>
      </dsp:txBody>
      <dsp:txXfrm>
        <a:off x="3739038" y="5815012"/>
        <a:ext cx="13634561" cy="2643187"/>
      </dsp:txXfrm>
    </dsp:sp>
    <dsp:sp modelId="{7186B411-8932-44AB-81C1-DBE52233FEF7}">
      <dsp:nvSpPr>
        <dsp:cNvPr id="0" name=""/>
        <dsp:cNvSpPr/>
      </dsp:nvSpPr>
      <dsp:spPr>
        <a:xfrm>
          <a:off x="264318" y="6079331"/>
          <a:ext cx="3474720" cy="211454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1000" b="-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27FD0-D9A9-45AC-8281-C84C286853F6}">
      <dsp:nvSpPr>
        <dsp:cNvPr id="0" name=""/>
        <dsp:cNvSpPr/>
      </dsp:nvSpPr>
      <dsp:spPr>
        <a:xfrm>
          <a:off x="229249" y="1012351"/>
          <a:ext cx="5470433" cy="17095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7908" tIns="99060" rIns="99060" bIns="99060" numCol="1" spcCol="1270" anchor="ctr" anchorCtr="0">
          <a:noAutofit/>
        </a:bodyPr>
        <a:lstStyle/>
        <a:p>
          <a:pPr lvl="0" algn="l" defTabSz="1155700">
            <a:lnSpc>
              <a:spcPct val="90000"/>
            </a:lnSpc>
            <a:spcBef>
              <a:spcPct val="0"/>
            </a:spcBef>
            <a:spcAft>
              <a:spcPct val="35000"/>
            </a:spcAft>
          </a:pPr>
          <a:r>
            <a:rPr lang="uk-UA" sz="2600" kern="1200" dirty="0" smtClean="0"/>
            <a:t>низька ефективність роботи аграрної галузі економіки</a:t>
          </a:r>
          <a:endParaRPr lang="ru-RU" sz="2600" kern="1200" dirty="0"/>
        </a:p>
      </dsp:txBody>
      <dsp:txXfrm>
        <a:off x="229249" y="1012351"/>
        <a:ext cx="5470433" cy="1709510"/>
      </dsp:txXfrm>
    </dsp:sp>
    <dsp:sp modelId="{D0E5E628-7911-41C3-8D12-BC5DC593841E}">
      <dsp:nvSpPr>
        <dsp:cNvPr id="0" name=""/>
        <dsp:cNvSpPr/>
      </dsp:nvSpPr>
      <dsp:spPr>
        <a:xfrm>
          <a:off x="1314" y="765421"/>
          <a:ext cx="1196657" cy="179498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4CBAF5-86FE-4F3F-A407-A6379A7D4115}">
      <dsp:nvSpPr>
        <dsp:cNvPr id="0" name=""/>
        <dsp:cNvSpPr/>
      </dsp:nvSpPr>
      <dsp:spPr>
        <a:xfrm>
          <a:off x="6179850" y="1012351"/>
          <a:ext cx="5470433" cy="17095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7908" tIns="99060" rIns="99060" bIns="99060" numCol="1" spcCol="1270" anchor="ctr" anchorCtr="0">
          <a:noAutofit/>
        </a:bodyPr>
        <a:lstStyle/>
        <a:p>
          <a:pPr lvl="0" algn="l" defTabSz="1155700">
            <a:lnSpc>
              <a:spcPct val="90000"/>
            </a:lnSpc>
            <a:spcBef>
              <a:spcPct val="0"/>
            </a:spcBef>
            <a:spcAft>
              <a:spcPct val="35000"/>
            </a:spcAft>
          </a:pPr>
          <a:r>
            <a:rPr lang="uk-UA" sz="2600" kern="1200" dirty="0" smtClean="0"/>
            <a:t>зниження родючості ґрунтів</a:t>
          </a:r>
          <a:endParaRPr lang="ru-RU" sz="2600" kern="1200" dirty="0"/>
        </a:p>
      </dsp:txBody>
      <dsp:txXfrm>
        <a:off x="6179850" y="1012351"/>
        <a:ext cx="5470433" cy="1709510"/>
      </dsp:txXfrm>
    </dsp:sp>
    <dsp:sp modelId="{7879347E-7D8E-4085-A0CC-C68FE806E6D9}">
      <dsp:nvSpPr>
        <dsp:cNvPr id="0" name=""/>
        <dsp:cNvSpPr/>
      </dsp:nvSpPr>
      <dsp:spPr>
        <a:xfrm>
          <a:off x="5951915" y="765421"/>
          <a:ext cx="1196657" cy="1794986"/>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6000" r="-7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A99A99-3C69-44E2-87C5-1B3CED6E51DB}">
      <dsp:nvSpPr>
        <dsp:cNvPr id="0" name=""/>
        <dsp:cNvSpPr/>
      </dsp:nvSpPr>
      <dsp:spPr>
        <a:xfrm>
          <a:off x="12130451" y="1012351"/>
          <a:ext cx="5470433" cy="17095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7908" tIns="99060" rIns="99060" bIns="99060" numCol="1" spcCol="1270" anchor="ctr" anchorCtr="0">
          <a:noAutofit/>
        </a:bodyPr>
        <a:lstStyle/>
        <a:p>
          <a:pPr lvl="0" algn="l" defTabSz="1155700">
            <a:lnSpc>
              <a:spcPct val="90000"/>
            </a:lnSpc>
            <a:spcBef>
              <a:spcPct val="0"/>
            </a:spcBef>
            <a:spcAft>
              <a:spcPct val="35000"/>
            </a:spcAft>
          </a:pPr>
          <a:r>
            <a:rPr lang="uk-UA" sz="2600" kern="1200" dirty="0" smtClean="0"/>
            <a:t>відсутність сучасної селекційно-насінницької бази </a:t>
          </a:r>
          <a:endParaRPr lang="ru-RU" sz="2600" kern="1200" dirty="0"/>
        </a:p>
      </dsp:txBody>
      <dsp:txXfrm>
        <a:off x="12130451" y="1012351"/>
        <a:ext cx="5470433" cy="1709510"/>
      </dsp:txXfrm>
    </dsp:sp>
    <dsp:sp modelId="{66BCEBD9-DA7B-4E41-A54B-1971DDAFE83A}">
      <dsp:nvSpPr>
        <dsp:cNvPr id="0" name=""/>
        <dsp:cNvSpPr/>
      </dsp:nvSpPr>
      <dsp:spPr>
        <a:xfrm>
          <a:off x="11902517" y="765421"/>
          <a:ext cx="1196657" cy="179498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64000" r="-6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926801-5B3C-4A62-BBD3-34282143AD7D}">
      <dsp:nvSpPr>
        <dsp:cNvPr id="0" name=""/>
        <dsp:cNvSpPr/>
      </dsp:nvSpPr>
      <dsp:spPr>
        <a:xfrm>
          <a:off x="229249" y="3164434"/>
          <a:ext cx="5470433" cy="17095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7908" tIns="99060" rIns="99060" bIns="99060" numCol="1" spcCol="1270" anchor="ctr" anchorCtr="0">
          <a:noAutofit/>
        </a:bodyPr>
        <a:lstStyle/>
        <a:p>
          <a:pPr lvl="0" algn="l" defTabSz="1155700">
            <a:lnSpc>
              <a:spcPct val="90000"/>
            </a:lnSpc>
            <a:spcBef>
              <a:spcPct val="0"/>
            </a:spcBef>
            <a:spcAft>
              <a:spcPct val="35000"/>
            </a:spcAft>
          </a:pPr>
          <a:r>
            <a:rPr lang="uk-UA" sz="2600" kern="1200" dirty="0" smtClean="0"/>
            <a:t>зниження урожайності сільгоспкультур</a:t>
          </a:r>
          <a:endParaRPr lang="ru-RU" sz="2600" kern="1200" dirty="0"/>
        </a:p>
      </dsp:txBody>
      <dsp:txXfrm>
        <a:off x="229249" y="3164434"/>
        <a:ext cx="5470433" cy="1709510"/>
      </dsp:txXfrm>
    </dsp:sp>
    <dsp:sp modelId="{5DE09A0A-22D2-4510-9004-91E725CFF6F0}">
      <dsp:nvSpPr>
        <dsp:cNvPr id="0" name=""/>
        <dsp:cNvSpPr/>
      </dsp:nvSpPr>
      <dsp:spPr>
        <a:xfrm>
          <a:off x="1314" y="2917505"/>
          <a:ext cx="1196657" cy="1794986"/>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63000" r="-6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7DE5D8-08E3-46A3-B80D-C956490578A9}">
      <dsp:nvSpPr>
        <dsp:cNvPr id="0" name=""/>
        <dsp:cNvSpPr/>
      </dsp:nvSpPr>
      <dsp:spPr>
        <a:xfrm>
          <a:off x="6179850" y="3164434"/>
          <a:ext cx="5470433" cy="17095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7908" tIns="99060" rIns="99060" bIns="99060" numCol="1" spcCol="1270" anchor="ctr" anchorCtr="0">
          <a:noAutofit/>
        </a:bodyPr>
        <a:lstStyle/>
        <a:p>
          <a:pPr lvl="0" algn="l" defTabSz="1155700">
            <a:lnSpc>
              <a:spcPct val="90000"/>
            </a:lnSpc>
            <a:spcBef>
              <a:spcPct val="0"/>
            </a:spcBef>
            <a:spcAft>
              <a:spcPct val="35000"/>
            </a:spcAft>
          </a:pPr>
          <a:r>
            <a:rPr lang="uk-UA" sz="2600" kern="1200" dirty="0" smtClean="0"/>
            <a:t>низькі показники сталого розвитку малого та середнього бізнесу в аграрній сфері</a:t>
          </a:r>
          <a:endParaRPr lang="ru-RU" sz="2600" kern="1200" dirty="0"/>
        </a:p>
      </dsp:txBody>
      <dsp:txXfrm>
        <a:off x="6179850" y="3164434"/>
        <a:ext cx="5470433" cy="1709510"/>
      </dsp:txXfrm>
    </dsp:sp>
    <dsp:sp modelId="{57EFE2AC-D881-407F-9C06-EE380DAB29E0}">
      <dsp:nvSpPr>
        <dsp:cNvPr id="0" name=""/>
        <dsp:cNvSpPr/>
      </dsp:nvSpPr>
      <dsp:spPr>
        <a:xfrm>
          <a:off x="5951915" y="2917505"/>
          <a:ext cx="1196657" cy="179498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8228C-FB84-43D0-B85F-1DCF0294621C}">
      <dsp:nvSpPr>
        <dsp:cNvPr id="0" name=""/>
        <dsp:cNvSpPr/>
      </dsp:nvSpPr>
      <dsp:spPr>
        <a:xfrm>
          <a:off x="12130451" y="3164434"/>
          <a:ext cx="5470433" cy="17095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7908" tIns="99060" rIns="99060" bIns="99060" numCol="1" spcCol="1270" anchor="ctr" anchorCtr="0">
          <a:noAutofit/>
        </a:bodyPr>
        <a:lstStyle/>
        <a:p>
          <a:pPr lvl="0" algn="l" defTabSz="1155700">
            <a:lnSpc>
              <a:spcPct val="90000"/>
            </a:lnSpc>
            <a:spcBef>
              <a:spcPct val="0"/>
            </a:spcBef>
            <a:spcAft>
              <a:spcPct val="35000"/>
            </a:spcAft>
          </a:pPr>
          <a:r>
            <a:rPr lang="uk-UA" sz="2600" kern="1200" dirty="0" smtClean="0"/>
            <a:t>низькій рівень конкурентоспроможності виробленої продукції</a:t>
          </a:r>
          <a:endParaRPr lang="ru-RU" sz="2600" kern="1200" dirty="0"/>
        </a:p>
      </dsp:txBody>
      <dsp:txXfrm>
        <a:off x="12130451" y="3164434"/>
        <a:ext cx="5470433" cy="1709510"/>
      </dsp:txXfrm>
    </dsp:sp>
    <dsp:sp modelId="{7ED36440-9A53-4EC8-A113-495E25726F8D}">
      <dsp:nvSpPr>
        <dsp:cNvPr id="0" name=""/>
        <dsp:cNvSpPr/>
      </dsp:nvSpPr>
      <dsp:spPr>
        <a:xfrm>
          <a:off x="11902517" y="2917505"/>
          <a:ext cx="1196657" cy="1794986"/>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83000" r="-8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B4112-CA96-4E18-945F-C838DA7EF887}">
      <dsp:nvSpPr>
        <dsp:cNvPr id="0" name=""/>
        <dsp:cNvSpPr/>
      </dsp:nvSpPr>
      <dsp:spPr>
        <a:xfrm>
          <a:off x="6179850" y="5316518"/>
          <a:ext cx="5470433" cy="1709510"/>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57908" tIns="99060" rIns="99060" bIns="99060" numCol="1" spcCol="1270" anchor="ctr" anchorCtr="0">
          <a:noAutofit/>
        </a:bodyPr>
        <a:lstStyle/>
        <a:p>
          <a:pPr lvl="0" algn="l" defTabSz="1155700">
            <a:lnSpc>
              <a:spcPct val="90000"/>
            </a:lnSpc>
            <a:spcBef>
              <a:spcPct val="0"/>
            </a:spcBef>
            <a:spcAft>
              <a:spcPct val="35000"/>
            </a:spcAft>
          </a:pPr>
          <a:r>
            <a:rPr lang="uk-UA" sz="2600" kern="1200" dirty="0" smtClean="0"/>
            <a:t>незадовільні умови праці та рівня життя мешканців сіл</a:t>
          </a:r>
          <a:endParaRPr lang="ru-RU" sz="2600" kern="1200" dirty="0"/>
        </a:p>
      </dsp:txBody>
      <dsp:txXfrm>
        <a:off x="6179850" y="5316518"/>
        <a:ext cx="5470433" cy="1709510"/>
      </dsp:txXfrm>
    </dsp:sp>
    <dsp:sp modelId="{2308D561-BD48-45B4-938B-6BACFFEEFC66}">
      <dsp:nvSpPr>
        <dsp:cNvPr id="0" name=""/>
        <dsp:cNvSpPr/>
      </dsp:nvSpPr>
      <dsp:spPr>
        <a:xfrm>
          <a:off x="5951915" y="5069589"/>
          <a:ext cx="1196657" cy="179498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50000" r="-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9020F-8D88-43A1-A230-9E509E4C8A4E}">
      <dsp:nvSpPr>
        <dsp:cNvPr id="0" name=""/>
        <dsp:cNvSpPr/>
      </dsp:nvSpPr>
      <dsp:spPr>
        <a:xfrm>
          <a:off x="5577839" y="974"/>
          <a:ext cx="8366759" cy="380000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uk-UA" sz="2600" kern="1200" dirty="0" smtClean="0"/>
            <a:t>1083 тис. га. </a:t>
          </a:r>
          <a:endParaRPr lang="ru-RU" sz="2600" kern="1200" dirty="0"/>
        </a:p>
        <a:p>
          <a:pPr marL="228600" lvl="1" indent="-228600" algn="l" defTabSz="1155700">
            <a:lnSpc>
              <a:spcPct val="90000"/>
            </a:lnSpc>
            <a:spcBef>
              <a:spcPct val="0"/>
            </a:spcBef>
            <a:spcAft>
              <a:spcPct val="15000"/>
            </a:spcAft>
            <a:buChar char="••"/>
          </a:pPr>
          <a:r>
            <a:rPr lang="ru-RU" sz="2600" kern="1200" dirty="0" err="1" smtClean="0"/>
            <a:t>виноситься</a:t>
          </a:r>
          <a:r>
            <a:rPr lang="ru-RU" sz="2600" kern="1200" dirty="0" smtClean="0"/>
            <a:t> 10-15 млн. т гумусу, 03-09 – азоту, 700-900 – фосфору та 6-12 млн. т </a:t>
          </a:r>
          <a:r>
            <a:rPr lang="ru-RU" sz="2600" kern="1200" dirty="0" err="1" smtClean="0"/>
            <a:t>калію</a:t>
          </a:r>
          <a:r>
            <a:rPr lang="ru-RU" sz="2600" kern="1200" dirty="0" smtClean="0"/>
            <a:t>, </a:t>
          </a:r>
          <a:r>
            <a:rPr lang="ru-RU" sz="2600" kern="1200" dirty="0" err="1" smtClean="0"/>
            <a:t>що</a:t>
          </a:r>
          <a:r>
            <a:rPr lang="ru-RU" sz="2600" kern="1200" dirty="0" smtClean="0"/>
            <a:t> </a:t>
          </a:r>
          <a:r>
            <a:rPr lang="ru-RU" sz="2600" kern="1200" dirty="0" err="1" smtClean="0"/>
            <a:t>значно</a:t>
          </a:r>
          <a:r>
            <a:rPr lang="ru-RU" sz="2600" kern="1200" dirty="0" smtClean="0"/>
            <a:t> </a:t>
          </a:r>
          <a:r>
            <a:rPr lang="ru-RU" sz="2600" kern="1200" dirty="0" err="1" smtClean="0"/>
            <a:t>перевищує</a:t>
          </a:r>
          <a:r>
            <a:rPr lang="ru-RU" sz="2600" kern="1200" dirty="0" smtClean="0"/>
            <a:t> </a:t>
          </a:r>
          <a:r>
            <a:rPr lang="ru-RU" sz="2600" kern="1200" dirty="0" err="1" smtClean="0"/>
            <a:t>об’єм</a:t>
          </a:r>
          <a:r>
            <a:rPr lang="ru-RU" sz="2600" kern="1200" dirty="0" smtClean="0"/>
            <a:t> </a:t>
          </a:r>
          <a:r>
            <a:rPr lang="ru-RU" sz="2600" kern="1200" dirty="0" err="1" smtClean="0"/>
            <a:t>внесення</a:t>
          </a:r>
          <a:r>
            <a:rPr lang="ru-RU" sz="2600" kern="1200" dirty="0" smtClean="0"/>
            <a:t> добрив</a:t>
          </a:r>
          <a:endParaRPr lang="ru-RU" sz="2600" kern="1200" dirty="0"/>
        </a:p>
      </dsp:txBody>
      <dsp:txXfrm>
        <a:off x="5577839" y="475974"/>
        <a:ext cx="6941759" cy="2850001"/>
      </dsp:txXfrm>
    </dsp:sp>
    <dsp:sp modelId="{586305CF-0CB0-4974-B189-E20470AC9F65}">
      <dsp:nvSpPr>
        <dsp:cNvPr id="0" name=""/>
        <dsp:cNvSpPr/>
      </dsp:nvSpPr>
      <dsp:spPr>
        <a:xfrm>
          <a:off x="0" y="974"/>
          <a:ext cx="5577839" cy="3800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uk-UA" sz="6500" kern="1200" dirty="0" smtClean="0"/>
            <a:t>Обсяги</a:t>
          </a:r>
          <a:endParaRPr lang="ru-RU" sz="6500" kern="1200" dirty="0"/>
        </a:p>
      </dsp:txBody>
      <dsp:txXfrm>
        <a:off x="185501" y="186475"/>
        <a:ext cx="5206837" cy="3428999"/>
      </dsp:txXfrm>
    </dsp:sp>
    <dsp:sp modelId="{59F39C98-04D9-4B13-BD0D-C0C9663C2F4A}">
      <dsp:nvSpPr>
        <dsp:cNvPr id="0" name=""/>
        <dsp:cNvSpPr/>
      </dsp:nvSpPr>
      <dsp:spPr>
        <a:xfrm>
          <a:off x="5577839" y="4180975"/>
          <a:ext cx="8366759" cy="380000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l" defTabSz="1155700">
            <a:lnSpc>
              <a:spcPct val="90000"/>
            </a:lnSpc>
            <a:spcBef>
              <a:spcPct val="0"/>
            </a:spcBef>
            <a:spcAft>
              <a:spcPct val="15000"/>
            </a:spcAft>
            <a:buChar char="••"/>
          </a:pPr>
          <a:r>
            <a:rPr lang="uk-UA" sz="2600" kern="1200" dirty="0" smtClean="0"/>
            <a:t>Водна та вітрова ерозія</a:t>
          </a:r>
          <a:endParaRPr lang="ru-RU" sz="2600" kern="1200" dirty="0"/>
        </a:p>
        <a:p>
          <a:pPr marL="228600" lvl="1" indent="-228600" algn="l" defTabSz="1155700">
            <a:lnSpc>
              <a:spcPct val="90000"/>
            </a:lnSpc>
            <a:spcBef>
              <a:spcPct val="0"/>
            </a:spcBef>
            <a:spcAft>
              <a:spcPct val="15000"/>
            </a:spcAft>
            <a:buChar char="••"/>
          </a:pPr>
          <a:r>
            <a:rPr lang="uk-UA" sz="2600" kern="1200" dirty="0" smtClean="0"/>
            <a:t>недотримання системи сівозмін, </a:t>
          </a:r>
          <a:endParaRPr lang="ru-RU" sz="2600" kern="1200" dirty="0"/>
        </a:p>
        <a:p>
          <a:pPr marL="228600" lvl="1" indent="-228600" algn="l" defTabSz="1155700">
            <a:lnSpc>
              <a:spcPct val="90000"/>
            </a:lnSpc>
            <a:spcBef>
              <a:spcPct val="0"/>
            </a:spcBef>
            <a:spcAft>
              <a:spcPct val="15000"/>
            </a:spcAft>
            <a:buChar char="••"/>
          </a:pPr>
          <a:r>
            <a:rPr lang="uk-UA" sz="2600" kern="1200" dirty="0" smtClean="0"/>
            <a:t>недостатнє внесення органічних та мінеральних добрив, </a:t>
          </a:r>
          <a:endParaRPr lang="ru-RU" sz="2600" kern="1200" dirty="0"/>
        </a:p>
        <a:p>
          <a:pPr marL="228600" lvl="1" indent="-228600" algn="l" defTabSz="1155700">
            <a:lnSpc>
              <a:spcPct val="90000"/>
            </a:lnSpc>
            <a:spcBef>
              <a:spcPct val="0"/>
            </a:spcBef>
            <a:spcAft>
              <a:spcPct val="15000"/>
            </a:spcAft>
            <a:buChar char="••"/>
          </a:pPr>
          <a:r>
            <a:rPr lang="uk-UA" sz="2600" kern="1200" dirty="0" smtClean="0"/>
            <a:t>порушення технології вирощування сільгоспкультур, </a:t>
          </a:r>
          <a:endParaRPr lang="ru-RU" sz="2600" kern="1200" dirty="0"/>
        </a:p>
        <a:p>
          <a:pPr marL="228600" lvl="1" indent="-228600" algn="l" defTabSz="1155700">
            <a:lnSpc>
              <a:spcPct val="90000"/>
            </a:lnSpc>
            <a:spcBef>
              <a:spcPct val="0"/>
            </a:spcBef>
            <a:spcAft>
              <a:spcPct val="15000"/>
            </a:spcAft>
            <a:buChar char="••"/>
          </a:pPr>
          <a:r>
            <a:rPr lang="uk-UA" sz="2600" kern="1200" dirty="0" smtClean="0"/>
            <a:t>погіршення стану основних </a:t>
          </a:r>
          <a:r>
            <a:rPr lang="uk-UA" sz="2600" kern="1200" dirty="0" err="1" smtClean="0"/>
            <a:t>агроландшафтів</a:t>
          </a:r>
          <a:endParaRPr lang="ru-RU" sz="2600" kern="1200" dirty="0"/>
        </a:p>
      </dsp:txBody>
      <dsp:txXfrm>
        <a:off x="5577839" y="4655975"/>
        <a:ext cx="6941759" cy="2850001"/>
      </dsp:txXfrm>
    </dsp:sp>
    <dsp:sp modelId="{52721B94-1659-477C-92D3-7968EB812237}">
      <dsp:nvSpPr>
        <dsp:cNvPr id="0" name=""/>
        <dsp:cNvSpPr/>
      </dsp:nvSpPr>
      <dsp:spPr>
        <a:xfrm>
          <a:off x="0" y="4180975"/>
          <a:ext cx="5577839" cy="38000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uk-UA" sz="6500" kern="1200" dirty="0" smtClean="0"/>
            <a:t>Причини</a:t>
          </a:r>
          <a:endParaRPr lang="ru-RU" sz="6500" kern="1200" dirty="0"/>
        </a:p>
      </dsp:txBody>
      <dsp:txXfrm>
        <a:off x="185501" y="4366476"/>
        <a:ext cx="5206837" cy="34289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CE6C1-0F9A-4680-BF6A-F4297C2264B7}">
      <dsp:nvSpPr>
        <dsp:cNvPr id="0" name=""/>
        <dsp:cNvSpPr/>
      </dsp:nvSpPr>
      <dsp:spPr>
        <a:xfrm rot="16200000">
          <a:off x="-2641755" y="4199340"/>
          <a:ext cx="6339839" cy="84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46016" bIns="0" numCol="1" spcCol="1270" anchor="t" anchorCtr="0">
          <a:noAutofit/>
        </a:bodyPr>
        <a:lstStyle/>
        <a:p>
          <a:pPr lvl="0" algn="r" defTabSz="2311400">
            <a:lnSpc>
              <a:spcPct val="90000"/>
            </a:lnSpc>
            <a:spcBef>
              <a:spcPct val="0"/>
            </a:spcBef>
            <a:spcAft>
              <a:spcPct val="35000"/>
            </a:spcAft>
          </a:pPr>
          <a:r>
            <a:rPr lang="uk-UA" sz="5200" kern="1200" dirty="0" smtClean="0"/>
            <a:t>Сівозміна</a:t>
          </a:r>
          <a:endParaRPr lang="ru-RU" sz="5200" kern="1200" dirty="0"/>
        </a:p>
      </dsp:txBody>
      <dsp:txXfrm>
        <a:off x="-2641755" y="4199340"/>
        <a:ext cx="6339839" cy="845876"/>
      </dsp:txXfrm>
    </dsp:sp>
    <dsp:sp modelId="{E554EADE-CF4B-4AC1-9D88-EACFF6B4D438}">
      <dsp:nvSpPr>
        <dsp:cNvPr id="0" name=""/>
        <dsp:cNvSpPr/>
      </dsp:nvSpPr>
      <dsp:spPr>
        <a:xfrm>
          <a:off x="951102" y="1452358"/>
          <a:ext cx="4213363" cy="633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746016" rIns="312928" bIns="312928" numCol="1" spcCol="1270" anchor="t" anchorCtr="0">
          <a:noAutofit/>
        </a:bodyPr>
        <a:lstStyle/>
        <a:p>
          <a:pPr marL="285750" lvl="1" indent="-285750" algn="l" defTabSz="1511300">
            <a:lnSpc>
              <a:spcPct val="90000"/>
            </a:lnSpc>
            <a:spcBef>
              <a:spcPct val="0"/>
            </a:spcBef>
            <a:spcAft>
              <a:spcPct val="15000"/>
            </a:spcAft>
            <a:buChar char="••"/>
          </a:pPr>
          <a:r>
            <a:rPr lang="uk-UA" sz="3400" i="1" kern="1200" dirty="0" smtClean="0"/>
            <a:t>зональні сівозміни соняшнику та гороху</a:t>
          </a:r>
          <a:endParaRPr lang="ru-RU" sz="3400" kern="1200" dirty="0"/>
        </a:p>
      </dsp:txBody>
      <dsp:txXfrm>
        <a:off x="951102" y="1452358"/>
        <a:ext cx="4213363" cy="6339839"/>
      </dsp:txXfrm>
    </dsp:sp>
    <dsp:sp modelId="{298B5ADD-1433-419F-8174-666F3B29EB2B}">
      <dsp:nvSpPr>
        <dsp:cNvPr id="0" name=""/>
        <dsp:cNvSpPr/>
      </dsp:nvSpPr>
      <dsp:spPr>
        <a:xfrm>
          <a:off x="105225" y="335801"/>
          <a:ext cx="1691753" cy="16917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CF39BD-0996-4556-A601-6DDF93E5772A}">
      <dsp:nvSpPr>
        <dsp:cNvPr id="0" name=""/>
        <dsp:cNvSpPr/>
      </dsp:nvSpPr>
      <dsp:spPr>
        <a:xfrm rot="16200000">
          <a:off x="3524498" y="4199340"/>
          <a:ext cx="6339839" cy="84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46016" bIns="0" numCol="1" spcCol="1270" anchor="t" anchorCtr="0">
          <a:noAutofit/>
        </a:bodyPr>
        <a:lstStyle/>
        <a:p>
          <a:pPr lvl="0" algn="r" defTabSz="2311400">
            <a:lnSpc>
              <a:spcPct val="90000"/>
            </a:lnSpc>
            <a:spcBef>
              <a:spcPct val="0"/>
            </a:spcBef>
            <a:spcAft>
              <a:spcPct val="35000"/>
            </a:spcAft>
          </a:pPr>
          <a:r>
            <a:rPr lang="uk-UA" sz="5200" kern="1200" dirty="0" smtClean="0"/>
            <a:t>Глибоке рихлення</a:t>
          </a:r>
          <a:endParaRPr lang="ru-RU" sz="5200" kern="1200" dirty="0"/>
        </a:p>
      </dsp:txBody>
      <dsp:txXfrm>
        <a:off x="3524498" y="4199340"/>
        <a:ext cx="6339839" cy="845876"/>
      </dsp:txXfrm>
    </dsp:sp>
    <dsp:sp modelId="{51FD5815-12EF-42EA-916B-39A969E62113}">
      <dsp:nvSpPr>
        <dsp:cNvPr id="0" name=""/>
        <dsp:cNvSpPr/>
      </dsp:nvSpPr>
      <dsp:spPr>
        <a:xfrm>
          <a:off x="7117356" y="1452358"/>
          <a:ext cx="4213363" cy="633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746016" rIns="312928" bIns="312928" numCol="1" spcCol="1270" anchor="t" anchorCtr="0">
          <a:noAutofit/>
        </a:bodyPr>
        <a:lstStyle/>
        <a:p>
          <a:pPr marL="285750" lvl="1" indent="-285750" algn="l" defTabSz="1511300">
            <a:lnSpc>
              <a:spcPct val="90000"/>
            </a:lnSpc>
            <a:spcBef>
              <a:spcPct val="0"/>
            </a:spcBef>
            <a:spcAft>
              <a:spcPct val="15000"/>
            </a:spcAft>
            <a:buChar char="••"/>
          </a:pPr>
          <a:r>
            <a:rPr lang="uk-UA" sz="3400" kern="1200" dirty="0" smtClean="0"/>
            <a:t>вчасне глибоке рихлення для руйнації плужної підошви</a:t>
          </a:r>
          <a:endParaRPr lang="ru-RU" sz="3400" kern="1200" dirty="0"/>
        </a:p>
      </dsp:txBody>
      <dsp:txXfrm>
        <a:off x="7117356" y="1452358"/>
        <a:ext cx="4213363" cy="6339839"/>
      </dsp:txXfrm>
    </dsp:sp>
    <dsp:sp modelId="{3EB60930-3909-42D2-9865-BEBBC087C873}">
      <dsp:nvSpPr>
        <dsp:cNvPr id="0" name=""/>
        <dsp:cNvSpPr/>
      </dsp:nvSpPr>
      <dsp:spPr>
        <a:xfrm>
          <a:off x="6271479" y="335801"/>
          <a:ext cx="1691753" cy="16917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F1C919-22B0-4AD8-A73D-9CD7E05EF04F}">
      <dsp:nvSpPr>
        <dsp:cNvPr id="0" name=""/>
        <dsp:cNvSpPr/>
      </dsp:nvSpPr>
      <dsp:spPr>
        <a:xfrm rot="16200000">
          <a:off x="9690752" y="4199340"/>
          <a:ext cx="6339839" cy="845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46016" bIns="0" numCol="1" spcCol="1270" anchor="t" anchorCtr="0">
          <a:noAutofit/>
        </a:bodyPr>
        <a:lstStyle/>
        <a:p>
          <a:pPr lvl="0" algn="r" defTabSz="2311400">
            <a:lnSpc>
              <a:spcPct val="90000"/>
            </a:lnSpc>
            <a:spcBef>
              <a:spcPct val="0"/>
            </a:spcBef>
            <a:spcAft>
              <a:spcPct val="35000"/>
            </a:spcAft>
          </a:pPr>
          <a:r>
            <a:rPr lang="uk-UA" sz="5200" kern="1200" dirty="0" smtClean="0"/>
            <a:t>Вика яра</a:t>
          </a:r>
          <a:endParaRPr lang="ru-RU" sz="5200" kern="1200" dirty="0"/>
        </a:p>
      </dsp:txBody>
      <dsp:txXfrm>
        <a:off x="9690752" y="4199340"/>
        <a:ext cx="6339839" cy="845876"/>
      </dsp:txXfrm>
    </dsp:sp>
    <dsp:sp modelId="{DD3E1E1C-E050-4E66-8D7D-79BF4DC8D1E4}">
      <dsp:nvSpPr>
        <dsp:cNvPr id="0" name=""/>
        <dsp:cNvSpPr/>
      </dsp:nvSpPr>
      <dsp:spPr>
        <a:xfrm>
          <a:off x="13283610" y="1452358"/>
          <a:ext cx="4213363" cy="633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746016" rIns="312928" bIns="312928" numCol="1" spcCol="1270" anchor="t" anchorCtr="0">
          <a:noAutofit/>
        </a:bodyPr>
        <a:lstStyle/>
        <a:p>
          <a:pPr marL="285750" lvl="1" indent="-285750" algn="l" defTabSz="1511300">
            <a:lnSpc>
              <a:spcPct val="90000"/>
            </a:lnSpc>
            <a:spcBef>
              <a:spcPct val="0"/>
            </a:spcBef>
            <a:spcAft>
              <a:spcPct val="15000"/>
            </a:spcAft>
            <a:buChar char="••"/>
          </a:pPr>
          <a:r>
            <a:rPr lang="uk-UA" sz="3400" kern="1200" dirty="0" smtClean="0"/>
            <a:t>застосування у якості сидерату (зеленого добрива), кормової та медоносної культури</a:t>
          </a:r>
          <a:r>
            <a:rPr lang="ru-RU" sz="3400" kern="1200" dirty="0" smtClean="0"/>
            <a:t> </a:t>
          </a:r>
          <a:r>
            <a:rPr lang="uk-UA" sz="3400" kern="1200" dirty="0" smtClean="0"/>
            <a:t>перед озимими культурами, після озимих культур </a:t>
          </a:r>
          <a:endParaRPr lang="ru-RU" sz="3400" kern="1200" dirty="0"/>
        </a:p>
      </dsp:txBody>
      <dsp:txXfrm>
        <a:off x="13283610" y="1452358"/>
        <a:ext cx="4213363" cy="6339839"/>
      </dsp:txXfrm>
    </dsp:sp>
    <dsp:sp modelId="{F81DA5EC-94B8-463D-BE0E-F7C690CAD96A}">
      <dsp:nvSpPr>
        <dsp:cNvPr id="0" name=""/>
        <dsp:cNvSpPr/>
      </dsp:nvSpPr>
      <dsp:spPr>
        <a:xfrm>
          <a:off x="12437733" y="335801"/>
          <a:ext cx="1691753" cy="169175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500" b="0" i="0">
                <a:solidFill>
                  <a:srgbClr val="259E40"/>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255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500" b="0" i="0">
                <a:solidFill>
                  <a:srgbClr val="259E40"/>
                </a:solidFill>
                <a:latin typeface="Verdana"/>
                <a:cs typeface="Verdan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
            <a:ext cx="18288000" cy="9721215"/>
          </a:xfrm>
          <a:custGeom>
            <a:avLst/>
            <a:gdLst/>
            <a:ahLst/>
            <a:cxnLst/>
            <a:rect l="l" t="t" r="r" b="b"/>
            <a:pathLst>
              <a:path w="18288000" h="9721215">
                <a:moveTo>
                  <a:pt x="0" y="9720631"/>
                </a:moveTo>
                <a:lnTo>
                  <a:pt x="18287998" y="9720631"/>
                </a:lnTo>
                <a:lnTo>
                  <a:pt x="18287998" y="0"/>
                </a:lnTo>
                <a:lnTo>
                  <a:pt x="0" y="0"/>
                </a:lnTo>
                <a:lnTo>
                  <a:pt x="0" y="9720631"/>
                </a:lnTo>
                <a:close/>
              </a:path>
            </a:pathLst>
          </a:custGeom>
          <a:solidFill>
            <a:srgbClr val="FAFAFA"/>
          </a:solidFill>
        </p:spPr>
        <p:txBody>
          <a:bodyPr wrap="square" lIns="0" tIns="0" rIns="0" bIns="0" rtlCol="0"/>
          <a:lstStyle/>
          <a:p>
            <a:endParaRPr/>
          </a:p>
        </p:txBody>
      </p:sp>
      <p:sp>
        <p:nvSpPr>
          <p:cNvPr id="17" name="bg object 17"/>
          <p:cNvSpPr/>
          <p:nvPr/>
        </p:nvSpPr>
        <p:spPr>
          <a:xfrm>
            <a:off x="0" y="10282618"/>
            <a:ext cx="18288000" cy="4445"/>
          </a:xfrm>
          <a:custGeom>
            <a:avLst/>
            <a:gdLst/>
            <a:ahLst/>
            <a:cxnLst/>
            <a:rect l="l" t="t" r="r" b="b"/>
            <a:pathLst>
              <a:path w="18288000" h="4445">
                <a:moveTo>
                  <a:pt x="0" y="4393"/>
                </a:moveTo>
                <a:lnTo>
                  <a:pt x="18287998" y="4393"/>
                </a:lnTo>
                <a:lnTo>
                  <a:pt x="18287998" y="0"/>
                </a:lnTo>
                <a:lnTo>
                  <a:pt x="0" y="0"/>
                </a:lnTo>
                <a:lnTo>
                  <a:pt x="0" y="4393"/>
                </a:lnTo>
                <a:close/>
              </a:path>
            </a:pathLst>
          </a:custGeom>
          <a:solidFill>
            <a:srgbClr val="FAFAFA"/>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0" y="11"/>
            <a:ext cx="18053193" cy="10283542"/>
          </a:xfrm>
          <a:prstGeom prst="rect">
            <a:avLst/>
          </a:prstGeom>
        </p:spPr>
      </p:pic>
      <p:sp>
        <p:nvSpPr>
          <p:cNvPr id="19" name="bg object 19"/>
          <p:cNvSpPr/>
          <p:nvPr/>
        </p:nvSpPr>
        <p:spPr>
          <a:xfrm>
            <a:off x="0" y="9720643"/>
            <a:ext cx="18288000" cy="561975"/>
          </a:xfrm>
          <a:custGeom>
            <a:avLst/>
            <a:gdLst/>
            <a:ahLst/>
            <a:cxnLst/>
            <a:rect l="l" t="t" r="r" b="b"/>
            <a:pathLst>
              <a:path w="18288000" h="561975">
                <a:moveTo>
                  <a:pt x="0" y="0"/>
                </a:moveTo>
                <a:lnTo>
                  <a:pt x="18287999" y="0"/>
                </a:lnTo>
                <a:lnTo>
                  <a:pt x="18287999" y="561974"/>
                </a:lnTo>
                <a:lnTo>
                  <a:pt x="0" y="561974"/>
                </a:lnTo>
                <a:lnTo>
                  <a:pt x="0" y="0"/>
                </a:lnTo>
                <a:close/>
              </a:path>
            </a:pathLst>
          </a:custGeom>
          <a:solidFill>
            <a:srgbClr val="2ED47B"/>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13522886" y="11"/>
            <a:ext cx="4762499" cy="10286987"/>
          </a:xfrm>
          <a:prstGeom prst="rect">
            <a:avLst/>
          </a:prstGeom>
        </p:spPr>
      </p:pic>
      <p:sp>
        <p:nvSpPr>
          <p:cNvPr id="2" name="Holder 2"/>
          <p:cNvSpPr>
            <a:spLocks noGrp="1"/>
          </p:cNvSpPr>
          <p:nvPr>
            <p:ph type="title"/>
          </p:nvPr>
        </p:nvSpPr>
        <p:spPr/>
        <p:txBody>
          <a:bodyPr lIns="0" tIns="0" rIns="0" bIns="0"/>
          <a:lstStyle>
            <a:lvl1pPr>
              <a:defRPr sz="7500" b="0" i="0">
                <a:solidFill>
                  <a:srgbClr val="259E40"/>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5"/>
            <a:ext cx="18287946" cy="10286993"/>
          </a:xfrm>
          <a:prstGeom prst="rect">
            <a:avLst/>
          </a:prstGeom>
        </p:spPr>
      </p:pic>
      <p:sp>
        <p:nvSpPr>
          <p:cNvPr id="17" name="bg object 17"/>
          <p:cNvSpPr/>
          <p:nvPr/>
        </p:nvSpPr>
        <p:spPr>
          <a:xfrm>
            <a:off x="11619606" y="5"/>
            <a:ext cx="5362575" cy="2683510"/>
          </a:xfrm>
          <a:custGeom>
            <a:avLst/>
            <a:gdLst/>
            <a:ahLst/>
            <a:cxnLst/>
            <a:rect l="l" t="t" r="r" b="b"/>
            <a:pathLst>
              <a:path w="5362575" h="2683510">
                <a:moveTo>
                  <a:pt x="2681272" y="2682955"/>
                </a:moveTo>
                <a:lnTo>
                  <a:pt x="2633085" y="2682530"/>
                </a:lnTo>
                <a:lnTo>
                  <a:pt x="2585103" y="2681262"/>
                </a:lnTo>
                <a:lnTo>
                  <a:pt x="2537334" y="2679157"/>
                </a:lnTo>
                <a:lnTo>
                  <a:pt x="2489786" y="2676222"/>
                </a:lnTo>
                <a:lnTo>
                  <a:pt x="2442464" y="2672465"/>
                </a:lnTo>
                <a:lnTo>
                  <a:pt x="2395377" y="2667892"/>
                </a:lnTo>
                <a:lnTo>
                  <a:pt x="2348531" y="2662511"/>
                </a:lnTo>
                <a:lnTo>
                  <a:pt x="2301933" y="2656328"/>
                </a:lnTo>
                <a:lnTo>
                  <a:pt x="2255591" y="2649351"/>
                </a:lnTo>
                <a:lnTo>
                  <a:pt x="2209511" y="2641587"/>
                </a:lnTo>
                <a:lnTo>
                  <a:pt x="2163701" y="2633043"/>
                </a:lnTo>
                <a:lnTo>
                  <a:pt x="2118168" y="2623726"/>
                </a:lnTo>
                <a:lnTo>
                  <a:pt x="2072918" y="2613642"/>
                </a:lnTo>
                <a:lnTo>
                  <a:pt x="2027960" y="2602801"/>
                </a:lnTo>
                <a:lnTo>
                  <a:pt x="1983299" y="2591207"/>
                </a:lnTo>
                <a:lnTo>
                  <a:pt x="1938944" y="2578868"/>
                </a:lnTo>
                <a:lnTo>
                  <a:pt x="1894901" y="2565793"/>
                </a:lnTo>
                <a:lnTo>
                  <a:pt x="1851177" y="2551986"/>
                </a:lnTo>
                <a:lnTo>
                  <a:pt x="1807779" y="2537457"/>
                </a:lnTo>
                <a:lnTo>
                  <a:pt x="1764715" y="2522211"/>
                </a:lnTo>
                <a:lnTo>
                  <a:pt x="1721991" y="2506255"/>
                </a:lnTo>
                <a:lnTo>
                  <a:pt x="1679615" y="2489598"/>
                </a:lnTo>
                <a:lnTo>
                  <a:pt x="1637594" y="2472246"/>
                </a:lnTo>
                <a:lnTo>
                  <a:pt x="1595935" y="2454206"/>
                </a:lnTo>
                <a:lnTo>
                  <a:pt x="1554644" y="2435484"/>
                </a:lnTo>
                <a:lnTo>
                  <a:pt x="1513730" y="2416090"/>
                </a:lnTo>
                <a:lnTo>
                  <a:pt x="1473198" y="2396028"/>
                </a:lnTo>
                <a:lnTo>
                  <a:pt x="1433057" y="2375307"/>
                </a:lnTo>
                <a:lnTo>
                  <a:pt x="1393313" y="2353934"/>
                </a:lnTo>
                <a:lnTo>
                  <a:pt x="1353973" y="2331915"/>
                </a:lnTo>
                <a:lnTo>
                  <a:pt x="1315045" y="2309257"/>
                </a:lnTo>
                <a:lnTo>
                  <a:pt x="1276536" y="2285969"/>
                </a:lnTo>
                <a:lnTo>
                  <a:pt x="1238452" y="2262056"/>
                </a:lnTo>
                <a:lnTo>
                  <a:pt x="1200800" y="2237527"/>
                </a:lnTo>
                <a:lnTo>
                  <a:pt x="1163589" y="2212387"/>
                </a:lnTo>
                <a:lnTo>
                  <a:pt x="1126824" y="2186645"/>
                </a:lnTo>
                <a:lnTo>
                  <a:pt x="1090513" y="2160307"/>
                </a:lnTo>
                <a:lnTo>
                  <a:pt x="1054664" y="2133380"/>
                </a:lnTo>
                <a:lnTo>
                  <a:pt x="1019282" y="2105872"/>
                </a:lnTo>
                <a:lnTo>
                  <a:pt x="984376" y="2077789"/>
                </a:lnTo>
                <a:lnTo>
                  <a:pt x="949952" y="2049138"/>
                </a:lnTo>
                <a:lnTo>
                  <a:pt x="916018" y="2019928"/>
                </a:lnTo>
                <a:lnTo>
                  <a:pt x="882580" y="1990164"/>
                </a:lnTo>
                <a:lnTo>
                  <a:pt x="849645" y="1959854"/>
                </a:lnTo>
                <a:lnTo>
                  <a:pt x="817222" y="1929005"/>
                </a:lnTo>
                <a:lnTo>
                  <a:pt x="785316" y="1897624"/>
                </a:lnTo>
                <a:lnTo>
                  <a:pt x="753935" y="1865718"/>
                </a:lnTo>
                <a:lnTo>
                  <a:pt x="723086" y="1833294"/>
                </a:lnTo>
                <a:lnTo>
                  <a:pt x="692776" y="1800360"/>
                </a:lnTo>
                <a:lnTo>
                  <a:pt x="663012" y="1766922"/>
                </a:lnTo>
                <a:lnTo>
                  <a:pt x="633801" y="1732987"/>
                </a:lnTo>
                <a:lnTo>
                  <a:pt x="605151" y="1698564"/>
                </a:lnTo>
                <a:lnTo>
                  <a:pt x="577068" y="1663657"/>
                </a:lnTo>
                <a:lnTo>
                  <a:pt x="549560" y="1628276"/>
                </a:lnTo>
                <a:lnTo>
                  <a:pt x="522633" y="1592426"/>
                </a:lnTo>
                <a:lnTo>
                  <a:pt x="496295" y="1556116"/>
                </a:lnTo>
                <a:lnTo>
                  <a:pt x="470552" y="1519351"/>
                </a:lnTo>
                <a:lnTo>
                  <a:pt x="445413" y="1482139"/>
                </a:lnTo>
                <a:lnTo>
                  <a:pt x="420883" y="1444488"/>
                </a:lnTo>
                <a:lnTo>
                  <a:pt x="396970" y="1406404"/>
                </a:lnTo>
                <a:lnTo>
                  <a:pt x="373682" y="1367894"/>
                </a:lnTo>
                <a:lnTo>
                  <a:pt x="351025" y="1328966"/>
                </a:lnTo>
                <a:lnTo>
                  <a:pt x="329006" y="1289626"/>
                </a:lnTo>
                <a:lnTo>
                  <a:pt x="307632" y="1249882"/>
                </a:lnTo>
                <a:lnTo>
                  <a:pt x="286911" y="1209741"/>
                </a:lnTo>
                <a:lnTo>
                  <a:pt x="266850" y="1169210"/>
                </a:lnTo>
                <a:lnTo>
                  <a:pt x="247455" y="1128295"/>
                </a:lnTo>
                <a:lnTo>
                  <a:pt x="228734" y="1087005"/>
                </a:lnTo>
                <a:lnTo>
                  <a:pt x="210694" y="1045345"/>
                </a:lnTo>
                <a:lnTo>
                  <a:pt x="193341" y="1003324"/>
                </a:lnTo>
                <a:lnTo>
                  <a:pt x="176684" y="960948"/>
                </a:lnTo>
                <a:lnTo>
                  <a:pt x="160729" y="918224"/>
                </a:lnTo>
                <a:lnTo>
                  <a:pt x="145483" y="875160"/>
                </a:lnTo>
                <a:lnTo>
                  <a:pt x="130953" y="831763"/>
                </a:lnTo>
                <a:lnTo>
                  <a:pt x="117147" y="788039"/>
                </a:lnTo>
                <a:lnTo>
                  <a:pt x="104071" y="743996"/>
                </a:lnTo>
                <a:lnTo>
                  <a:pt x="91733" y="699640"/>
                </a:lnTo>
                <a:lnTo>
                  <a:pt x="80139" y="654980"/>
                </a:lnTo>
                <a:lnTo>
                  <a:pt x="69297" y="610021"/>
                </a:lnTo>
                <a:lnTo>
                  <a:pt x="59214" y="564772"/>
                </a:lnTo>
                <a:lnTo>
                  <a:pt x="49897" y="519238"/>
                </a:lnTo>
                <a:lnTo>
                  <a:pt x="41352" y="473428"/>
                </a:lnTo>
                <a:lnTo>
                  <a:pt x="33588" y="427349"/>
                </a:lnTo>
                <a:lnTo>
                  <a:pt x="26611" y="381006"/>
                </a:lnTo>
                <a:lnTo>
                  <a:pt x="20429" y="334409"/>
                </a:lnTo>
                <a:lnTo>
                  <a:pt x="15047" y="287563"/>
                </a:lnTo>
                <a:lnTo>
                  <a:pt x="10474" y="240475"/>
                </a:lnTo>
                <a:lnTo>
                  <a:pt x="6717" y="193154"/>
                </a:lnTo>
                <a:lnTo>
                  <a:pt x="3782" y="145605"/>
                </a:lnTo>
                <a:lnTo>
                  <a:pt x="1677" y="97836"/>
                </a:lnTo>
                <a:lnTo>
                  <a:pt x="409" y="49855"/>
                </a:lnTo>
                <a:lnTo>
                  <a:pt x="0" y="0"/>
                </a:lnTo>
                <a:lnTo>
                  <a:pt x="5362545" y="0"/>
                </a:lnTo>
                <a:lnTo>
                  <a:pt x="5362136" y="49855"/>
                </a:lnTo>
                <a:lnTo>
                  <a:pt x="5360867" y="97836"/>
                </a:lnTo>
                <a:lnTo>
                  <a:pt x="5358762" y="145605"/>
                </a:lnTo>
                <a:lnTo>
                  <a:pt x="5355828" y="193154"/>
                </a:lnTo>
                <a:lnTo>
                  <a:pt x="5352070" y="240475"/>
                </a:lnTo>
                <a:lnTo>
                  <a:pt x="5347497" y="287563"/>
                </a:lnTo>
                <a:lnTo>
                  <a:pt x="5342116" y="334409"/>
                </a:lnTo>
                <a:lnTo>
                  <a:pt x="5335933" y="381006"/>
                </a:lnTo>
                <a:lnTo>
                  <a:pt x="5328956" y="427349"/>
                </a:lnTo>
                <a:lnTo>
                  <a:pt x="5321192" y="473428"/>
                </a:lnTo>
                <a:lnTo>
                  <a:pt x="5312648" y="519238"/>
                </a:lnTo>
                <a:lnTo>
                  <a:pt x="5303331" y="564772"/>
                </a:lnTo>
                <a:lnTo>
                  <a:pt x="5293248" y="610021"/>
                </a:lnTo>
                <a:lnTo>
                  <a:pt x="5282406" y="654980"/>
                </a:lnTo>
                <a:lnTo>
                  <a:pt x="5270812" y="699640"/>
                </a:lnTo>
                <a:lnTo>
                  <a:pt x="5258474" y="743996"/>
                </a:lnTo>
                <a:lnTo>
                  <a:pt x="5245398" y="788039"/>
                </a:lnTo>
                <a:lnTo>
                  <a:pt x="5231592" y="831763"/>
                </a:lnTo>
                <a:lnTo>
                  <a:pt x="5217062" y="875160"/>
                </a:lnTo>
                <a:lnTo>
                  <a:pt x="5201816" y="918224"/>
                </a:lnTo>
                <a:lnTo>
                  <a:pt x="5185861" y="960948"/>
                </a:lnTo>
                <a:lnTo>
                  <a:pt x="5169203" y="1003324"/>
                </a:lnTo>
                <a:lnTo>
                  <a:pt x="5151851" y="1045345"/>
                </a:lnTo>
                <a:lnTo>
                  <a:pt x="5133811" y="1087005"/>
                </a:lnTo>
                <a:lnTo>
                  <a:pt x="5115090" y="1128295"/>
                </a:lnTo>
                <a:lnTo>
                  <a:pt x="5095695" y="1169210"/>
                </a:lnTo>
                <a:lnTo>
                  <a:pt x="5075633" y="1209741"/>
                </a:lnTo>
                <a:lnTo>
                  <a:pt x="5054912" y="1249882"/>
                </a:lnTo>
                <a:lnTo>
                  <a:pt x="5033539" y="1289626"/>
                </a:lnTo>
                <a:lnTo>
                  <a:pt x="5011520" y="1328966"/>
                </a:lnTo>
                <a:lnTo>
                  <a:pt x="4988863" y="1367894"/>
                </a:lnTo>
                <a:lnTo>
                  <a:pt x="4965574" y="1406404"/>
                </a:lnTo>
                <a:lnTo>
                  <a:pt x="4941662" y="1444488"/>
                </a:lnTo>
                <a:lnTo>
                  <a:pt x="4917132" y="1482139"/>
                </a:lnTo>
                <a:lnTo>
                  <a:pt x="4891993" y="1519351"/>
                </a:lnTo>
                <a:lnTo>
                  <a:pt x="4866250" y="1556116"/>
                </a:lnTo>
                <a:lnTo>
                  <a:pt x="4839912" y="1592426"/>
                </a:lnTo>
                <a:lnTo>
                  <a:pt x="4812985" y="1628276"/>
                </a:lnTo>
                <a:lnTo>
                  <a:pt x="4785477" y="1663657"/>
                </a:lnTo>
                <a:lnTo>
                  <a:pt x="4757394" y="1698564"/>
                </a:lnTo>
                <a:lnTo>
                  <a:pt x="4728744" y="1732987"/>
                </a:lnTo>
                <a:lnTo>
                  <a:pt x="4699533" y="1766922"/>
                </a:lnTo>
                <a:lnTo>
                  <a:pt x="4669769" y="1800360"/>
                </a:lnTo>
                <a:lnTo>
                  <a:pt x="4639459" y="1833294"/>
                </a:lnTo>
                <a:lnTo>
                  <a:pt x="4608610" y="1865718"/>
                </a:lnTo>
                <a:lnTo>
                  <a:pt x="4577229" y="1897624"/>
                </a:lnTo>
                <a:lnTo>
                  <a:pt x="4545323" y="1929005"/>
                </a:lnTo>
                <a:lnTo>
                  <a:pt x="4512899" y="1959854"/>
                </a:lnTo>
                <a:lnTo>
                  <a:pt x="4479965" y="1990164"/>
                </a:lnTo>
                <a:lnTo>
                  <a:pt x="4446527" y="2019928"/>
                </a:lnTo>
                <a:lnTo>
                  <a:pt x="4412593" y="2049138"/>
                </a:lnTo>
                <a:lnTo>
                  <a:pt x="4378169" y="2077789"/>
                </a:lnTo>
                <a:lnTo>
                  <a:pt x="4343263" y="2105872"/>
                </a:lnTo>
                <a:lnTo>
                  <a:pt x="4307881" y="2133380"/>
                </a:lnTo>
                <a:lnTo>
                  <a:pt x="4272031" y="2160307"/>
                </a:lnTo>
                <a:lnTo>
                  <a:pt x="4235721" y="2186645"/>
                </a:lnTo>
                <a:lnTo>
                  <a:pt x="4198956" y="2212387"/>
                </a:lnTo>
                <a:lnTo>
                  <a:pt x="4161745" y="2237527"/>
                </a:lnTo>
                <a:lnTo>
                  <a:pt x="4124093" y="2262056"/>
                </a:lnTo>
                <a:lnTo>
                  <a:pt x="4086009" y="2285969"/>
                </a:lnTo>
                <a:lnTo>
                  <a:pt x="4047499" y="2309257"/>
                </a:lnTo>
                <a:lnTo>
                  <a:pt x="4008571" y="2331915"/>
                </a:lnTo>
                <a:lnTo>
                  <a:pt x="3969232" y="2353934"/>
                </a:lnTo>
                <a:lnTo>
                  <a:pt x="3929488" y="2375307"/>
                </a:lnTo>
                <a:lnTo>
                  <a:pt x="3889346" y="2396028"/>
                </a:lnTo>
                <a:lnTo>
                  <a:pt x="3848815" y="2416090"/>
                </a:lnTo>
                <a:lnTo>
                  <a:pt x="3807900" y="2435484"/>
                </a:lnTo>
                <a:lnTo>
                  <a:pt x="3766610" y="2454206"/>
                </a:lnTo>
                <a:lnTo>
                  <a:pt x="3724950" y="2472246"/>
                </a:lnTo>
                <a:lnTo>
                  <a:pt x="3682929" y="2489598"/>
                </a:lnTo>
                <a:lnTo>
                  <a:pt x="3640553" y="2506255"/>
                </a:lnTo>
                <a:lnTo>
                  <a:pt x="3597830" y="2522211"/>
                </a:lnTo>
                <a:lnTo>
                  <a:pt x="3554766" y="2537457"/>
                </a:lnTo>
                <a:lnTo>
                  <a:pt x="3511368" y="2551986"/>
                </a:lnTo>
                <a:lnTo>
                  <a:pt x="3467644" y="2565793"/>
                </a:lnTo>
                <a:lnTo>
                  <a:pt x="3423601" y="2578868"/>
                </a:lnTo>
                <a:lnTo>
                  <a:pt x="3379245" y="2591207"/>
                </a:lnTo>
                <a:lnTo>
                  <a:pt x="3334585" y="2602801"/>
                </a:lnTo>
                <a:lnTo>
                  <a:pt x="3289626" y="2613642"/>
                </a:lnTo>
                <a:lnTo>
                  <a:pt x="3244377" y="2623726"/>
                </a:lnTo>
                <a:lnTo>
                  <a:pt x="3198844" y="2633043"/>
                </a:lnTo>
                <a:lnTo>
                  <a:pt x="3153034" y="2641587"/>
                </a:lnTo>
                <a:lnTo>
                  <a:pt x="3106954" y="2649351"/>
                </a:lnTo>
                <a:lnTo>
                  <a:pt x="3060612" y="2656328"/>
                </a:lnTo>
                <a:lnTo>
                  <a:pt x="3014014" y="2662511"/>
                </a:lnTo>
                <a:lnTo>
                  <a:pt x="2967168" y="2667892"/>
                </a:lnTo>
                <a:lnTo>
                  <a:pt x="2920081" y="2672465"/>
                </a:lnTo>
                <a:lnTo>
                  <a:pt x="2872759" y="2676222"/>
                </a:lnTo>
                <a:lnTo>
                  <a:pt x="2825210" y="2679157"/>
                </a:lnTo>
                <a:lnTo>
                  <a:pt x="2777442" y="2681262"/>
                </a:lnTo>
                <a:lnTo>
                  <a:pt x="2729460" y="2682530"/>
                </a:lnTo>
                <a:lnTo>
                  <a:pt x="2681272" y="2682955"/>
                </a:lnTo>
                <a:close/>
              </a:path>
            </a:pathLst>
          </a:custGeom>
          <a:solidFill>
            <a:srgbClr val="2ED47B"/>
          </a:solidFill>
        </p:spPr>
        <p:txBody>
          <a:bodyPr wrap="square" lIns="0" tIns="0" rIns="0" bIns="0" rtlCol="0"/>
          <a:lstStyle/>
          <a:p>
            <a:endParaRPr/>
          </a:p>
        </p:txBody>
      </p:sp>
      <p:sp>
        <p:nvSpPr>
          <p:cNvPr id="2" name="Holder 2"/>
          <p:cNvSpPr>
            <a:spLocks noGrp="1"/>
          </p:cNvSpPr>
          <p:nvPr>
            <p:ph type="title"/>
          </p:nvPr>
        </p:nvSpPr>
        <p:spPr>
          <a:xfrm>
            <a:off x="895151" y="-278140"/>
            <a:ext cx="10238105" cy="2007235"/>
          </a:xfrm>
          <a:prstGeom prst="rect">
            <a:avLst/>
          </a:prstGeom>
        </p:spPr>
        <p:txBody>
          <a:bodyPr wrap="square" lIns="0" tIns="0" rIns="0" bIns="0">
            <a:spAutoFit/>
          </a:bodyPr>
          <a:lstStyle>
            <a:lvl1pPr>
              <a:defRPr sz="7500" b="0" i="0">
                <a:solidFill>
                  <a:srgbClr val="259E40"/>
                </a:solidFill>
                <a:latin typeface="Verdana"/>
                <a:cs typeface="Verdana"/>
              </a:defRPr>
            </a:lvl1pPr>
          </a:lstStyle>
          <a:p>
            <a:endParaRPr/>
          </a:p>
        </p:txBody>
      </p:sp>
      <p:sp>
        <p:nvSpPr>
          <p:cNvPr id="3" name="Holder 3"/>
          <p:cNvSpPr>
            <a:spLocks noGrp="1"/>
          </p:cNvSpPr>
          <p:nvPr>
            <p:ph type="body" idx="1"/>
          </p:nvPr>
        </p:nvSpPr>
        <p:spPr>
          <a:xfrm>
            <a:off x="544958" y="1891239"/>
            <a:ext cx="11812905" cy="6883400"/>
          </a:xfrm>
          <a:prstGeom prst="rect">
            <a:avLst/>
          </a:prstGeom>
        </p:spPr>
        <p:txBody>
          <a:bodyPr wrap="square" lIns="0" tIns="0" rIns="0" bIns="0">
            <a:spAutoFit/>
          </a:bodyPr>
          <a:lstStyle>
            <a:lvl1pPr>
              <a:defRPr sz="255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6/7/2023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png"/><Relationship Id="rId7" Type="http://schemas.openxmlformats.org/officeDocument/2006/relationships/diagramColors" Target="../diagrams/colors7.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grpSp>
        <p:nvGrpSpPr>
          <p:cNvPr id="6" name="object 6"/>
          <p:cNvGrpSpPr/>
          <p:nvPr/>
        </p:nvGrpSpPr>
        <p:grpSpPr>
          <a:xfrm>
            <a:off x="266699" y="2124076"/>
            <a:ext cx="152400" cy="3067050"/>
            <a:chOff x="266699" y="2124076"/>
            <a:chExt cx="152400" cy="3067050"/>
          </a:xfrm>
        </p:grpSpPr>
        <p:pic>
          <p:nvPicPr>
            <p:cNvPr id="7" name="object 7"/>
            <p:cNvPicPr/>
            <p:nvPr/>
          </p:nvPicPr>
          <p:blipFill>
            <a:blip r:embed="rId3" cstate="print"/>
            <a:stretch>
              <a:fillRect/>
            </a:stretch>
          </p:blipFill>
          <p:spPr>
            <a:xfrm>
              <a:off x="295274" y="2124076"/>
              <a:ext cx="123825" cy="123824"/>
            </a:xfrm>
            <a:prstGeom prst="rect">
              <a:avLst/>
            </a:prstGeom>
          </p:spPr>
        </p:pic>
        <p:pic>
          <p:nvPicPr>
            <p:cNvPr id="8" name="object 8"/>
            <p:cNvPicPr/>
            <p:nvPr/>
          </p:nvPicPr>
          <p:blipFill>
            <a:blip r:embed="rId4" cstate="print"/>
            <a:stretch>
              <a:fillRect/>
            </a:stretch>
          </p:blipFill>
          <p:spPr>
            <a:xfrm>
              <a:off x="266699" y="5076826"/>
              <a:ext cx="114300" cy="114299"/>
            </a:xfrm>
            <a:prstGeom prst="rect">
              <a:avLst/>
            </a:prstGeom>
          </p:spPr>
        </p:pic>
      </p:grpSp>
      <p:sp>
        <p:nvSpPr>
          <p:cNvPr id="13" name="Subtitle 2">
            <a:extLst>
              <a:ext uri="{FF2B5EF4-FFF2-40B4-BE49-F238E27FC236}">
                <a16:creationId xmlns:a16="http://schemas.microsoft.com/office/drawing/2014/main" id="{2638E8FA-A3C3-4D73-A176-893504E5AD56}"/>
              </a:ext>
            </a:extLst>
          </p:cNvPr>
          <p:cNvSpPr txBox="1">
            <a:spLocks/>
          </p:cNvSpPr>
          <p:nvPr/>
        </p:nvSpPr>
        <p:spPr>
          <a:xfrm>
            <a:off x="0" y="0"/>
            <a:ext cx="11277600" cy="8648700"/>
          </a:xfrm>
          <a:prstGeom prst="rect">
            <a:avLst/>
          </a:prstGeom>
        </p:spPr>
        <p:style>
          <a:lnRef idx="1">
            <a:schemeClr val="accent3"/>
          </a:lnRef>
          <a:fillRef idx="2">
            <a:schemeClr val="accent3"/>
          </a:fillRef>
          <a:effectRef idx="1">
            <a:schemeClr val="accent3"/>
          </a:effectRef>
          <a:fontRef idx="minor">
            <a:schemeClr val="dk1"/>
          </a:fontRef>
        </p:style>
        <p:txBody>
          <a:bodyPr vert="horz" lIns="121899" tIns="60949" rIns="121899" bIns="60949" rtlCol="0">
            <a:normAutofit/>
            <a:scene3d>
              <a:camera prst="orthographicFront"/>
              <a:lightRig rig="harsh" dir="t"/>
            </a:scene3d>
            <a:sp3d extrusionH="57150" prstMaterial="matte">
              <a:bevelT w="63500" h="12700" prst="angle"/>
              <a:contourClr>
                <a:schemeClr val="bg1">
                  <a:lumMod val="65000"/>
                </a:schemeClr>
              </a:contourClr>
            </a:sp3d>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0" indent="0" algn="ctr">
              <a:buNone/>
            </a:pPr>
            <a:endParaRPr lang="en-US" sz="2800" b="1" dirty="0">
              <a:ln>
                <a:solidFill>
                  <a:srgbClr val="00B050"/>
                </a:solidFill>
              </a:ln>
              <a:solidFill>
                <a:schemeClr val="accent3"/>
              </a:solidFill>
            </a:endParaRPr>
          </a:p>
          <a:p>
            <a:pPr marL="0" indent="0" algn="ctr">
              <a:buNone/>
            </a:pPr>
            <a:r>
              <a:rPr lang="ru-RU" sz="3200" b="1" dirty="0" err="1">
                <a:ln/>
              </a:rPr>
              <a:t>Проєктна</a:t>
            </a:r>
            <a:r>
              <a:rPr lang="ru-RU" sz="3200" b="1" dirty="0">
                <a:ln/>
              </a:rPr>
              <a:t> робота</a:t>
            </a:r>
          </a:p>
          <a:p>
            <a:pPr marL="0" indent="0" algn="ctr">
              <a:buNone/>
            </a:pPr>
            <a:r>
              <a:rPr lang="ru-RU" sz="3200" b="1" dirty="0">
                <a:ln/>
              </a:rPr>
              <a:t>«</a:t>
            </a:r>
            <a:r>
              <a:rPr lang="ru-RU" sz="3200" b="1" dirty="0" err="1">
                <a:ln/>
              </a:rPr>
              <a:t>Cтратегічна</a:t>
            </a:r>
            <a:r>
              <a:rPr lang="ru-RU" sz="3200" b="1" dirty="0">
                <a:ln/>
              </a:rPr>
              <a:t> модель </a:t>
            </a:r>
            <a:r>
              <a:rPr lang="ru-RU" sz="3200" b="1" dirty="0" err="1">
                <a:ln/>
              </a:rPr>
              <a:t>управління</a:t>
            </a:r>
            <a:r>
              <a:rPr lang="ru-RU" sz="3200" b="1" dirty="0">
                <a:ln/>
              </a:rPr>
              <a:t> землями </a:t>
            </a:r>
            <a:r>
              <a:rPr lang="ru-RU" sz="3200" b="1" dirty="0" err="1">
                <a:ln/>
              </a:rPr>
              <a:t>сільськогосподарського</a:t>
            </a:r>
            <a:r>
              <a:rPr lang="ru-RU" sz="3200" b="1" dirty="0">
                <a:ln/>
              </a:rPr>
              <a:t> </a:t>
            </a:r>
            <a:r>
              <a:rPr lang="ru-RU" sz="3200" b="1" dirty="0" err="1">
                <a:ln/>
              </a:rPr>
              <a:t>призначення</a:t>
            </a:r>
            <a:r>
              <a:rPr lang="ru-RU" sz="3200" b="1" dirty="0">
                <a:ln/>
              </a:rPr>
              <a:t> на </a:t>
            </a:r>
            <a:r>
              <a:rPr lang="ru-RU" sz="3200" b="1" dirty="0" err="1">
                <a:ln/>
              </a:rPr>
              <a:t>прикладі</a:t>
            </a:r>
            <a:r>
              <a:rPr lang="ru-RU" sz="3200" b="1" dirty="0">
                <a:ln/>
              </a:rPr>
              <a:t> </a:t>
            </a:r>
            <a:r>
              <a:rPr lang="ru-RU" sz="3200" b="1" dirty="0" err="1" smtClean="0">
                <a:ln/>
              </a:rPr>
              <a:t>Одеської</a:t>
            </a:r>
            <a:r>
              <a:rPr lang="ru-RU" sz="3200" b="1" dirty="0" smtClean="0">
                <a:ln/>
              </a:rPr>
              <a:t> </a:t>
            </a:r>
            <a:r>
              <a:rPr lang="ru-RU" sz="3200" b="1" dirty="0" err="1">
                <a:ln/>
              </a:rPr>
              <a:t>області</a:t>
            </a:r>
            <a:r>
              <a:rPr lang="ru-RU" sz="3200" b="1" dirty="0">
                <a:ln/>
              </a:rPr>
              <a:t>»</a:t>
            </a:r>
          </a:p>
          <a:p>
            <a:pPr marL="0" indent="0" algn="just">
              <a:buNone/>
            </a:pPr>
            <a:r>
              <a:rPr lang="ru-RU" sz="3200" b="1" dirty="0" err="1">
                <a:ln/>
              </a:rPr>
              <a:t>Виконали</a:t>
            </a:r>
            <a:r>
              <a:rPr lang="ru-RU" sz="3200" b="1" dirty="0">
                <a:ln/>
              </a:rPr>
              <a:t>:</a:t>
            </a:r>
          </a:p>
          <a:p>
            <a:pPr marL="914400" indent="-914400" algn="just">
              <a:buAutoNum type="arabicPeriod"/>
            </a:pPr>
            <a:r>
              <a:rPr lang="uk-UA" sz="3200" b="1" dirty="0" err="1" smtClean="0">
                <a:ln/>
              </a:rPr>
              <a:t>Бачурська</a:t>
            </a:r>
            <a:r>
              <a:rPr lang="uk-UA" sz="3200" b="1" dirty="0" smtClean="0">
                <a:ln/>
              </a:rPr>
              <a:t> Н.</a:t>
            </a:r>
            <a:endParaRPr lang="ru-RU" sz="3200" b="1" dirty="0" smtClean="0">
              <a:ln/>
            </a:endParaRPr>
          </a:p>
          <a:p>
            <a:pPr marL="914400" indent="-914400" algn="just">
              <a:buAutoNum type="arabicPeriod"/>
            </a:pPr>
            <a:r>
              <a:rPr lang="ru-RU" sz="3200" b="1" dirty="0" err="1" smtClean="0">
                <a:ln/>
              </a:rPr>
              <a:t>Збрицька</a:t>
            </a:r>
            <a:r>
              <a:rPr lang="ru-RU" sz="3200" b="1" dirty="0" smtClean="0">
                <a:ln/>
              </a:rPr>
              <a:t> А.</a:t>
            </a:r>
          </a:p>
          <a:p>
            <a:pPr marL="914400" indent="-914400" algn="just">
              <a:buAutoNum type="arabicPeriod"/>
            </a:pPr>
            <a:r>
              <a:rPr lang="uk-UA" sz="3200" b="1" dirty="0" err="1" smtClean="0">
                <a:ln/>
              </a:rPr>
              <a:t>Даченкова</a:t>
            </a:r>
            <a:r>
              <a:rPr lang="uk-UA" sz="3200" b="1" dirty="0" smtClean="0">
                <a:ln/>
              </a:rPr>
              <a:t> У.</a:t>
            </a:r>
          </a:p>
          <a:p>
            <a:pPr marL="914400" indent="-914400" algn="just">
              <a:buAutoNum type="arabicPeriod"/>
            </a:pPr>
            <a:r>
              <a:rPr lang="uk-UA" sz="3200" b="1" dirty="0" smtClean="0">
                <a:ln/>
              </a:rPr>
              <a:t>Давиденко </a:t>
            </a:r>
            <a:r>
              <a:rPr lang="uk-UA" sz="3200" b="1" dirty="0" smtClean="0">
                <a:ln/>
              </a:rPr>
              <a:t>Я.</a:t>
            </a:r>
          </a:p>
          <a:p>
            <a:pPr marL="914400" indent="-914400" algn="just">
              <a:buAutoNum type="arabicPeriod"/>
            </a:pPr>
            <a:r>
              <a:rPr lang="uk-UA" sz="3200" b="1" dirty="0">
                <a:ln/>
              </a:rPr>
              <a:t> </a:t>
            </a:r>
            <a:r>
              <a:rPr lang="uk-UA" sz="3200" b="1" dirty="0" err="1" smtClean="0">
                <a:ln/>
              </a:rPr>
              <a:t>Красницька</a:t>
            </a:r>
            <a:r>
              <a:rPr lang="uk-UA" sz="3200" b="1" dirty="0" smtClean="0">
                <a:ln/>
              </a:rPr>
              <a:t> </a:t>
            </a:r>
            <a:r>
              <a:rPr lang="uk-UA" sz="3200" b="1" dirty="0" smtClean="0">
                <a:ln/>
              </a:rPr>
              <a:t>Я.</a:t>
            </a:r>
            <a:endParaRPr lang="uk-UA" sz="3200" b="1" dirty="0" smtClean="0">
              <a:ln/>
            </a:endParaRPr>
          </a:p>
          <a:p>
            <a:pPr marL="914400" indent="-914400" algn="just">
              <a:buAutoNum type="arabicPeriod"/>
            </a:pPr>
            <a:r>
              <a:rPr lang="uk-UA" sz="3200" b="1" dirty="0">
                <a:ln/>
              </a:rPr>
              <a:t> </a:t>
            </a:r>
            <a:r>
              <a:rPr lang="uk-UA" sz="3200" b="1" dirty="0" smtClean="0">
                <a:ln/>
              </a:rPr>
              <a:t>Панасенко О</a:t>
            </a:r>
            <a:r>
              <a:rPr lang="uk-UA" sz="3200" b="1" dirty="0" smtClean="0">
                <a:ln/>
              </a:rPr>
              <a:t>.</a:t>
            </a:r>
            <a:endParaRPr lang="uk-UA" sz="3200" b="1" dirty="0" smtClean="0">
              <a:ln/>
            </a:endParaRPr>
          </a:p>
          <a:p>
            <a:pPr marL="914400" indent="-914400" algn="just">
              <a:buAutoNum type="arabicPeriod"/>
            </a:pPr>
            <a:endParaRPr lang="uk-UA" sz="3200" b="1" dirty="0" smtClean="0">
              <a:ln/>
            </a:endParaRPr>
          </a:p>
          <a:p>
            <a:pPr marL="914400" indent="-914400" algn="ctr">
              <a:buAutoNum type="arabicPeriod"/>
            </a:pPr>
            <a:endParaRPr lang="ru-RU" sz="4400" b="1" dirty="0" smtClean="0">
              <a:ln/>
            </a:endParaRPr>
          </a:p>
          <a:p>
            <a:pPr marL="914400" indent="-914400" algn="ctr">
              <a:buAutoNum type="arabicPeriod"/>
            </a:pPr>
            <a:endParaRPr lang="ru-RU" sz="5400" b="1" dirty="0" smtClean="0">
              <a:ln/>
            </a:endParaRPr>
          </a:p>
          <a:p>
            <a:pPr marL="914400" indent="-914400" algn="ctr">
              <a:buAutoNum type="arabicPeriod"/>
            </a:pPr>
            <a:endParaRPr lang="ru-RU" sz="5400" b="1" dirty="0" smtClean="0">
              <a:ln/>
            </a:endParaRPr>
          </a:p>
          <a:p>
            <a:pPr marL="914400" indent="-914400" algn="ctr">
              <a:buAutoNum type="arabicPeriod"/>
            </a:pPr>
            <a:endParaRPr lang="ru-RU" sz="5400" b="1" dirty="0">
              <a:l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2" name="Прямоугольник 1"/>
          <p:cNvSpPr/>
          <p:nvPr/>
        </p:nvSpPr>
        <p:spPr>
          <a:xfrm>
            <a:off x="304800" y="800100"/>
            <a:ext cx="11125200" cy="720197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6600" dirty="0"/>
              <a:t>1.	</a:t>
            </a:r>
            <a:r>
              <a:rPr lang="ru-RU" sz="6600" dirty="0" err="1"/>
              <a:t>Порівняльний</a:t>
            </a:r>
            <a:r>
              <a:rPr lang="ru-RU" sz="6600" dirty="0"/>
              <a:t> </a:t>
            </a:r>
            <a:r>
              <a:rPr lang="ru-RU" sz="6600" dirty="0" err="1"/>
              <a:t>аналіз</a:t>
            </a:r>
            <a:r>
              <a:rPr lang="ru-RU" sz="6600" dirty="0"/>
              <a:t> </a:t>
            </a:r>
            <a:r>
              <a:rPr lang="ru-RU" sz="6600" dirty="0" err="1"/>
              <a:t>агросекторів</a:t>
            </a:r>
            <a:r>
              <a:rPr lang="ru-RU" sz="6600" dirty="0"/>
              <a:t> </a:t>
            </a:r>
            <a:r>
              <a:rPr lang="ru-RU" sz="6600" dirty="0" err="1" smtClean="0"/>
              <a:t>Одеської</a:t>
            </a:r>
            <a:r>
              <a:rPr lang="ru-RU" sz="6600" dirty="0" smtClean="0"/>
              <a:t> </a:t>
            </a:r>
            <a:r>
              <a:rPr lang="ru-RU" sz="6600" dirty="0" err="1" smtClean="0"/>
              <a:t>області</a:t>
            </a:r>
            <a:r>
              <a:rPr lang="ru-RU" sz="6600" dirty="0" smtClean="0"/>
              <a:t> </a:t>
            </a:r>
            <a:r>
              <a:rPr lang="ru-RU" sz="6600" dirty="0"/>
              <a:t>з </a:t>
            </a:r>
            <a:r>
              <a:rPr lang="ru-RU" sz="6600" dirty="0" err="1"/>
              <a:t>обраною</a:t>
            </a:r>
            <a:r>
              <a:rPr lang="ru-RU" sz="6600" dirty="0"/>
              <a:t> </a:t>
            </a:r>
            <a:r>
              <a:rPr lang="ru-RU" sz="6600" dirty="0" err="1"/>
              <a:t>країною</a:t>
            </a:r>
            <a:r>
              <a:rPr lang="ru-RU" sz="6600" dirty="0"/>
              <a:t> ЄС.</a:t>
            </a:r>
          </a:p>
          <a:p>
            <a:r>
              <a:rPr lang="ru-RU" sz="6600" dirty="0"/>
              <a:t>2.	</a:t>
            </a:r>
            <a:r>
              <a:rPr lang="ru-RU" sz="6600" dirty="0" err="1"/>
              <a:t>Чинники</a:t>
            </a:r>
            <a:r>
              <a:rPr lang="ru-RU" sz="6600" dirty="0"/>
              <a:t>, </a:t>
            </a:r>
            <a:r>
              <a:rPr lang="ru-RU" sz="6600" dirty="0" err="1"/>
              <a:t>що</a:t>
            </a:r>
            <a:r>
              <a:rPr lang="ru-RU" sz="6600" dirty="0"/>
              <a:t> </a:t>
            </a:r>
            <a:r>
              <a:rPr lang="ru-RU" sz="6600" dirty="0" err="1"/>
              <a:t>впливають</a:t>
            </a:r>
            <a:r>
              <a:rPr lang="ru-RU" sz="6600" dirty="0"/>
              <a:t> на </a:t>
            </a:r>
            <a:r>
              <a:rPr lang="ru-RU" sz="6600" dirty="0" err="1"/>
              <a:t>управління</a:t>
            </a:r>
            <a:r>
              <a:rPr lang="ru-RU" sz="6600" dirty="0"/>
              <a:t> та </a:t>
            </a:r>
            <a:r>
              <a:rPr lang="ru-RU" sz="6600" dirty="0" err="1"/>
              <a:t>якість</a:t>
            </a:r>
            <a:r>
              <a:rPr lang="ru-RU" sz="6600" dirty="0"/>
              <a:t> </a:t>
            </a:r>
            <a:r>
              <a:rPr lang="ru-RU" sz="6600" dirty="0" err="1"/>
              <a:t>прийнятих</a:t>
            </a:r>
            <a:r>
              <a:rPr lang="ru-RU" sz="6600" dirty="0"/>
              <a:t> </a:t>
            </a:r>
            <a:r>
              <a:rPr lang="ru-RU" sz="6600" dirty="0" err="1"/>
              <a:t>рішень</a:t>
            </a:r>
            <a:r>
              <a:rPr lang="ru-RU" sz="6600" dirty="0"/>
              <a:t>.</a:t>
            </a:r>
          </a:p>
          <a:p>
            <a:r>
              <a:rPr lang="ru-RU" sz="6600" dirty="0"/>
              <a:t>3.	</a:t>
            </a:r>
            <a:r>
              <a:rPr lang="ru-RU" sz="6600" dirty="0" err="1"/>
              <a:t>Висновки</a:t>
            </a:r>
            <a:r>
              <a:rPr lang="ru-RU" sz="6600" dirty="0"/>
              <a:t> та </a:t>
            </a:r>
            <a:r>
              <a:rPr lang="ru-RU" sz="6600" dirty="0" err="1"/>
              <a:t>рекомендації</a:t>
            </a:r>
            <a:r>
              <a:rPr lang="ru-RU" sz="6600" dirty="0"/>
              <a:t>.</a:t>
            </a:r>
          </a:p>
        </p:txBody>
      </p:sp>
    </p:spTree>
    <p:extLst>
      <p:ext uri="{BB962C8B-B14F-4D97-AF65-F5344CB8AC3E}">
        <p14:creationId xmlns:p14="http://schemas.microsoft.com/office/powerpoint/2010/main" val="2907263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2" name="Прямоугольник 1"/>
          <p:cNvSpPr/>
          <p:nvPr/>
        </p:nvSpPr>
        <p:spPr>
          <a:xfrm>
            <a:off x="304800" y="190500"/>
            <a:ext cx="11059823"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ru-RU" sz="3200" dirty="0" err="1"/>
              <a:t>Вплив</a:t>
            </a:r>
            <a:r>
              <a:rPr lang="ru-RU" sz="3200" dirty="0"/>
              <a:t> </a:t>
            </a:r>
            <a:r>
              <a:rPr lang="ru-RU" sz="3200" dirty="0" err="1"/>
              <a:t>внутрішніх</a:t>
            </a:r>
            <a:r>
              <a:rPr lang="ru-RU" sz="3200" dirty="0"/>
              <a:t> </a:t>
            </a:r>
            <a:r>
              <a:rPr lang="ru-RU" sz="3200" dirty="0" err="1"/>
              <a:t>чинників</a:t>
            </a:r>
            <a:r>
              <a:rPr lang="ru-RU" sz="3200" dirty="0"/>
              <a:t> на </a:t>
            </a:r>
            <a:r>
              <a:rPr lang="ru-RU" sz="3200" dirty="0" err="1"/>
              <a:t>управління</a:t>
            </a:r>
            <a:r>
              <a:rPr lang="ru-RU" sz="3200" dirty="0"/>
              <a:t> та </a:t>
            </a:r>
            <a:r>
              <a:rPr lang="ru-RU" sz="3200" dirty="0" err="1"/>
              <a:t>прийняття</a:t>
            </a:r>
            <a:r>
              <a:rPr lang="ru-RU" sz="3200" dirty="0"/>
              <a:t> </a:t>
            </a:r>
            <a:r>
              <a:rPr lang="ru-RU" sz="3200" dirty="0" err="1"/>
              <a:t>рішень</a:t>
            </a:r>
            <a:endParaRPr lang="ru-RU" sz="3200" dirty="0"/>
          </a:p>
        </p:txBody>
      </p:sp>
      <p:graphicFrame>
        <p:nvGraphicFramePr>
          <p:cNvPr id="3" name="Таблица 2"/>
          <p:cNvGraphicFramePr>
            <a:graphicFrameLocks noGrp="1"/>
          </p:cNvGraphicFramePr>
          <p:nvPr>
            <p:extLst>
              <p:ext uri="{D42A27DB-BD31-4B8C-83A1-F6EECF244321}">
                <p14:modId xmlns:p14="http://schemas.microsoft.com/office/powerpoint/2010/main" val="2662813155"/>
              </p:ext>
            </p:extLst>
          </p:nvPr>
        </p:nvGraphicFramePr>
        <p:xfrm>
          <a:off x="544511" y="1890713"/>
          <a:ext cx="16676688" cy="8129587"/>
        </p:xfrm>
        <a:graphic>
          <a:graphicData uri="http://schemas.openxmlformats.org/drawingml/2006/table">
            <a:tbl>
              <a:tblPr firstRow="1" bandRow="1">
                <a:tableStyleId>{7DF18680-E054-41AD-8BC1-D1AEF772440D}</a:tableStyleId>
              </a:tblPr>
              <a:tblGrid>
                <a:gridCol w="8338344">
                  <a:extLst>
                    <a:ext uri="{9D8B030D-6E8A-4147-A177-3AD203B41FA5}">
                      <a16:colId xmlns:a16="http://schemas.microsoft.com/office/drawing/2014/main" val="2740665567"/>
                    </a:ext>
                  </a:extLst>
                </a:gridCol>
                <a:gridCol w="8338344">
                  <a:extLst>
                    <a:ext uri="{9D8B030D-6E8A-4147-A177-3AD203B41FA5}">
                      <a16:colId xmlns:a16="http://schemas.microsoft.com/office/drawing/2014/main" val="835639740"/>
                    </a:ext>
                  </a:extLst>
                </a:gridCol>
              </a:tblGrid>
              <a:tr h="1042520">
                <a:tc>
                  <a:txBody>
                    <a:bodyPr/>
                    <a:lstStyle/>
                    <a:p>
                      <a:r>
                        <a:rPr lang="ru-RU" sz="2800" dirty="0" err="1" smtClean="0">
                          <a:latin typeface="Times New Roman" panose="02020603050405020304" pitchFamily="18" charset="0"/>
                          <a:cs typeface="Times New Roman" panose="02020603050405020304" pitchFamily="18" charset="0"/>
                        </a:rPr>
                        <a:t>Сильний</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вплив</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рішень</a:t>
                      </a:r>
                      <a:endParaRPr lang="ru-RU" sz="2800" dirty="0">
                        <a:latin typeface="Times New Roman" panose="02020603050405020304" pitchFamily="18" charset="0"/>
                        <a:cs typeface="Times New Roman" panose="02020603050405020304" pitchFamily="18" charset="0"/>
                      </a:endParaRPr>
                    </a:p>
                  </a:txBody>
                  <a:tcPr/>
                </a:tc>
                <a:tc>
                  <a:txBody>
                    <a:bodyPr/>
                    <a:lstStyle/>
                    <a:p>
                      <a:r>
                        <a:rPr lang="ru-RU" sz="2800" dirty="0" err="1" smtClean="0">
                          <a:latin typeface="Times New Roman" panose="02020603050405020304" pitchFamily="18" charset="0"/>
                          <a:cs typeface="Times New Roman" panose="02020603050405020304" pitchFamily="18" charset="0"/>
                        </a:rPr>
                        <a:t>Слабкий</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вплив</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рішень</a:t>
                      </a:r>
                      <a:endParaRPr lang="ru-RU" sz="2800" dirty="0" smtClean="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33281806"/>
                  </a:ext>
                </a:extLst>
              </a:tr>
              <a:tr h="2333682">
                <a:tc>
                  <a:txBody>
                    <a:bodyPr/>
                    <a:lstStyle/>
                    <a:p>
                      <a:r>
                        <a:rPr lang="ru-RU" sz="2400" dirty="0" err="1" smtClean="0">
                          <a:latin typeface="Times New Roman" panose="02020603050405020304" pitchFamily="18" charset="0"/>
                          <a:cs typeface="Times New Roman" panose="02020603050405020304" pitchFamily="18" charset="0"/>
                        </a:rPr>
                        <a:t>Інвестиційна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політика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Рішення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щодо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привертання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інвестицій</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створення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сприятливої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інвестиційної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клімату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можуть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значний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вплив</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економічний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розвиток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області</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dirty="0" err="1" smtClean="0">
                          <a:latin typeface="Times New Roman" panose="02020603050405020304" pitchFamily="18" charset="0"/>
                          <a:cs typeface="Times New Roman" panose="02020603050405020304" pitchFamily="18" charset="0"/>
                        </a:rPr>
                        <a:t>Громадська</a:t>
                      </a:r>
                      <a:r>
                        <a:rPr lang="ru-RU" sz="2400" dirty="0" smtClean="0">
                          <a:latin typeface="Times New Roman" panose="02020603050405020304" pitchFamily="18" charset="0"/>
                          <a:cs typeface="Times New Roman" panose="02020603050405020304" pitchFamily="18" charset="0"/>
                        </a:rPr>
                        <a:t> участь: </a:t>
                      </a:r>
                      <a:r>
                        <a:rPr lang="ru-RU" sz="2400" dirty="0" err="1" smtClean="0">
                          <a:latin typeface="Times New Roman" panose="02020603050405020304" pitchFamily="18" charset="0"/>
                          <a:cs typeface="Times New Roman" panose="02020603050405020304" pitchFamily="18" charset="0"/>
                        </a:rPr>
                        <a:t>Недостатній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рівень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громадської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участі</a:t>
                      </a:r>
                      <a:r>
                        <a:rPr lang="ru-RU" sz="2400" dirty="0" smtClean="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впливу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громадськості</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процеси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управління</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прийняття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рішень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обмежувати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можливість</a:t>
                      </a:r>
                      <a:r>
                        <a:rPr lang="ru-RU" sz="2400" dirty="0" smtClean="0">
                          <a:latin typeface="Times New Roman" panose="02020603050405020304" pitchFamily="18" charset="0"/>
                          <a:cs typeface="Times New Roman" panose="02020603050405020304" pitchFamily="18" charset="0"/>
                        </a:rPr>
                        <a:t> активного </a:t>
                      </a:r>
                      <a:r>
                        <a:rPr lang="ru-RU" sz="2400" dirty="0" err="1" smtClean="0">
                          <a:latin typeface="Times New Roman" panose="02020603050405020304" pitchFamily="18" charset="0"/>
                          <a:cs typeface="Times New Roman" panose="02020603050405020304" pitchFamily="18" charset="0"/>
                        </a:rPr>
                        <a:t>впливу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громади</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вирішення</a:t>
                      </a:r>
                      <a:r>
                        <a:rPr lang="ru-RU" sz="2400" dirty="0" smtClean="0">
                          <a:latin typeface="Times New Roman" panose="02020603050405020304" pitchFamily="18" charset="0"/>
                          <a:cs typeface="Times New Roman" panose="02020603050405020304" pitchFamily="18" charset="0"/>
                        </a:rPr>
                        <a:t> проблем і </a:t>
                      </a:r>
                      <a:r>
                        <a:rPr lang="ru-RU" sz="2400" dirty="0" err="1" smtClean="0">
                          <a:latin typeface="Times New Roman" panose="02020603050405020304" pitchFamily="18" charset="0"/>
                          <a:cs typeface="Times New Roman" panose="02020603050405020304" pitchFamily="18" charset="0"/>
                        </a:rPr>
                        <a:t>формування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стратегій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розвитку</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7251231"/>
                  </a:ext>
                </a:extLst>
              </a:tr>
              <a:tr h="1965205">
                <a:tc>
                  <a:txBody>
                    <a:bodyPr/>
                    <a:lstStyle/>
                    <a:p>
                      <a:r>
                        <a:rPr lang="ru-RU" sz="2400" dirty="0" err="1" smtClean="0">
                          <a:latin typeface="Times New Roman" panose="02020603050405020304" pitchFamily="18" charset="0"/>
                          <a:cs typeface="Times New Roman" panose="02020603050405020304" pitchFamily="18" charset="0"/>
                        </a:rPr>
                        <a:t>Інфраструктура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Рішення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пов'язані</a:t>
                      </a:r>
                      <a:r>
                        <a:rPr lang="ru-RU" sz="2400" dirty="0" smtClean="0">
                          <a:latin typeface="Times New Roman" panose="02020603050405020304" pitchFamily="18" charset="0"/>
                          <a:cs typeface="Times New Roman" panose="02020603050405020304" pitchFamily="18" charset="0"/>
                        </a:rPr>
                        <a:t> з </a:t>
                      </a:r>
                      <a:r>
                        <a:rPr lang="ru-RU" sz="2400" dirty="0" err="1" smtClean="0">
                          <a:latin typeface="Times New Roman" panose="02020603050405020304" pitchFamily="18" charset="0"/>
                          <a:cs typeface="Times New Roman" panose="02020603050405020304" pitchFamily="18" charset="0"/>
                        </a:rPr>
                        <a:t>розвитком</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транспортної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енергетичної</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комунальної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інфраструктури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можуть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мати</a:t>
                      </a:r>
                      <a:r>
                        <a:rPr lang="ru-RU" sz="2400" dirty="0" smtClean="0">
                          <a:latin typeface="Times New Roman" panose="02020603050405020304" pitchFamily="18" charset="0"/>
                          <a:cs typeface="Times New Roman" panose="02020603050405020304" pitchFamily="18" charset="0"/>
                        </a:rPr>
                        <a:t> великий </a:t>
                      </a:r>
                      <a:r>
                        <a:rPr lang="ru-RU" sz="2400" dirty="0" err="1" smtClean="0">
                          <a:latin typeface="Times New Roman" panose="02020603050405020304" pitchFamily="18" charset="0"/>
                          <a:cs typeface="Times New Roman" panose="02020603050405020304" pitchFamily="18" charset="0"/>
                        </a:rPr>
                        <a:t>вплив</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якість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життя</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економічний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розвиток</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області</a:t>
                      </a:r>
                      <a:r>
                        <a:rPr lang="ru-RU" sz="24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dirty="0" err="1" smtClean="0">
                          <a:latin typeface="Times New Roman" panose="02020603050405020304" pitchFamily="18" charset="0"/>
                          <a:cs typeface="Times New Roman" panose="02020603050405020304" pitchFamily="18" charset="0"/>
                        </a:rPr>
                        <a:t>Транспарентність</a:t>
                      </a:r>
                      <a:r>
                        <a:rPr lang="ru-RU" sz="2400" dirty="0" smtClean="0">
                          <a:latin typeface="Times New Roman" panose="02020603050405020304" pitchFamily="18" charset="0"/>
                          <a:cs typeface="Times New Roman" panose="02020603050405020304" pitchFamily="18" charset="0"/>
                        </a:rPr>
                        <a:t> та доступ до </a:t>
                      </a:r>
                      <a:r>
                        <a:rPr lang="ru-RU" sz="2400" dirty="0" err="1" smtClean="0">
                          <a:latin typeface="Times New Roman" panose="02020603050405020304" pitchFamily="18" charset="0"/>
                          <a:cs typeface="Times New Roman" panose="02020603050405020304" pitchFamily="18" charset="0"/>
                        </a:rPr>
                        <a:t>інформації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Недостатня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доступність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інформації</a:t>
                      </a:r>
                      <a:r>
                        <a:rPr lang="ru-RU" sz="2400" dirty="0" smtClean="0">
                          <a:latin typeface="Times New Roman" panose="02020603050405020304" pitchFamily="18" charset="0"/>
                          <a:cs typeface="Times New Roman" panose="02020603050405020304" pitchFamily="18" charset="0"/>
                        </a:rPr>
                        <a:t> про </a:t>
                      </a:r>
                      <a:r>
                        <a:rPr lang="ru-RU" sz="2400" dirty="0" err="1" smtClean="0">
                          <a:latin typeface="Times New Roman" panose="02020603050405020304" pitchFamily="18" charset="0"/>
                          <a:cs typeface="Times New Roman" panose="02020603050405020304" pitchFamily="18" charset="0"/>
                        </a:rPr>
                        <a:t>рішення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процеси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управління</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48679454"/>
                  </a:ext>
                </a:extLst>
              </a:tr>
              <a:tr h="1596729">
                <a:tc>
                  <a:txBody>
                    <a:bodyPr/>
                    <a:lstStyle/>
                    <a:p>
                      <a:r>
                        <a:rPr lang="ru-RU" sz="2400" dirty="0" err="1" smtClean="0">
                          <a:latin typeface="Times New Roman" panose="02020603050405020304" pitchFamily="18" charset="0"/>
                          <a:cs typeface="Times New Roman" panose="02020603050405020304" pitchFamily="18" charset="0"/>
                        </a:rPr>
                        <a:t>Розвиток</a:t>
                      </a:r>
                      <a:r>
                        <a:rPr lang="ru-RU" sz="2400" dirty="0" smtClean="0">
                          <a:latin typeface="Times New Roman" panose="02020603050405020304" pitchFamily="18" charset="0"/>
                          <a:cs typeface="Times New Roman" panose="02020603050405020304" pitchFamily="18" charset="0"/>
                        </a:rPr>
                        <a:t> туризму: </a:t>
                      </a:r>
                      <a:r>
                        <a:rPr lang="ru-RU" sz="2400" dirty="0" err="1" smtClean="0">
                          <a:latin typeface="Times New Roman" panose="02020603050405020304" pitchFamily="18" charset="0"/>
                          <a:cs typeface="Times New Roman" panose="02020603050405020304" pitchFamily="18" charset="0"/>
                        </a:rPr>
                        <a:t>Одеська</a:t>
                      </a:r>
                      <a:r>
                        <a:rPr lang="ru-RU" sz="2400" dirty="0" smtClean="0">
                          <a:latin typeface="Times New Roman" panose="02020603050405020304" pitchFamily="18" charset="0"/>
                          <a:cs typeface="Times New Roman" panose="02020603050405020304" pitchFamily="18" charset="0"/>
                        </a:rPr>
                        <a:t> область </a:t>
                      </a:r>
                      <a:r>
                        <a:rPr lang="ru-RU" sz="2400" dirty="0" err="1" smtClean="0">
                          <a:latin typeface="Times New Roman" panose="02020603050405020304" pitchFamily="18" charset="0"/>
                          <a:cs typeface="Times New Roman" panose="02020603050405020304" pitchFamily="18" charset="0"/>
                        </a:rPr>
                        <a:t>має</a:t>
                      </a:r>
                      <a:r>
                        <a:rPr lang="ru-RU" sz="2400" dirty="0" smtClean="0">
                          <a:latin typeface="Times New Roman" panose="02020603050405020304" pitchFamily="18" charset="0"/>
                          <a:cs typeface="Times New Roman" panose="02020603050405020304" pitchFamily="18" charset="0"/>
                        </a:rPr>
                        <a:t> великий </a:t>
                      </a:r>
                      <a:r>
                        <a:rPr lang="ru-RU" sz="2400" dirty="0" err="1" smtClean="0">
                          <a:latin typeface="Times New Roman" panose="02020603050405020304" pitchFamily="18" charset="0"/>
                          <a:cs typeface="Times New Roman" panose="02020603050405020304" pitchFamily="18" charset="0"/>
                        </a:rPr>
                        <a:t>туристичний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потенціал</a:t>
                      </a:r>
                      <a:r>
                        <a:rPr lang="ru-RU" sz="2400" dirty="0" smtClean="0">
                          <a:latin typeface="Times New Roman" panose="02020603050405020304" pitchFamily="18" charset="0"/>
                          <a:cs typeface="Times New Roman" panose="02020603050405020304" pitchFamily="18" charset="0"/>
                        </a:rPr>
                        <a:t>, і </a:t>
                      </a:r>
                      <a:r>
                        <a:rPr lang="ru-RU" sz="2400" dirty="0" err="1" smtClean="0">
                          <a:latin typeface="Times New Roman" panose="02020603050405020304" pitchFamily="18" charset="0"/>
                          <a:cs typeface="Times New Roman" panose="02020603050405020304" pitchFamily="18" charset="0"/>
                        </a:rPr>
                        <a:t>рішення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що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стосуються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розвитку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туристичної</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інфраструктури</a:t>
                      </a:r>
                      <a:r>
                        <a:rPr lang="ru-RU" sz="2400" dirty="0" smtClean="0">
                          <a:latin typeface="Times New Roman" panose="02020603050405020304" pitchFamily="18" charset="0"/>
                          <a:cs typeface="Times New Roman" panose="02020603050405020304" pitchFamily="18" charset="0"/>
                        </a:rPr>
                        <a:t>, маркетингу та </a:t>
                      </a:r>
                      <a:r>
                        <a:rPr lang="ru-RU" sz="2400" dirty="0" err="1" smtClean="0">
                          <a:latin typeface="Times New Roman" panose="02020603050405020304" pitchFamily="18" charset="0"/>
                          <a:cs typeface="Times New Roman" panose="02020603050405020304" pitchFamily="18" charset="0"/>
                        </a:rPr>
                        <a:t>просування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області</a:t>
                      </a:r>
                      <a:r>
                        <a:rPr lang="ru-RU" sz="2400" dirty="0" smtClean="0">
                          <a:latin typeface="Times New Roman" panose="02020603050405020304" pitchFamily="18" charset="0"/>
                          <a:cs typeface="Times New Roman" panose="02020603050405020304" pitchFamily="18" charset="0"/>
                        </a:rPr>
                        <a:t> як </a:t>
                      </a:r>
                      <a:r>
                        <a:rPr lang="ru-RU" sz="2400" dirty="0" err="1" smtClean="0">
                          <a:latin typeface="Times New Roman" panose="02020603050405020304" pitchFamily="18" charset="0"/>
                          <a:cs typeface="Times New Roman" panose="02020603050405020304" pitchFamily="18" charset="0"/>
                        </a:rPr>
                        <a:t>туристичного</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напрямку</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dirty="0" err="1" smtClean="0">
                          <a:latin typeface="Times New Roman" panose="02020603050405020304" pitchFamily="18" charset="0"/>
                          <a:cs typeface="Times New Roman" panose="02020603050405020304" pitchFamily="18" charset="0"/>
                        </a:rPr>
                        <a:t>Корупція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Проблеми</a:t>
                      </a:r>
                      <a:r>
                        <a:rPr lang="ru-RU" sz="2400" dirty="0" smtClean="0">
                          <a:latin typeface="Times New Roman" panose="02020603050405020304" pitchFamily="18" charset="0"/>
                          <a:cs typeface="Times New Roman" panose="02020603050405020304" pitchFamily="18" charset="0"/>
                        </a:rPr>
                        <a:t> з </a:t>
                      </a:r>
                      <a:r>
                        <a:rPr lang="ru-RU" sz="2400" dirty="0" err="1" smtClean="0">
                          <a:latin typeface="Times New Roman" panose="02020603050405020304" pitchFamily="18" charset="0"/>
                          <a:cs typeface="Times New Roman" panose="02020603050405020304" pitchFamily="18" charset="0"/>
                        </a:rPr>
                        <a:t>корупцією</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можуть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впливати</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ефективність</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справедливість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процесів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управління</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прийняття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рішень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628101"/>
                  </a:ext>
                </a:extLst>
              </a:tr>
              <a:tr h="1191451">
                <a:tc>
                  <a:txBody>
                    <a:bodyPr/>
                    <a:lstStyle/>
                    <a:p>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dirty="0" err="1" smtClean="0">
                          <a:latin typeface="Times New Roman" panose="02020603050405020304" pitchFamily="18" charset="0"/>
                          <a:cs typeface="Times New Roman" panose="02020603050405020304" pitchFamily="18" charset="0"/>
                        </a:rPr>
                        <a:t>Відсутність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довіри</a:t>
                      </a:r>
                      <a:r>
                        <a:rPr lang="ru-RU" sz="2400" dirty="0" smtClean="0">
                          <a:latin typeface="Times New Roman" panose="02020603050405020304" pitchFamily="18" charset="0"/>
                          <a:cs typeface="Times New Roman" panose="02020603050405020304" pitchFamily="18" charset="0"/>
                        </a:rPr>
                        <a:t> до </a:t>
                      </a:r>
                      <a:r>
                        <a:rPr lang="ru-RU" sz="2400" dirty="0" err="1" smtClean="0">
                          <a:latin typeface="Times New Roman" panose="02020603050405020304" pitchFamily="18" charset="0"/>
                          <a:cs typeface="Times New Roman" panose="02020603050405020304" pitchFamily="18" charset="0"/>
                        </a:rPr>
                        <a:t>влади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Низький</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рівень</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довіри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громади</a:t>
                      </a:r>
                      <a:r>
                        <a:rPr lang="ru-RU" sz="2400" dirty="0" smtClean="0">
                          <a:latin typeface="Times New Roman" panose="02020603050405020304" pitchFamily="18" charset="0"/>
                          <a:cs typeface="Times New Roman" panose="02020603050405020304" pitchFamily="18" charset="0"/>
                        </a:rPr>
                        <a:t> до </a:t>
                      </a:r>
                      <a:r>
                        <a:rPr lang="ru-RU" sz="2400" dirty="0" err="1" smtClean="0">
                          <a:latin typeface="Times New Roman" panose="02020603050405020304" pitchFamily="18" charset="0"/>
                          <a:cs typeface="Times New Roman" panose="02020603050405020304" pitchFamily="18" charset="0"/>
                        </a:rPr>
                        <a:t>владних</a:t>
                      </a:r>
                      <a:r>
                        <a:rPr lang="ru-RU" sz="2400" dirty="0" smtClean="0">
                          <a:latin typeface="Times New Roman" panose="02020603050405020304" pitchFamily="18" charset="0"/>
                          <a:cs typeface="Times New Roman" panose="02020603050405020304" pitchFamily="18" charset="0"/>
                        </a:rPr>
                        <a:t> структур </a:t>
                      </a:r>
                      <a:r>
                        <a:rPr lang="ru-RU" sz="2400" dirty="0" err="1" smtClean="0">
                          <a:latin typeface="Times New Roman" panose="02020603050405020304" pitchFamily="18" charset="0"/>
                          <a:cs typeface="Times New Roman" panose="02020603050405020304" pitchFamily="18" charset="0"/>
                        </a:rPr>
                        <a:t>може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знижувати</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вплив</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громадськості</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громадських</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організацій</a:t>
                      </a:r>
                      <a:r>
                        <a:rPr lang="ru-RU" sz="2400" dirty="0" smtClean="0">
                          <a:latin typeface="Times New Roman" panose="02020603050405020304" pitchFamily="18" charset="0"/>
                          <a:cs typeface="Times New Roman" panose="02020603050405020304" pitchFamily="18" charset="0"/>
                        </a:rPr>
                        <a:t> на </a:t>
                      </a:r>
                      <a:r>
                        <a:rPr lang="ru-RU" sz="2400" dirty="0" err="1" smtClean="0">
                          <a:latin typeface="Times New Roman" panose="02020603050405020304" pitchFamily="18" charset="0"/>
                          <a:cs typeface="Times New Roman" panose="02020603050405020304" pitchFamily="18" charset="0"/>
                        </a:rPr>
                        <a:t>управління</a:t>
                      </a:r>
                      <a:r>
                        <a:rPr lang="ru-RU" sz="2400" dirty="0" smtClean="0">
                          <a:latin typeface="Times New Roman" panose="02020603050405020304" pitchFamily="18" charset="0"/>
                          <a:cs typeface="Times New Roman" panose="02020603050405020304" pitchFamily="18" charset="0"/>
                        </a:rPr>
                        <a:t> та </a:t>
                      </a:r>
                      <a:r>
                        <a:rPr lang="ru-RU" sz="2400" dirty="0" err="1" smtClean="0">
                          <a:latin typeface="Times New Roman" panose="02020603050405020304" pitchFamily="18" charset="0"/>
                          <a:cs typeface="Times New Roman" panose="02020603050405020304" pitchFamily="18" charset="0"/>
                        </a:rPr>
                        <a:t>прийняття</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рішень</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35274501"/>
                  </a:ext>
                </a:extLst>
              </a:tr>
            </a:tbl>
          </a:graphicData>
        </a:graphic>
      </p:graphicFrame>
    </p:spTree>
    <p:extLst>
      <p:ext uri="{BB962C8B-B14F-4D97-AF65-F5344CB8AC3E}">
        <p14:creationId xmlns:p14="http://schemas.microsoft.com/office/powerpoint/2010/main" val="416159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2" name="Прямоугольник 1"/>
          <p:cNvSpPr/>
          <p:nvPr/>
        </p:nvSpPr>
        <p:spPr>
          <a:xfrm>
            <a:off x="457200" y="266700"/>
            <a:ext cx="11112145"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uk-UA" sz="3200" dirty="0">
                <a:latin typeface="Times New Roman" panose="02020603050405020304" pitchFamily="18" charset="0"/>
                <a:ea typeface="DengXian" panose="02010600030101010101" pitchFamily="2" charset="-122"/>
              </a:rPr>
              <a:t>Вплив зовнішніх чинників на управління та прийняття рішень</a:t>
            </a:r>
            <a:endParaRPr lang="ru-RU" sz="3200" dirty="0"/>
          </a:p>
        </p:txBody>
      </p:sp>
      <p:graphicFrame>
        <p:nvGraphicFramePr>
          <p:cNvPr id="3" name="Таблица 2"/>
          <p:cNvGraphicFramePr>
            <a:graphicFrameLocks noGrp="1"/>
          </p:cNvGraphicFramePr>
          <p:nvPr>
            <p:extLst>
              <p:ext uri="{D42A27DB-BD31-4B8C-83A1-F6EECF244321}">
                <p14:modId xmlns:p14="http://schemas.microsoft.com/office/powerpoint/2010/main" val="1574995613"/>
              </p:ext>
            </p:extLst>
          </p:nvPr>
        </p:nvGraphicFramePr>
        <p:xfrm>
          <a:off x="457200" y="1028699"/>
          <a:ext cx="16535399" cy="8991600"/>
        </p:xfrm>
        <a:graphic>
          <a:graphicData uri="http://schemas.openxmlformats.org/drawingml/2006/table">
            <a:tbl>
              <a:tblPr>
                <a:tableStyleId>{69CF1AB2-1976-4502-BF36-3FF5EA218861}</a:tableStyleId>
              </a:tblPr>
              <a:tblGrid>
                <a:gridCol w="2930059">
                  <a:extLst>
                    <a:ext uri="{9D8B030D-6E8A-4147-A177-3AD203B41FA5}">
                      <a16:colId xmlns:a16="http://schemas.microsoft.com/office/drawing/2014/main" val="3326035464"/>
                    </a:ext>
                  </a:extLst>
                </a:gridCol>
                <a:gridCol w="4666189">
                  <a:extLst>
                    <a:ext uri="{9D8B030D-6E8A-4147-A177-3AD203B41FA5}">
                      <a16:colId xmlns:a16="http://schemas.microsoft.com/office/drawing/2014/main" val="791728644"/>
                    </a:ext>
                  </a:extLst>
                </a:gridCol>
                <a:gridCol w="4805301">
                  <a:extLst>
                    <a:ext uri="{9D8B030D-6E8A-4147-A177-3AD203B41FA5}">
                      <a16:colId xmlns:a16="http://schemas.microsoft.com/office/drawing/2014/main" val="2561831600"/>
                    </a:ext>
                  </a:extLst>
                </a:gridCol>
                <a:gridCol w="4133850">
                  <a:extLst>
                    <a:ext uri="{9D8B030D-6E8A-4147-A177-3AD203B41FA5}">
                      <a16:colId xmlns:a16="http://schemas.microsoft.com/office/drawing/2014/main" val="2783592347"/>
                    </a:ext>
                  </a:extLst>
                </a:gridCol>
              </a:tblGrid>
              <a:tr h="556884">
                <a:tc>
                  <a:txBody>
                    <a:bodyPr/>
                    <a:lstStyle/>
                    <a:p>
                      <a:pPr fontAlgn="b"/>
                      <a:r>
                        <a:rPr lang="uk-UA" sz="2400" b="1" dirty="0">
                          <a:effectLst/>
                          <a:latin typeface="Times New Roman" panose="02020603050405020304" pitchFamily="18" charset="0"/>
                          <a:cs typeface="Times New Roman" panose="02020603050405020304" pitchFamily="18" charset="0"/>
                        </a:rPr>
                        <a:t>Зовнішній чинник</a:t>
                      </a:r>
                    </a:p>
                  </a:txBody>
                  <a:tcPr marL="18675" marR="18675" marT="9338" marB="9338" anchor="b"/>
                </a:tc>
                <a:tc>
                  <a:txBody>
                    <a:bodyPr/>
                    <a:lstStyle/>
                    <a:p>
                      <a:pPr fontAlgn="b"/>
                      <a:r>
                        <a:rPr lang="uk-UA" sz="2400" b="1" dirty="0">
                          <a:effectLst/>
                          <a:latin typeface="Times New Roman" panose="02020603050405020304" pitchFamily="18" charset="0"/>
                          <a:cs typeface="Times New Roman" panose="02020603050405020304" pitchFamily="18" charset="0"/>
                        </a:rPr>
                        <a:t>Вплив на управління землями</a:t>
                      </a:r>
                    </a:p>
                  </a:txBody>
                  <a:tcPr marL="18675" marR="18675" marT="9338" marB="9338" anchor="b"/>
                </a:tc>
                <a:tc>
                  <a:txBody>
                    <a:bodyPr/>
                    <a:lstStyle/>
                    <a:p>
                      <a:pPr fontAlgn="b"/>
                      <a:r>
                        <a:rPr lang="uk-UA" sz="2400" b="1" dirty="0">
                          <a:effectLst/>
                          <a:latin typeface="Times New Roman" panose="02020603050405020304" pitchFamily="18" charset="0"/>
                          <a:cs typeface="Times New Roman" panose="02020603050405020304" pitchFamily="18" charset="0"/>
                        </a:rPr>
                        <a:t>Перспективи рішень</a:t>
                      </a:r>
                    </a:p>
                  </a:txBody>
                  <a:tcPr marL="18675" marR="18675" marT="9338" marB="9338" anchor="b"/>
                </a:tc>
                <a:tc>
                  <a:txBody>
                    <a:bodyPr/>
                    <a:lstStyle/>
                    <a:p>
                      <a:pPr fontAlgn="b"/>
                      <a:r>
                        <a:rPr lang="uk-UA" sz="2400" b="1" dirty="0">
                          <a:effectLst/>
                          <a:latin typeface="Times New Roman" panose="02020603050405020304" pitchFamily="18" charset="0"/>
                          <a:cs typeface="Times New Roman" panose="02020603050405020304" pitchFamily="18" charset="0"/>
                        </a:rPr>
                        <a:t>Негативний вплив рішень</a:t>
                      </a:r>
                    </a:p>
                  </a:txBody>
                  <a:tcPr marL="18675" marR="18675" marT="9338" marB="9338" anchor="b"/>
                </a:tc>
                <a:extLst>
                  <a:ext uri="{0D108BD9-81ED-4DB2-BD59-A6C34878D82A}">
                    <a16:rowId xmlns:a16="http://schemas.microsoft.com/office/drawing/2014/main" val="2702717789"/>
                  </a:ext>
                </a:extLst>
              </a:tr>
              <a:tr h="2108679">
                <a:tc>
                  <a:txBody>
                    <a:bodyPr/>
                    <a:lstStyle/>
                    <a:p>
                      <a:pPr fontAlgn="base"/>
                      <a:r>
                        <a:rPr lang="uk-UA" sz="2400" dirty="0">
                          <a:effectLst/>
                          <a:latin typeface="Times New Roman" panose="02020603050405020304" pitchFamily="18" charset="0"/>
                          <a:cs typeface="Times New Roman" panose="02020603050405020304" pitchFamily="18" charset="0"/>
                        </a:rPr>
                        <a:t>Кліматичні умови</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Впливають на вирощування рослин, водний режим, поживність грунту тощо.</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Використання культур, які більш пристосовані до конкретних кліматичних умов.</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Зміни в кліматі можуть призводити до засухи, повеней, екстремальних погодних умов.</a:t>
                      </a:r>
                    </a:p>
                  </a:txBody>
                  <a:tcPr marL="18675" marR="18675" marT="9338" marB="9338" anchor="ctr"/>
                </a:tc>
                <a:extLst>
                  <a:ext uri="{0D108BD9-81ED-4DB2-BD59-A6C34878D82A}">
                    <a16:rowId xmlns:a16="http://schemas.microsoft.com/office/drawing/2014/main" val="250879726"/>
                  </a:ext>
                </a:extLst>
              </a:tr>
              <a:tr h="2108679">
                <a:tc>
                  <a:txBody>
                    <a:bodyPr/>
                    <a:lstStyle/>
                    <a:p>
                      <a:pPr fontAlgn="base"/>
                      <a:r>
                        <a:rPr lang="uk-UA" sz="2400" dirty="0" err="1">
                          <a:effectLst/>
                          <a:latin typeface="Times New Roman" panose="02020603050405020304" pitchFamily="18" charset="0"/>
                          <a:cs typeface="Times New Roman" panose="02020603050405020304" pitchFamily="18" charset="0"/>
                        </a:rPr>
                        <a:t>Грунтові</a:t>
                      </a:r>
                      <a:r>
                        <a:rPr lang="uk-UA" sz="2400" dirty="0">
                          <a:effectLst/>
                          <a:latin typeface="Times New Roman" panose="02020603050405020304" pitchFamily="18" charset="0"/>
                          <a:cs typeface="Times New Roman" panose="02020603050405020304" pitchFamily="18" charset="0"/>
                        </a:rPr>
                        <a:t> умови</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Властивості грунту впливають на його використання для сільськогосподарського виробництва.</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Вдосконалення методів обробітку ґрунту, внесення добрив для поліпшення плодородності та структури грунту.</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Погіршення якості ґрунту, ерозія, деградація плодородних шарів.</a:t>
                      </a:r>
                    </a:p>
                  </a:txBody>
                  <a:tcPr marL="18675" marR="18675" marT="9338" marB="9338" anchor="ctr"/>
                </a:tc>
                <a:extLst>
                  <a:ext uri="{0D108BD9-81ED-4DB2-BD59-A6C34878D82A}">
                    <a16:rowId xmlns:a16="http://schemas.microsoft.com/office/drawing/2014/main" val="3274852181"/>
                  </a:ext>
                </a:extLst>
              </a:tr>
              <a:tr h="2108679">
                <a:tc>
                  <a:txBody>
                    <a:bodyPr/>
                    <a:lstStyle/>
                    <a:p>
                      <a:pPr fontAlgn="base"/>
                      <a:r>
                        <a:rPr lang="uk-UA" sz="2400">
                          <a:effectLst/>
                          <a:latin typeface="Times New Roman" panose="02020603050405020304" pitchFamily="18" charset="0"/>
                          <a:cs typeface="Times New Roman" panose="02020603050405020304" pitchFamily="18" charset="0"/>
                        </a:rPr>
                        <a:t>Водні ресурси</a:t>
                      </a:r>
                    </a:p>
                  </a:txBody>
                  <a:tcPr marL="18675" marR="18675" marT="9338" marB="9338" anchor="ctr"/>
                </a:tc>
                <a:tc>
                  <a:txBody>
                    <a:bodyPr/>
                    <a:lstStyle/>
                    <a:p>
                      <a:pPr fontAlgn="base"/>
                      <a:r>
                        <a:rPr lang="ru-RU" sz="2400" dirty="0" err="1">
                          <a:effectLst/>
                          <a:latin typeface="Times New Roman" panose="02020603050405020304" pitchFamily="18" charset="0"/>
                          <a:cs typeface="Times New Roman" panose="02020603050405020304" pitchFamily="18" charset="0"/>
                        </a:rPr>
                        <a:t>Доступність</a:t>
                      </a:r>
                      <a:r>
                        <a:rPr lang="ru-RU" sz="2400" dirty="0">
                          <a:effectLst/>
                          <a:latin typeface="Times New Roman" panose="02020603050405020304" pitchFamily="18" charset="0"/>
                          <a:cs typeface="Times New Roman" panose="02020603050405020304" pitchFamily="18" charset="0"/>
                        </a:rPr>
                        <a:t> води для поливу </a:t>
                      </a:r>
                      <a:r>
                        <a:rPr lang="ru-RU" sz="2400" dirty="0" err="1">
                          <a:effectLst/>
                          <a:latin typeface="Times New Roman" panose="02020603050405020304" pitchFamily="18" charset="0"/>
                          <a:cs typeface="Times New Roman" panose="02020603050405020304" pitchFamily="18" charset="0"/>
                        </a:rPr>
                        <a:t>впливає</a:t>
                      </a:r>
                      <a:r>
                        <a:rPr lang="ru-RU" sz="2400" dirty="0">
                          <a:effectLst/>
                          <a:latin typeface="Times New Roman" panose="02020603050405020304" pitchFamily="18" charset="0"/>
                          <a:cs typeface="Times New Roman" panose="02020603050405020304" pitchFamily="18" charset="0"/>
                        </a:rPr>
                        <a:t> на </a:t>
                      </a:r>
                      <a:r>
                        <a:rPr lang="ru-RU" sz="2400" dirty="0" err="1">
                          <a:effectLst/>
                          <a:latin typeface="Times New Roman" panose="02020603050405020304" pitchFamily="18" charset="0"/>
                          <a:cs typeface="Times New Roman" panose="02020603050405020304" pitchFamily="18" charset="0"/>
                        </a:rPr>
                        <a:t>вирощування</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рослин</a:t>
                      </a:r>
                      <a:r>
                        <a:rPr lang="ru-RU" sz="2400" dirty="0">
                          <a:effectLst/>
                          <a:latin typeface="Times New Roman" panose="02020603050405020304" pitchFamily="18" charset="0"/>
                          <a:cs typeface="Times New Roman" panose="02020603050405020304" pitchFamily="18" charset="0"/>
                        </a:rPr>
                        <a:t> та </a:t>
                      </a:r>
                      <a:r>
                        <a:rPr lang="ru-RU" sz="2400" dirty="0" err="1">
                          <a:effectLst/>
                          <a:latin typeface="Times New Roman" panose="02020603050405020304" pitchFamily="18" charset="0"/>
                          <a:cs typeface="Times New Roman" panose="02020603050405020304" pitchFamily="18" charset="0"/>
                        </a:rPr>
                        <a:t>сільськогосподарський</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виробництво</a:t>
                      </a:r>
                      <a:r>
                        <a:rPr lang="ru-RU" sz="2400" dirty="0">
                          <a:effectLst/>
                          <a:latin typeface="Times New Roman" panose="02020603050405020304" pitchFamily="18" charset="0"/>
                          <a:cs typeface="Times New Roman" panose="02020603050405020304" pitchFamily="18" charset="0"/>
                        </a:rPr>
                        <a:t>.</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Ефективне використання водних ресурсів, розвиток систем поливу та збереження води.</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Дефіцит води для поливу, забруднення водних джерел, проблеми з дренажем.</a:t>
                      </a:r>
                    </a:p>
                  </a:txBody>
                  <a:tcPr marL="18675" marR="18675" marT="9338" marB="9338" anchor="ctr"/>
                </a:tc>
                <a:extLst>
                  <a:ext uri="{0D108BD9-81ED-4DB2-BD59-A6C34878D82A}">
                    <a16:rowId xmlns:a16="http://schemas.microsoft.com/office/drawing/2014/main" val="988592899"/>
                  </a:ext>
                </a:extLst>
              </a:tr>
              <a:tr h="2108679">
                <a:tc>
                  <a:txBody>
                    <a:bodyPr/>
                    <a:lstStyle/>
                    <a:p>
                      <a:pPr fontAlgn="base"/>
                      <a:r>
                        <a:rPr lang="uk-UA" sz="2400">
                          <a:effectLst/>
                          <a:latin typeface="Times New Roman" panose="02020603050405020304" pitchFamily="18" charset="0"/>
                          <a:cs typeface="Times New Roman" panose="02020603050405020304" pitchFamily="18" charset="0"/>
                        </a:rPr>
                        <a:t>Економічні фактори</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Впливають на вартість землі, витрати на виробництво та рентабельність сільськогосподарських практик.</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Вибір культур з високою ринковою ціною, ефективне управління витратами, розумне планування виробництва.</a:t>
                      </a:r>
                    </a:p>
                  </a:txBody>
                  <a:tcPr marL="18675" marR="18675" marT="9338" marB="9338" anchor="ctr"/>
                </a:tc>
                <a:tc>
                  <a:txBody>
                    <a:bodyPr/>
                    <a:lstStyle/>
                    <a:p>
                      <a:pPr fontAlgn="base"/>
                      <a:r>
                        <a:rPr lang="ru-RU" sz="2400" dirty="0" err="1">
                          <a:effectLst/>
                          <a:latin typeface="Times New Roman" panose="02020603050405020304" pitchFamily="18" charset="0"/>
                          <a:cs typeface="Times New Roman" panose="02020603050405020304" pitchFamily="18" charset="0"/>
                        </a:rPr>
                        <a:t>Високі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витрати</a:t>
                      </a:r>
                      <a:r>
                        <a:rPr lang="ru-RU" sz="2400" dirty="0">
                          <a:effectLst/>
                          <a:latin typeface="Times New Roman" panose="02020603050405020304" pitchFamily="18" charset="0"/>
                          <a:cs typeface="Times New Roman" panose="02020603050405020304" pitchFamily="18" charset="0"/>
                        </a:rPr>
                        <a:t> на </a:t>
                      </a:r>
                      <a:r>
                        <a:rPr lang="ru-RU" sz="2400" dirty="0" err="1">
                          <a:effectLst/>
                          <a:latin typeface="Times New Roman" panose="02020603050405020304" pitchFamily="18" charset="0"/>
                          <a:cs typeface="Times New Roman" panose="02020603050405020304" pitchFamily="18" charset="0"/>
                        </a:rPr>
                        <a:t>землекористування</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зменшення</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рентабельності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економічна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нестабільність</a:t>
                      </a:r>
                      <a:r>
                        <a:rPr lang="ru-RU" sz="2400" dirty="0">
                          <a:effectLst/>
                          <a:latin typeface="Times New Roman" panose="02020603050405020304" pitchFamily="18" charset="0"/>
                          <a:cs typeface="Times New Roman" panose="02020603050405020304" pitchFamily="18" charset="0"/>
                        </a:rPr>
                        <a:t>.</a:t>
                      </a:r>
                    </a:p>
                  </a:txBody>
                  <a:tcPr marL="18675" marR="18675" marT="9338" marB="9338" anchor="ctr"/>
                </a:tc>
                <a:extLst>
                  <a:ext uri="{0D108BD9-81ED-4DB2-BD59-A6C34878D82A}">
                    <a16:rowId xmlns:a16="http://schemas.microsoft.com/office/drawing/2014/main" val="2569632405"/>
                  </a:ext>
                </a:extLst>
              </a:tr>
            </a:tbl>
          </a:graphicData>
        </a:graphic>
      </p:graphicFrame>
    </p:spTree>
    <p:extLst>
      <p:ext uri="{BB962C8B-B14F-4D97-AF65-F5344CB8AC3E}">
        <p14:creationId xmlns:p14="http://schemas.microsoft.com/office/powerpoint/2010/main" val="3680463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57200" y="266700"/>
            <a:ext cx="11112145" cy="584775"/>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uk-UA" sz="3200" dirty="0">
                <a:latin typeface="Times New Roman" panose="02020603050405020304" pitchFamily="18" charset="0"/>
                <a:ea typeface="DengXian" panose="02010600030101010101" pitchFamily="2" charset="-122"/>
              </a:rPr>
              <a:t>Вплив зовнішніх чинників на управління та прийняття рішень</a:t>
            </a:r>
            <a:endParaRPr lang="ru-RU" sz="3200" dirty="0"/>
          </a:p>
        </p:txBody>
      </p:sp>
      <p:graphicFrame>
        <p:nvGraphicFramePr>
          <p:cNvPr id="5" name="Таблица 4"/>
          <p:cNvGraphicFramePr>
            <a:graphicFrameLocks noGrp="1"/>
          </p:cNvGraphicFramePr>
          <p:nvPr>
            <p:extLst>
              <p:ext uri="{D42A27DB-BD31-4B8C-83A1-F6EECF244321}">
                <p14:modId xmlns:p14="http://schemas.microsoft.com/office/powerpoint/2010/main" val="630989003"/>
              </p:ext>
            </p:extLst>
          </p:nvPr>
        </p:nvGraphicFramePr>
        <p:xfrm>
          <a:off x="457200" y="1181099"/>
          <a:ext cx="16154401" cy="8382000"/>
        </p:xfrm>
        <a:graphic>
          <a:graphicData uri="http://schemas.openxmlformats.org/drawingml/2006/table">
            <a:tbl>
              <a:tblPr>
                <a:tableStyleId>{69CF1AB2-1976-4502-BF36-3FF5EA218861}</a:tableStyleId>
              </a:tblPr>
              <a:tblGrid>
                <a:gridCol w="3156831">
                  <a:extLst>
                    <a:ext uri="{9D8B030D-6E8A-4147-A177-3AD203B41FA5}">
                      <a16:colId xmlns:a16="http://schemas.microsoft.com/office/drawing/2014/main" val="1579088469"/>
                    </a:ext>
                  </a:extLst>
                </a:gridCol>
                <a:gridCol w="4457744">
                  <a:extLst>
                    <a:ext uri="{9D8B030D-6E8A-4147-A177-3AD203B41FA5}">
                      <a16:colId xmlns:a16="http://schemas.microsoft.com/office/drawing/2014/main" val="428736205"/>
                    </a:ext>
                  </a:extLst>
                </a:gridCol>
                <a:gridCol w="4590641">
                  <a:extLst>
                    <a:ext uri="{9D8B030D-6E8A-4147-A177-3AD203B41FA5}">
                      <a16:colId xmlns:a16="http://schemas.microsoft.com/office/drawing/2014/main" val="2716153525"/>
                    </a:ext>
                  </a:extLst>
                </a:gridCol>
                <a:gridCol w="3949185">
                  <a:extLst>
                    <a:ext uri="{9D8B030D-6E8A-4147-A177-3AD203B41FA5}">
                      <a16:colId xmlns:a16="http://schemas.microsoft.com/office/drawing/2014/main" val="50444513"/>
                    </a:ext>
                  </a:extLst>
                </a:gridCol>
              </a:tblGrid>
              <a:tr h="822367">
                <a:tc>
                  <a:txBody>
                    <a:bodyPr/>
                    <a:lstStyle/>
                    <a:p>
                      <a:pPr fontAlgn="b"/>
                      <a:r>
                        <a:rPr lang="uk-UA" sz="2400" b="1" dirty="0">
                          <a:effectLst/>
                          <a:latin typeface="Times New Roman" panose="02020603050405020304" pitchFamily="18" charset="0"/>
                          <a:cs typeface="Times New Roman" panose="02020603050405020304" pitchFamily="18" charset="0"/>
                        </a:rPr>
                        <a:t>Зовнішній чинник</a:t>
                      </a:r>
                    </a:p>
                  </a:txBody>
                  <a:tcPr marL="18675" marR="18675" marT="9338" marB="9338" anchor="b"/>
                </a:tc>
                <a:tc>
                  <a:txBody>
                    <a:bodyPr/>
                    <a:lstStyle/>
                    <a:p>
                      <a:pPr fontAlgn="b"/>
                      <a:r>
                        <a:rPr lang="uk-UA" sz="2400" b="1" dirty="0">
                          <a:effectLst/>
                          <a:latin typeface="Times New Roman" panose="02020603050405020304" pitchFamily="18" charset="0"/>
                          <a:cs typeface="Times New Roman" panose="02020603050405020304" pitchFamily="18" charset="0"/>
                        </a:rPr>
                        <a:t>Вплив на управління землями</a:t>
                      </a:r>
                    </a:p>
                  </a:txBody>
                  <a:tcPr marL="18675" marR="18675" marT="9338" marB="9338" anchor="b"/>
                </a:tc>
                <a:tc>
                  <a:txBody>
                    <a:bodyPr/>
                    <a:lstStyle/>
                    <a:p>
                      <a:pPr fontAlgn="b"/>
                      <a:r>
                        <a:rPr lang="uk-UA" sz="2400" b="1" dirty="0">
                          <a:effectLst/>
                          <a:latin typeface="Times New Roman" panose="02020603050405020304" pitchFamily="18" charset="0"/>
                          <a:cs typeface="Times New Roman" panose="02020603050405020304" pitchFamily="18" charset="0"/>
                        </a:rPr>
                        <a:t>Перспективи рішень</a:t>
                      </a:r>
                    </a:p>
                  </a:txBody>
                  <a:tcPr marL="18675" marR="18675" marT="9338" marB="9338" anchor="b"/>
                </a:tc>
                <a:tc>
                  <a:txBody>
                    <a:bodyPr/>
                    <a:lstStyle/>
                    <a:p>
                      <a:pPr fontAlgn="b"/>
                      <a:r>
                        <a:rPr lang="uk-UA" sz="2400" b="1" dirty="0">
                          <a:effectLst/>
                          <a:latin typeface="Times New Roman" panose="02020603050405020304" pitchFamily="18" charset="0"/>
                          <a:cs typeface="Times New Roman" panose="02020603050405020304" pitchFamily="18" charset="0"/>
                        </a:rPr>
                        <a:t>Негативний вплив рішень</a:t>
                      </a:r>
                    </a:p>
                  </a:txBody>
                  <a:tcPr marL="18675" marR="18675" marT="9338" marB="9338" anchor="b"/>
                </a:tc>
                <a:extLst>
                  <a:ext uri="{0D108BD9-81ED-4DB2-BD59-A6C34878D82A}">
                    <a16:rowId xmlns:a16="http://schemas.microsoft.com/office/drawing/2014/main" val="1748020147"/>
                  </a:ext>
                </a:extLst>
              </a:tr>
              <a:tr h="2329407">
                <a:tc>
                  <a:txBody>
                    <a:bodyPr/>
                    <a:lstStyle/>
                    <a:p>
                      <a:pPr fontAlgn="base"/>
                      <a:r>
                        <a:rPr lang="uk-UA" sz="2400" dirty="0">
                          <a:effectLst/>
                          <a:latin typeface="Times New Roman" panose="02020603050405020304" pitchFamily="18" charset="0"/>
                          <a:cs typeface="Times New Roman" panose="02020603050405020304" pitchFamily="18" charset="0"/>
                        </a:rPr>
                        <a:t>Політичні чинники</a:t>
                      </a:r>
                    </a:p>
                  </a:txBody>
                  <a:tcPr marL="18675" marR="18675" marT="9338" marB="9338" anchor="ctr"/>
                </a:tc>
                <a:tc>
                  <a:txBody>
                    <a:bodyPr/>
                    <a:lstStyle/>
                    <a:p>
                      <a:pPr fontAlgn="base"/>
                      <a:r>
                        <a:rPr lang="ru-RU" sz="2400" dirty="0" err="1">
                          <a:effectLst/>
                          <a:latin typeface="Times New Roman" panose="02020603050405020304" pitchFamily="18" charset="0"/>
                          <a:cs typeface="Times New Roman" panose="02020603050405020304" pitchFamily="18" charset="0"/>
                        </a:rPr>
                        <a:t>Законодавство</a:t>
                      </a:r>
                      <a:r>
                        <a:rPr lang="ru-RU" sz="2400" dirty="0">
                          <a:effectLst/>
                          <a:latin typeface="Times New Roman" panose="02020603050405020304" pitchFamily="18" charset="0"/>
                          <a:cs typeface="Times New Roman" panose="02020603050405020304" pitchFamily="18" charset="0"/>
                        </a:rPr>
                        <a:t> та </a:t>
                      </a:r>
                      <a:r>
                        <a:rPr lang="ru-RU" sz="2400" dirty="0" err="1">
                          <a:effectLst/>
                          <a:latin typeface="Times New Roman" panose="02020603050405020304" pitchFamily="18" charset="0"/>
                          <a:cs typeface="Times New Roman" panose="02020603050405020304" pitchFamily="18" charset="0"/>
                        </a:rPr>
                        <a:t>політика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можуть</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впливати</a:t>
                      </a:r>
                      <a:r>
                        <a:rPr lang="ru-RU" sz="2400" dirty="0">
                          <a:effectLst/>
                          <a:latin typeface="Times New Roman" panose="02020603050405020304" pitchFamily="18" charset="0"/>
                          <a:cs typeface="Times New Roman" panose="02020603050405020304" pitchFamily="18" charset="0"/>
                        </a:rPr>
                        <a:t> на </a:t>
                      </a:r>
                      <a:r>
                        <a:rPr lang="ru-RU" sz="2400" dirty="0" err="1">
                          <a:effectLst/>
                          <a:latin typeface="Times New Roman" panose="02020603050405020304" pitchFamily="18" charset="0"/>
                          <a:cs typeface="Times New Roman" panose="02020603050405020304" pitchFamily="18" charset="0"/>
                        </a:rPr>
                        <a:t>земельні</a:t>
                      </a:r>
                      <a:r>
                        <a:rPr lang="ru-RU" sz="2400" dirty="0">
                          <a:effectLst/>
                          <a:latin typeface="Times New Roman" panose="02020603050405020304" pitchFamily="18" charset="0"/>
                          <a:cs typeface="Times New Roman" panose="02020603050405020304" pitchFamily="18" charset="0"/>
                        </a:rPr>
                        <a:t> права, </a:t>
                      </a:r>
                      <a:r>
                        <a:rPr lang="ru-RU" sz="2400" dirty="0" err="1">
                          <a:effectLst/>
                          <a:latin typeface="Times New Roman" panose="02020603050405020304" pitchFamily="18" charset="0"/>
                          <a:cs typeface="Times New Roman" panose="02020603050405020304" pitchFamily="18" charset="0"/>
                        </a:rPr>
                        <a:t>регулювання</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використання</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землі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тощо</a:t>
                      </a:r>
                      <a:r>
                        <a:rPr lang="ru-RU" sz="2400" dirty="0">
                          <a:effectLst/>
                          <a:latin typeface="Times New Roman" panose="02020603050405020304" pitchFamily="18" charset="0"/>
                          <a:cs typeface="Times New Roman" panose="02020603050405020304" pitchFamily="18" charset="0"/>
                        </a:rPr>
                        <a:t>.</a:t>
                      </a:r>
                    </a:p>
                  </a:txBody>
                  <a:tcPr marL="18675" marR="18675" marT="9338" marB="9338" anchor="ctr"/>
                </a:tc>
                <a:tc>
                  <a:txBody>
                    <a:bodyPr/>
                    <a:lstStyle/>
                    <a:p>
                      <a:pPr fontAlgn="base"/>
                      <a:r>
                        <a:rPr lang="ru-RU" sz="2400" dirty="0" err="1">
                          <a:effectLst/>
                          <a:latin typeface="Times New Roman" panose="02020603050405020304" pitchFamily="18" charset="0"/>
                          <a:cs typeface="Times New Roman" panose="02020603050405020304" pitchFamily="18" charset="0"/>
                        </a:rPr>
                        <a:t>Політика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підтримки</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сільськогосподарського</a:t>
                      </a:r>
                      <a:r>
                        <a:rPr lang="ru-RU" sz="2400" dirty="0">
                          <a:effectLst/>
                          <a:latin typeface="Times New Roman" panose="02020603050405020304" pitchFamily="18" charset="0"/>
                          <a:cs typeface="Times New Roman" panose="02020603050405020304" pitchFamily="18" charset="0"/>
                        </a:rPr>
                        <a:t> сектору, </a:t>
                      </a:r>
                      <a:r>
                        <a:rPr lang="ru-RU" sz="2400" dirty="0" err="1">
                          <a:effectLst/>
                          <a:latin typeface="Times New Roman" panose="02020603050405020304" pitchFamily="18" charset="0"/>
                          <a:cs typeface="Times New Roman" panose="02020603050405020304" pitchFamily="18" charset="0"/>
                        </a:rPr>
                        <a:t>збалансоване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законодавство</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розвиток</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аграрних</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програм</a:t>
                      </a:r>
                      <a:r>
                        <a:rPr lang="ru-RU" sz="2400" dirty="0">
                          <a:effectLst/>
                          <a:latin typeface="Times New Roman" panose="02020603050405020304" pitchFamily="18" charset="0"/>
                          <a:cs typeface="Times New Roman" panose="02020603050405020304" pitchFamily="18" charset="0"/>
                        </a:rPr>
                        <a:t>.</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Зміни в законодавстві, невпевненість у земельних правах, бюрократичні обмеження.</a:t>
                      </a:r>
                    </a:p>
                  </a:txBody>
                  <a:tcPr marL="18675" marR="18675" marT="9338" marB="9338" anchor="ctr"/>
                </a:tc>
                <a:extLst>
                  <a:ext uri="{0D108BD9-81ED-4DB2-BD59-A6C34878D82A}">
                    <a16:rowId xmlns:a16="http://schemas.microsoft.com/office/drawing/2014/main" val="1569635606"/>
                  </a:ext>
                </a:extLst>
              </a:tr>
              <a:tr h="2900819">
                <a:tc>
                  <a:txBody>
                    <a:bodyPr/>
                    <a:lstStyle/>
                    <a:p>
                      <a:pPr fontAlgn="base"/>
                      <a:r>
                        <a:rPr lang="uk-UA" sz="2400">
                          <a:effectLst/>
                          <a:latin typeface="Times New Roman" panose="02020603050405020304" pitchFamily="18" charset="0"/>
                          <a:cs typeface="Times New Roman" panose="02020603050405020304" pitchFamily="18" charset="0"/>
                        </a:rPr>
                        <a:t>Технологічний прогрес</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Прогрес у технологіях може поліпшити ефективність та продуктивність сільськогосподарського виробництва.</a:t>
                      </a:r>
                    </a:p>
                  </a:txBody>
                  <a:tcPr marL="18675" marR="18675" marT="9338" marB="9338" anchor="ctr"/>
                </a:tc>
                <a:tc>
                  <a:txBody>
                    <a:bodyPr/>
                    <a:lstStyle/>
                    <a:p>
                      <a:pPr fontAlgn="base"/>
                      <a:r>
                        <a:rPr lang="ru-RU" sz="2400" dirty="0" err="1">
                          <a:effectLst/>
                          <a:latin typeface="Times New Roman" panose="02020603050405020304" pitchFamily="18" charset="0"/>
                          <a:cs typeface="Times New Roman" panose="02020603050405020304" pitchFamily="18" charset="0"/>
                        </a:rPr>
                        <a:t>Впровадження</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сучасних</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сільськогосподарських</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технологій</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використання</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автоматизації</a:t>
                      </a:r>
                      <a:r>
                        <a:rPr lang="ru-RU" sz="2400" dirty="0">
                          <a:effectLst/>
                          <a:latin typeface="Times New Roman" panose="02020603050405020304" pitchFamily="18" charset="0"/>
                          <a:cs typeface="Times New Roman" panose="02020603050405020304" pitchFamily="18" charset="0"/>
                        </a:rPr>
                        <a:t> та </a:t>
                      </a:r>
                      <a:r>
                        <a:rPr lang="ru-RU" sz="2400" dirty="0" err="1">
                          <a:effectLst/>
                          <a:latin typeface="Times New Roman" panose="02020603050405020304" pitchFamily="18" charset="0"/>
                          <a:cs typeface="Times New Roman" panose="02020603050405020304" pitchFamily="18" charset="0"/>
                        </a:rPr>
                        <a:t>механізації</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використання</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стійких</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сортів</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рослин</a:t>
                      </a:r>
                      <a:r>
                        <a:rPr lang="ru-RU" sz="2400" dirty="0">
                          <a:effectLst/>
                          <a:latin typeface="Times New Roman" panose="02020603050405020304" pitchFamily="18" charset="0"/>
                          <a:cs typeface="Times New Roman" panose="02020603050405020304" pitchFamily="18" charset="0"/>
                        </a:rPr>
                        <a:t>.</a:t>
                      </a:r>
                    </a:p>
                  </a:txBody>
                  <a:tcPr marL="18675" marR="18675" marT="9338" marB="9338" anchor="ctr"/>
                </a:tc>
                <a:tc>
                  <a:txBody>
                    <a:bodyPr/>
                    <a:lstStyle/>
                    <a:p>
                      <a:pPr fontAlgn="base"/>
                      <a:r>
                        <a:rPr lang="ru-RU" sz="2400" dirty="0" err="1">
                          <a:effectLst/>
                          <a:latin typeface="Times New Roman" panose="02020603050405020304" pitchFamily="18" charset="0"/>
                          <a:cs typeface="Times New Roman" panose="02020603050405020304" pitchFamily="18" charset="0"/>
                        </a:rPr>
                        <a:t>Залежність</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від</a:t>
                      </a:r>
                      <a:r>
                        <a:rPr lang="ru-RU" sz="2400" dirty="0">
                          <a:effectLst/>
                          <a:latin typeface="Times New Roman" panose="02020603050405020304" pitchFamily="18" charset="0"/>
                          <a:cs typeface="Times New Roman" panose="02020603050405020304" pitchFamily="18" charset="0"/>
                        </a:rPr>
                        <a:t> дорогих </a:t>
                      </a:r>
                      <a:r>
                        <a:rPr lang="ru-RU" sz="2400" dirty="0" err="1">
                          <a:effectLst/>
                          <a:latin typeface="Times New Roman" panose="02020603050405020304" pitchFamily="18" charset="0"/>
                          <a:cs typeface="Times New Roman" panose="02020603050405020304" pitchFamily="18" charset="0"/>
                        </a:rPr>
                        <a:t>технологій</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відсутність</a:t>
                      </a:r>
                      <a:r>
                        <a:rPr lang="ru-RU" sz="2400" dirty="0">
                          <a:effectLst/>
                          <a:latin typeface="Times New Roman" panose="02020603050405020304" pitchFamily="18" charset="0"/>
                          <a:cs typeface="Times New Roman" panose="02020603050405020304" pitchFamily="18" charset="0"/>
                        </a:rPr>
                        <a:t> доступу до </a:t>
                      </a:r>
                      <a:r>
                        <a:rPr lang="ru-RU" sz="2400" dirty="0" err="1">
                          <a:effectLst/>
                          <a:latin typeface="Times New Roman" panose="02020603050405020304" pitchFamily="18" charset="0"/>
                          <a:cs typeface="Times New Roman" panose="02020603050405020304" pitchFamily="18" charset="0"/>
                        </a:rPr>
                        <a:t>новітніх</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розробок</a:t>
                      </a:r>
                      <a:r>
                        <a:rPr lang="ru-RU" sz="2400" dirty="0">
                          <a:effectLst/>
                          <a:latin typeface="Times New Roman" panose="02020603050405020304" pitchFamily="18" charset="0"/>
                          <a:cs typeface="Times New Roman" panose="02020603050405020304" pitchFamily="18" charset="0"/>
                        </a:rPr>
                        <a:t> для </a:t>
                      </a:r>
                      <a:r>
                        <a:rPr lang="ru-RU" sz="2400" dirty="0" err="1">
                          <a:effectLst/>
                          <a:latin typeface="Times New Roman" panose="02020603050405020304" pitchFamily="18" charset="0"/>
                          <a:cs typeface="Times New Roman" panose="02020603050405020304" pitchFamily="18" charset="0"/>
                        </a:rPr>
                        <a:t>всіх</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сільських</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господарств</a:t>
                      </a:r>
                      <a:r>
                        <a:rPr lang="ru-RU" sz="2400" dirty="0">
                          <a:effectLst/>
                          <a:latin typeface="Times New Roman" panose="02020603050405020304" pitchFamily="18" charset="0"/>
                          <a:cs typeface="Times New Roman" panose="02020603050405020304" pitchFamily="18" charset="0"/>
                        </a:rPr>
                        <a:t>.</a:t>
                      </a:r>
                    </a:p>
                  </a:txBody>
                  <a:tcPr marL="18675" marR="18675" marT="9338" marB="9338" anchor="ctr"/>
                </a:tc>
                <a:extLst>
                  <a:ext uri="{0D108BD9-81ED-4DB2-BD59-A6C34878D82A}">
                    <a16:rowId xmlns:a16="http://schemas.microsoft.com/office/drawing/2014/main" val="661220887"/>
                  </a:ext>
                </a:extLst>
              </a:tr>
              <a:tr h="2329407">
                <a:tc>
                  <a:txBody>
                    <a:bodyPr/>
                    <a:lstStyle/>
                    <a:p>
                      <a:pPr fontAlgn="base"/>
                      <a:r>
                        <a:rPr lang="uk-UA" sz="2400">
                          <a:effectLst/>
                          <a:latin typeface="Times New Roman" panose="02020603050405020304" pitchFamily="18" charset="0"/>
                          <a:cs typeface="Times New Roman" panose="02020603050405020304" pitchFamily="18" charset="0"/>
                        </a:rPr>
                        <a:t>Соціокультурні чинники</a:t>
                      </a:r>
                    </a:p>
                  </a:txBody>
                  <a:tcPr marL="18675" marR="18675" marT="9338" marB="9338" anchor="ctr"/>
                </a:tc>
                <a:tc>
                  <a:txBody>
                    <a:bodyPr/>
                    <a:lstStyle/>
                    <a:p>
                      <a:pPr fontAlgn="base"/>
                      <a:r>
                        <a:rPr lang="ru-RU" sz="2400">
                          <a:effectLst/>
                          <a:latin typeface="Times New Roman" panose="02020603050405020304" pitchFamily="18" charset="0"/>
                          <a:cs typeface="Times New Roman" panose="02020603050405020304" pitchFamily="18" charset="0"/>
                        </a:rPr>
                        <a:t>Соціальні та культурні фактори впливають на сільськогосподарські практики та вибір культур.</a:t>
                      </a:r>
                    </a:p>
                  </a:txBody>
                  <a:tcPr marL="18675" marR="18675" marT="9338" marB="9338" anchor="ctr"/>
                </a:tc>
                <a:tc>
                  <a:txBody>
                    <a:bodyPr/>
                    <a:lstStyle/>
                    <a:p>
                      <a:pPr fontAlgn="base"/>
                      <a:r>
                        <a:rPr lang="uk-UA" sz="2400">
                          <a:effectLst/>
                          <a:latin typeface="Times New Roman" panose="02020603050405020304" pitchFamily="18" charset="0"/>
                          <a:cs typeface="Times New Roman" panose="02020603050405020304" pitchFamily="18" charset="0"/>
                        </a:rPr>
                        <a:t>Збереження традиційних методів виробництва, адаптація до місцевих умов, збереження біорізноманіття.</a:t>
                      </a:r>
                    </a:p>
                  </a:txBody>
                  <a:tcPr marL="18675" marR="18675" marT="9338" marB="9338" anchor="ctr"/>
                </a:tc>
                <a:tc>
                  <a:txBody>
                    <a:bodyPr/>
                    <a:lstStyle/>
                    <a:p>
                      <a:pPr fontAlgn="base"/>
                      <a:r>
                        <a:rPr lang="ru-RU" sz="2400" dirty="0" err="1">
                          <a:effectLst/>
                          <a:latin typeface="Times New Roman" panose="02020603050405020304" pitchFamily="18" charset="0"/>
                          <a:cs typeface="Times New Roman" panose="02020603050405020304" pitchFamily="18" charset="0"/>
                        </a:rPr>
                        <a:t>Стійкий</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дошкід</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обмеженість</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вибору</a:t>
                      </a:r>
                      <a:r>
                        <a:rPr lang="ru-RU" sz="2400" dirty="0">
                          <a:effectLst/>
                          <a:latin typeface="Times New Roman" panose="02020603050405020304" pitchFamily="18" charset="0"/>
                          <a:cs typeface="Times New Roman" panose="02020603050405020304" pitchFamily="18" charset="0"/>
                        </a:rPr>
                        <a:t> культур, </a:t>
                      </a:r>
                      <a:r>
                        <a:rPr lang="ru-RU" sz="2400" dirty="0" err="1">
                          <a:effectLst/>
                          <a:latin typeface="Times New Roman" panose="02020603050405020304" pitchFamily="18" charset="0"/>
                          <a:cs typeface="Times New Roman" panose="02020603050405020304" pitchFamily="18" charset="0"/>
                        </a:rPr>
                        <a:t>конфлікти</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між</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різними</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групами</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цінностей</a:t>
                      </a:r>
                      <a:r>
                        <a:rPr lang="ru-RU" sz="2400" dirty="0">
                          <a:effectLst/>
                          <a:latin typeface="Times New Roman" panose="02020603050405020304" pitchFamily="18" charset="0"/>
                          <a:cs typeface="Times New Roman" panose="02020603050405020304" pitchFamily="18" charset="0"/>
                        </a:rPr>
                        <a:t>.</a:t>
                      </a:r>
                    </a:p>
                  </a:txBody>
                  <a:tcPr marL="18675" marR="18675" marT="9338" marB="9338" anchor="ctr"/>
                </a:tc>
                <a:extLst>
                  <a:ext uri="{0D108BD9-81ED-4DB2-BD59-A6C34878D82A}">
                    <a16:rowId xmlns:a16="http://schemas.microsoft.com/office/drawing/2014/main" val="2394854826"/>
                  </a:ext>
                </a:extLst>
              </a:tr>
            </a:tbl>
          </a:graphicData>
        </a:graphic>
      </p:graphicFrame>
    </p:spTree>
    <p:extLst>
      <p:ext uri="{BB962C8B-B14F-4D97-AF65-F5344CB8AC3E}">
        <p14:creationId xmlns:p14="http://schemas.microsoft.com/office/powerpoint/2010/main" val="104479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8" name="Заголовок 7"/>
          <p:cNvSpPr>
            <a:spLocks noGrp="1"/>
          </p:cNvSpPr>
          <p:nvPr>
            <p:ph type="title"/>
          </p:nvPr>
        </p:nvSpPr>
        <p:spPr>
          <a:xfrm>
            <a:off x="304800" y="266700"/>
            <a:ext cx="12954000" cy="2215991"/>
          </a:xfrm>
        </p:spPr>
        <p:txBody>
          <a:bodyPr/>
          <a:lstStyle/>
          <a:p>
            <a:pPr algn="ctr"/>
            <a:r>
              <a:rPr lang="uk-UA" sz="3600" dirty="0" smtClean="0">
                <a:solidFill>
                  <a:schemeClr val="tx1"/>
                </a:solidFill>
              </a:rPr>
              <a:t>Які smart-інструменти можна використати для підвищення економічної ефективн</a:t>
            </a:r>
            <a:r>
              <a:rPr lang="uk-UA" sz="3600" dirty="0">
                <a:solidFill>
                  <a:schemeClr val="tx1"/>
                </a:solidFill>
              </a:rPr>
              <a:t>о</a:t>
            </a:r>
            <a:r>
              <a:rPr lang="uk-UA" sz="3600" dirty="0" smtClean="0">
                <a:solidFill>
                  <a:schemeClr val="tx1"/>
                </a:solidFill>
              </a:rPr>
              <a:t>сті використання земельних ресурсів </a:t>
            </a:r>
            <a:r>
              <a:rPr lang="uk-UA" sz="3600" dirty="0" smtClean="0">
                <a:solidFill>
                  <a:schemeClr val="tx1"/>
                </a:solidFill>
              </a:rPr>
              <a:t>Одеської області</a:t>
            </a:r>
            <a:r>
              <a:rPr lang="uk-UA" sz="3600" dirty="0" smtClean="0">
                <a:solidFill>
                  <a:schemeClr val="tx1"/>
                </a:solidFill>
              </a:rPr>
              <a:t>.</a:t>
            </a:r>
            <a:endParaRPr lang="uk-UA" sz="3600" dirty="0">
              <a:solidFill>
                <a:schemeClr val="tx1"/>
              </a:solidFill>
            </a:endParaRPr>
          </a:p>
        </p:txBody>
      </p:sp>
      <p:graphicFrame>
        <p:nvGraphicFramePr>
          <p:cNvPr id="2" name="Схема 1"/>
          <p:cNvGraphicFramePr/>
          <p:nvPr>
            <p:extLst>
              <p:ext uri="{D42A27DB-BD31-4B8C-83A1-F6EECF244321}">
                <p14:modId xmlns:p14="http://schemas.microsoft.com/office/powerpoint/2010/main" val="2333496441"/>
              </p:ext>
            </p:extLst>
          </p:nvPr>
        </p:nvGraphicFramePr>
        <p:xfrm>
          <a:off x="152399" y="2202816"/>
          <a:ext cx="15200565" cy="7893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7"/>
          <p:cNvSpPr txBox="1">
            <a:spLocks/>
          </p:cNvSpPr>
          <p:nvPr/>
        </p:nvSpPr>
        <p:spPr>
          <a:xfrm>
            <a:off x="304800" y="266700"/>
            <a:ext cx="12954000" cy="2215991"/>
          </a:xfrm>
          <a:prstGeom prst="rect">
            <a:avLst/>
          </a:prstGeom>
        </p:spPr>
        <p:txBody>
          <a:bodyPr wrap="square" lIns="0" tIns="0" rIns="0" bIns="0">
            <a:spAutoFit/>
          </a:bodyPr>
          <a:lstStyle>
            <a:lvl1pPr>
              <a:defRPr sz="7500" b="0" i="0">
                <a:solidFill>
                  <a:srgbClr val="259E40"/>
                </a:solidFill>
                <a:latin typeface="Verdana"/>
                <a:ea typeface="+mj-ea"/>
                <a:cs typeface="Verdana"/>
              </a:defRPr>
            </a:lvl1pPr>
          </a:lstStyle>
          <a:p>
            <a:pPr algn="ctr"/>
            <a:r>
              <a:rPr lang="uk-UA" sz="3600" kern="0" smtClean="0">
                <a:solidFill>
                  <a:schemeClr val="tx1"/>
                </a:solidFill>
              </a:rPr>
              <a:t>Які smart-інструменти можна використати для підвищення економічної ефективності використання земельних ресурсів Одеської області.</a:t>
            </a:r>
            <a:endParaRPr lang="uk-UA" sz="3600" kern="0" dirty="0">
              <a:solidFill>
                <a:schemeClr val="tx1"/>
              </a:solidFill>
            </a:endParaRPr>
          </a:p>
        </p:txBody>
      </p:sp>
      <p:graphicFrame>
        <p:nvGraphicFramePr>
          <p:cNvPr id="5" name="Схема 4"/>
          <p:cNvGraphicFramePr/>
          <p:nvPr>
            <p:extLst>
              <p:ext uri="{D42A27DB-BD31-4B8C-83A1-F6EECF244321}">
                <p14:modId xmlns:p14="http://schemas.microsoft.com/office/powerpoint/2010/main" val="22100547"/>
              </p:ext>
            </p:extLst>
          </p:nvPr>
        </p:nvGraphicFramePr>
        <p:xfrm>
          <a:off x="304800" y="1638300"/>
          <a:ext cx="17145000" cy="838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7688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8" name="Заголовок 7"/>
          <p:cNvSpPr>
            <a:spLocks noGrp="1"/>
          </p:cNvSpPr>
          <p:nvPr>
            <p:ph type="title"/>
          </p:nvPr>
        </p:nvSpPr>
        <p:spPr>
          <a:xfrm>
            <a:off x="304800" y="266700"/>
            <a:ext cx="13182600" cy="1107996"/>
          </a:xfrm>
        </p:spPr>
        <p:txBody>
          <a:bodyPr/>
          <a:lstStyle/>
          <a:p>
            <a:pPr algn="ctr"/>
            <a:r>
              <a:rPr lang="en-US" sz="3600" dirty="0" smtClean="0">
                <a:solidFill>
                  <a:schemeClr val="tx1"/>
                </a:solidFill>
              </a:rPr>
              <a:t>SWOT-</a:t>
            </a:r>
            <a:r>
              <a:rPr lang="uk-UA" sz="3600" dirty="0" smtClean="0">
                <a:solidFill>
                  <a:schemeClr val="tx1"/>
                </a:solidFill>
              </a:rPr>
              <a:t>аналіз земельних ресурсів </a:t>
            </a:r>
            <a:r>
              <a:rPr lang="uk-UA" sz="3600" dirty="0" smtClean="0">
                <a:solidFill>
                  <a:schemeClr val="tx1"/>
                </a:solidFill>
              </a:rPr>
              <a:t>Одеської області</a:t>
            </a:r>
            <a:endParaRPr lang="ru-RU" sz="3600" dirty="0">
              <a:solidFill>
                <a:schemeClr val="tx1"/>
              </a:solidFill>
            </a:endParaRPr>
          </a:p>
        </p:txBody>
      </p:sp>
      <p:graphicFrame>
        <p:nvGraphicFramePr>
          <p:cNvPr id="2" name="Схема 1"/>
          <p:cNvGraphicFramePr/>
          <p:nvPr>
            <p:extLst>
              <p:ext uri="{D42A27DB-BD31-4B8C-83A1-F6EECF244321}">
                <p14:modId xmlns:p14="http://schemas.microsoft.com/office/powerpoint/2010/main" val="526133434"/>
              </p:ext>
            </p:extLst>
          </p:nvPr>
        </p:nvGraphicFramePr>
        <p:xfrm>
          <a:off x="152400" y="800100"/>
          <a:ext cx="17983200" cy="922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8550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8" name="Заголовок 7"/>
          <p:cNvSpPr>
            <a:spLocks noGrp="1"/>
          </p:cNvSpPr>
          <p:nvPr>
            <p:ph type="title"/>
          </p:nvPr>
        </p:nvSpPr>
        <p:spPr>
          <a:xfrm>
            <a:off x="304800" y="266700"/>
            <a:ext cx="11887200" cy="2769989"/>
          </a:xfrm>
        </p:spPr>
        <p:txBody>
          <a:bodyPr/>
          <a:lstStyle/>
          <a:p>
            <a:pPr algn="ctr"/>
            <a:r>
              <a:rPr lang="uk-UA" sz="3600" dirty="0">
                <a:solidFill>
                  <a:schemeClr val="tx1"/>
                </a:solidFill>
              </a:rPr>
              <a:t>І</a:t>
            </a:r>
            <a:r>
              <a:rPr lang="ru-RU" sz="3600" dirty="0" err="1" smtClean="0">
                <a:solidFill>
                  <a:schemeClr val="tx1"/>
                </a:solidFill>
              </a:rPr>
              <a:t>нструменти</a:t>
            </a:r>
            <a:r>
              <a:rPr lang="ru-RU" sz="3600" dirty="0" smtClean="0">
                <a:solidFill>
                  <a:schemeClr val="tx1"/>
                </a:solidFill>
              </a:rPr>
              <a:t> </a:t>
            </a:r>
            <a:r>
              <a:rPr lang="ru-RU" sz="3600" dirty="0" err="1" smtClean="0">
                <a:solidFill>
                  <a:schemeClr val="tx1"/>
                </a:solidFill>
              </a:rPr>
              <a:t>спільної</a:t>
            </a:r>
            <a:r>
              <a:rPr lang="ru-RU" sz="3600" dirty="0" smtClean="0">
                <a:solidFill>
                  <a:schemeClr val="tx1"/>
                </a:solidFill>
              </a:rPr>
              <a:t> </a:t>
            </a:r>
            <a:r>
              <a:rPr lang="ru-RU" sz="3600" dirty="0" err="1" smtClean="0">
                <a:solidFill>
                  <a:schemeClr val="tx1"/>
                </a:solidFill>
              </a:rPr>
              <a:t>аграрної</a:t>
            </a:r>
            <a:r>
              <a:rPr lang="ru-RU" sz="3600" dirty="0" smtClean="0">
                <a:solidFill>
                  <a:schemeClr val="tx1"/>
                </a:solidFill>
              </a:rPr>
              <a:t> </a:t>
            </a:r>
            <a:r>
              <a:rPr lang="ru-RU" sz="3600" dirty="0" err="1" smtClean="0">
                <a:solidFill>
                  <a:schemeClr val="tx1"/>
                </a:solidFill>
              </a:rPr>
              <a:t>політики</a:t>
            </a:r>
            <a:r>
              <a:rPr lang="ru-RU" sz="3600" dirty="0" smtClean="0">
                <a:solidFill>
                  <a:schemeClr val="tx1"/>
                </a:solidFill>
              </a:rPr>
              <a:t> </a:t>
            </a:r>
            <a:r>
              <a:rPr lang="ru-RU" sz="3600" dirty="0" smtClean="0">
                <a:solidFill>
                  <a:schemeClr val="tx1"/>
                </a:solidFill>
              </a:rPr>
              <a:t>ЄС, </a:t>
            </a:r>
            <a:r>
              <a:rPr lang="ru-RU" sz="3600" dirty="0" err="1" smtClean="0">
                <a:solidFill>
                  <a:schemeClr val="tx1"/>
                </a:solidFill>
              </a:rPr>
              <a:t>шо</a:t>
            </a:r>
            <a:r>
              <a:rPr lang="ru-RU" sz="3600" dirty="0" smtClean="0">
                <a:solidFill>
                  <a:schemeClr val="tx1"/>
                </a:solidFill>
              </a:rPr>
              <a:t> </a:t>
            </a:r>
            <a:r>
              <a:rPr lang="ru-RU" sz="3600" dirty="0" err="1" smtClean="0">
                <a:solidFill>
                  <a:schemeClr val="tx1"/>
                </a:solidFill>
              </a:rPr>
              <a:t>можна</a:t>
            </a:r>
            <a:r>
              <a:rPr lang="ru-RU" sz="3600" dirty="0" smtClean="0">
                <a:solidFill>
                  <a:schemeClr val="tx1"/>
                </a:solidFill>
              </a:rPr>
              <a:t> </a:t>
            </a:r>
            <a:r>
              <a:rPr lang="ru-RU" sz="3600" dirty="0" err="1" smtClean="0">
                <a:solidFill>
                  <a:schemeClr val="tx1"/>
                </a:solidFill>
              </a:rPr>
              <a:t>використати</a:t>
            </a:r>
            <a:r>
              <a:rPr lang="ru-RU" sz="3600" dirty="0" smtClean="0">
                <a:solidFill>
                  <a:schemeClr val="tx1"/>
                </a:solidFill>
              </a:rPr>
              <a:t> для </a:t>
            </a:r>
            <a:r>
              <a:rPr lang="ru-RU" sz="3600" dirty="0" err="1" smtClean="0">
                <a:solidFill>
                  <a:schemeClr val="tx1"/>
                </a:solidFill>
              </a:rPr>
              <a:t>підвищення</a:t>
            </a:r>
            <a:r>
              <a:rPr lang="ru-RU" sz="3600" dirty="0" smtClean="0">
                <a:solidFill>
                  <a:schemeClr val="tx1"/>
                </a:solidFill>
              </a:rPr>
              <a:t> </a:t>
            </a:r>
            <a:r>
              <a:rPr lang="ru-RU" sz="3600" dirty="0" err="1" smtClean="0">
                <a:solidFill>
                  <a:schemeClr val="tx1"/>
                </a:solidFill>
              </a:rPr>
              <a:t>економічної</a:t>
            </a:r>
            <a:r>
              <a:rPr lang="ru-RU" sz="3600" dirty="0" smtClean="0">
                <a:solidFill>
                  <a:schemeClr val="tx1"/>
                </a:solidFill>
              </a:rPr>
              <a:t> </a:t>
            </a:r>
            <a:r>
              <a:rPr lang="ru-RU" sz="3600" dirty="0" err="1" smtClean="0">
                <a:solidFill>
                  <a:schemeClr val="tx1"/>
                </a:solidFill>
              </a:rPr>
              <a:t>ефективності</a:t>
            </a:r>
            <a:r>
              <a:rPr lang="ru-RU" sz="3600" dirty="0" smtClean="0">
                <a:solidFill>
                  <a:schemeClr val="tx1"/>
                </a:solidFill>
              </a:rPr>
              <a:t> </a:t>
            </a:r>
            <a:r>
              <a:rPr lang="ru-RU" sz="3600" dirty="0" err="1" smtClean="0">
                <a:solidFill>
                  <a:schemeClr val="tx1"/>
                </a:solidFill>
              </a:rPr>
              <a:t>використання</a:t>
            </a:r>
            <a:r>
              <a:rPr lang="ru-RU" sz="3600" dirty="0" smtClean="0">
                <a:solidFill>
                  <a:schemeClr val="tx1"/>
                </a:solidFill>
              </a:rPr>
              <a:t> </a:t>
            </a:r>
            <a:r>
              <a:rPr lang="ru-RU" sz="3600" dirty="0" err="1" smtClean="0">
                <a:solidFill>
                  <a:schemeClr val="tx1"/>
                </a:solidFill>
              </a:rPr>
              <a:t>земельних</a:t>
            </a:r>
            <a:r>
              <a:rPr lang="ru-RU" sz="3600" dirty="0" smtClean="0">
                <a:solidFill>
                  <a:schemeClr val="tx1"/>
                </a:solidFill>
              </a:rPr>
              <a:t> </a:t>
            </a:r>
            <a:r>
              <a:rPr lang="ru-RU" sz="3600" dirty="0" err="1" smtClean="0">
                <a:solidFill>
                  <a:schemeClr val="tx1"/>
                </a:solidFill>
              </a:rPr>
              <a:t>ресурсів</a:t>
            </a:r>
            <a:r>
              <a:rPr lang="ru-RU" sz="3600" dirty="0" smtClean="0">
                <a:solidFill>
                  <a:schemeClr val="tx1"/>
                </a:solidFill>
              </a:rPr>
              <a:t> </a:t>
            </a:r>
            <a:r>
              <a:rPr lang="ru-RU" sz="3600" dirty="0" err="1" smtClean="0">
                <a:solidFill>
                  <a:schemeClr val="tx1"/>
                </a:solidFill>
              </a:rPr>
              <a:t>Одеської</a:t>
            </a:r>
            <a:r>
              <a:rPr lang="ru-RU" sz="3600" dirty="0" smtClean="0">
                <a:solidFill>
                  <a:schemeClr val="tx1"/>
                </a:solidFill>
              </a:rPr>
              <a:t> </a:t>
            </a:r>
            <a:r>
              <a:rPr lang="ru-RU" sz="3600" dirty="0" err="1" smtClean="0">
                <a:solidFill>
                  <a:schemeClr val="tx1"/>
                </a:solidFill>
              </a:rPr>
              <a:t>області</a:t>
            </a:r>
            <a:r>
              <a:rPr lang="ru-RU" sz="3600" dirty="0" smtClean="0">
                <a:solidFill>
                  <a:schemeClr val="tx1"/>
                </a:solidFill>
              </a:rPr>
              <a:t>.</a:t>
            </a:r>
            <a:br>
              <a:rPr lang="ru-RU" sz="3600" dirty="0" smtClean="0">
                <a:solidFill>
                  <a:schemeClr val="tx1"/>
                </a:solidFill>
              </a:rPr>
            </a:br>
            <a:endParaRPr lang="ru-RU" sz="3600" dirty="0">
              <a:solidFill>
                <a:schemeClr val="tx1"/>
              </a:solidFill>
            </a:endParaRPr>
          </a:p>
        </p:txBody>
      </p:sp>
      <p:graphicFrame>
        <p:nvGraphicFramePr>
          <p:cNvPr id="2" name="Схема 1"/>
          <p:cNvGraphicFramePr/>
          <p:nvPr>
            <p:extLst>
              <p:ext uri="{D42A27DB-BD31-4B8C-83A1-F6EECF244321}">
                <p14:modId xmlns:p14="http://schemas.microsoft.com/office/powerpoint/2010/main" val="2224653453"/>
              </p:ext>
            </p:extLst>
          </p:nvPr>
        </p:nvGraphicFramePr>
        <p:xfrm>
          <a:off x="638174" y="3020360"/>
          <a:ext cx="17040226" cy="635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3811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sp>
        <p:nvSpPr>
          <p:cNvPr id="8" name="Заголовок 7"/>
          <p:cNvSpPr>
            <a:spLocks noGrp="1"/>
          </p:cNvSpPr>
          <p:nvPr>
            <p:ph type="title"/>
          </p:nvPr>
        </p:nvSpPr>
        <p:spPr>
          <a:xfrm>
            <a:off x="533400" y="266700"/>
            <a:ext cx="11277600" cy="1661993"/>
          </a:xfrm>
        </p:spPr>
        <p:txBody>
          <a:bodyPr/>
          <a:lstStyle/>
          <a:p>
            <a:pPr algn="ctr"/>
            <a:r>
              <a:rPr lang="ru-RU" sz="3600" b="1" dirty="0">
                <a:solidFill>
                  <a:schemeClr val="tx1"/>
                </a:solidFill>
                <a:latin typeface="Times New Roman" panose="02020603050405020304" pitchFamily="18" charset="0"/>
                <a:cs typeface="Times New Roman" panose="02020603050405020304" pitchFamily="18" charset="0"/>
              </a:rPr>
              <a:t>Природно-</a:t>
            </a:r>
            <a:r>
              <a:rPr lang="ru-RU" sz="3600" b="1" dirty="0" err="1">
                <a:solidFill>
                  <a:schemeClr val="tx1"/>
                </a:solidFill>
                <a:latin typeface="Times New Roman" panose="02020603050405020304" pitchFamily="18" charset="0"/>
                <a:cs typeface="Times New Roman" panose="02020603050405020304" pitchFamily="18" charset="0"/>
              </a:rPr>
              <a:t>кліматичні</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a:solidFill>
                  <a:schemeClr val="tx1"/>
                </a:solidFill>
                <a:latin typeface="Times New Roman" panose="02020603050405020304" pitchFamily="18" charset="0"/>
                <a:cs typeface="Times New Roman" panose="02020603050405020304" pitchFamily="18" charset="0"/>
              </a:rPr>
              <a:t>умови</a:t>
            </a:r>
            <a:r>
              <a:rPr lang="ru-RU" sz="3600" b="1" dirty="0">
                <a:solidFill>
                  <a:schemeClr val="tx1"/>
                </a:solidFill>
                <a:latin typeface="Times New Roman" panose="02020603050405020304" pitchFamily="18" charset="0"/>
                <a:cs typeface="Times New Roman" panose="02020603050405020304" pitchFamily="18" charset="0"/>
              </a:rPr>
              <a:t>  </a:t>
            </a:r>
            <a:r>
              <a:rPr lang="ru-RU" sz="3600" b="1" dirty="0" err="1" smtClean="0">
                <a:solidFill>
                  <a:schemeClr val="tx1"/>
                </a:solidFill>
                <a:latin typeface="Times New Roman" panose="02020603050405020304" pitchFamily="18" charset="0"/>
                <a:cs typeface="Times New Roman" panose="02020603050405020304" pitchFamily="18" charset="0"/>
              </a:rPr>
              <a:t>Одеської</a:t>
            </a:r>
            <a:r>
              <a:rPr lang="ru-RU" sz="3600" b="1" dirty="0" smtClean="0">
                <a:solidFill>
                  <a:schemeClr val="tx1"/>
                </a:solidFill>
                <a:latin typeface="Times New Roman" panose="02020603050405020304" pitchFamily="18" charset="0"/>
                <a:cs typeface="Times New Roman" panose="02020603050405020304" pitchFamily="18" charset="0"/>
              </a:rPr>
              <a:t> </a:t>
            </a:r>
            <a:r>
              <a:rPr lang="ru-RU" sz="3600" b="1" dirty="0" err="1" smtClean="0">
                <a:solidFill>
                  <a:schemeClr val="tx1"/>
                </a:solidFill>
                <a:latin typeface="Times New Roman" panose="02020603050405020304" pitchFamily="18" charset="0"/>
                <a:cs typeface="Times New Roman" panose="02020603050405020304" pitchFamily="18" charset="0"/>
              </a:rPr>
              <a:t>області</a:t>
            </a:r>
            <a:r>
              <a:rPr lang="uk-UA" sz="3600" dirty="0" smtClean="0">
                <a:solidFill>
                  <a:schemeClr val="tx2"/>
                </a:solidFill>
                <a:latin typeface="Times New Roman" panose="02020603050405020304" pitchFamily="18" charset="0"/>
                <a:cs typeface="Times New Roman" panose="02020603050405020304" pitchFamily="18" charset="0"/>
              </a:rPr>
              <a:t/>
            </a:r>
            <a:br>
              <a:rPr lang="uk-UA" sz="3600" dirty="0" smtClean="0">
                <a:solidFill>
                  <a:schemeClr val="tx2"/>
                </a:solidFill>
                <a:latin typeface="Times New Roman" panose="02020603050405020304" pitchFamily="18" charset="0"/>
                <a:cs typeface="Times New Roman" panose="02020603050405020304" pitchFamily="18" charset="0"/>
              </a:rPr>
            </a:br>
            <a:r>
              <a:rPr lang="uk-UA" sz="3600" dirty="0">
                <a:solidFill>
                  <a:schemeClr val="tx1"/>
                </a:solidFill>
                <a:latin typeface="Times New Roman" panose="02020603050405020304" pitchFamily="18" charset="0"/>
                <a:cs typeface="Times New Roman" panose="02020603050405020304" pitchFamily="18" charset="0"/>
              </a:rPr>
              <a:t/>
            </a:r>
            <a:br>
              <a:rPr lang="uk-UA" sz="3600" dirty="0">
                <a:solidFill>
                  <a:schemeClr val="tx1"/>
                </a:solidFill>
                <a:latin typeface="Times New Roman" panose="02020603050405020304" pitchFamily="18" charset="0"/>
                <a:cs typeface="Times New Roman" panose="02020603050405020304" pitchFamily="18" charset="0"/>
              </a:rPr>
            </a:br>
            <a:r>
              <a:rPr lang="uk-UA" sz="3600" dirty="0" smtClean="0">
                <a:solidFill>
                  <a:schemeClr val="tx1"/>
                </a:solidFill>
              </a:rPr>
              <a:t>.</a:t>
            </a:r>
            <a:endParaRPr lang="uk-UA" sz="3600" dirty="0">
              <a:solidFill>
                <a:schemeClr val="tx1"/>
              </a:solidFill>
            </a:endParaRPr>
          </a:p>
        </p:txBody>
      </p:sp>
      <p:pic>
        <p:nvPicPr>
          <p:cNvPr id="2" name="Рисунок 1"/>
          <p:cNvPicPr>
            <a:picLocks noChangeAspect="1"/>
          </p:cNvPicPr>
          <p:nvPr/>
        </p:nvPicPr>
        <p:blipFill rotWithShape="1">
          <a:blip r:embed="rId3"/>
          <a:srcRect l="24817" t="25000" r="24231" b="30209"/>
          <a:stretch/>
        </p:blipFill>
        <p:spPr>
          <a:xfrm>
            <a:off x="304800" y="1928693"/>
            <a:ext cx="13258802" cy="7939207"/>
          </a:xfrm>
          <a:prstGeom prst="rect">
            <a:avLst/>
          </a:prstGeom>
        </p:spPr>
      </p:pic>
    </p:spTree>
    <p:extLst>
      <p:ext uri="{BB962C8B-B14F-4D97-AF65-F5344CB8AC3E}">
        <p14:creationId xmlns:p14="http://schemas.microsoft.com/office/powerpoint/2010/main" val="916937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151" y="190500"/>
            <a:ext cx="15716449" cy="1905000"/>
          </a:xfrm>
        </p:spPr>
        <p:txBody>
          <a:bodyPr/>
          <a:lstStyle/>
          <a:p>
            <a:pPr algn="ctr"/>
            <a:r>
              <a:rPr lang="uk-UA" sz="5400" dirty="0" smtClean="0">
                <a:solidFill>
                  <a:schemeClr val="tx1"/>
                </a:solidFill>
                <a:latin typeface="Times New Roman" panose="02020603050405020304" pitchFamily="18" charset="0"/>
                <a:cs typeface="Times New Roman" panose="02020603050405020304" pitchFamily="18" charset="0"/>
              </a:rPr>
              <a:t>Особливості </a:t>
            </a:r>
            <a:r>
              <a:rPr lang="uk-UA" sz="5400" dirty="0">
                <a:solidFill>
                  <a:schemeClr val="tx1"/>
                </a:solidFill>
                <a:latin typeface="Times New Roman" panose="02020603050405020304" pitchFamily="18" charset="0"/>
                <a:cs typeface="Times New Roman" panose="02020603050405020304" pitchFamily="18" charset="0"/>
              </a:rPr>
              <a:t>розташування області, </a:t>
            </a:r>
            <a:r>
              <a:rPr lang="uk-UA" sz="5400" dirty="0" err="1">
                <a:solidFill>
                  <a:schemeClr val="tx1"/>
                </a:solidFill>
                <a:latin typeface="Times New Roman" panose="02020603050405020304" pitchFamily="18" charset="0"/>
                <a:cs typeface="Times New Roman" panose="02020603050405020304" pitchFamily="18" charset="0"/>
              </a:rPr>
              <a:t>рельеф</a:t>
            </a:r>
            <a:r>
              <a:rPr lang="uk-UA" sz="5400" dirty="0">
                <a:solidFill>
                  <a:schemeClr val="tx1"/>
                </a:solidFill>
                <a:latin typeface="Times New Roman" panose="02020603050405020304" pitchFamily="18" charset="0"/>
                <a:cs typeface="Times New Roman" panose="02020603050405020304" pitchFamily="18" charset="0"/>
              </a:rPr>
              <a:t>, </a:t>
            </a:r>
            <a:r>
              <a:rPr lang="ru-RU" sz="5400" dirty="0">
                <a:solidFill>
                  <a:schemeClr val="tx1"/>
                </a:solidFill>
                <a:latin typeface="Times New Roman" panose="02020603050405020304" pitchFamily="18" charset="0"/>
                <a:cs typeface="Times New Roman" panose="02020603050405020304" pitchFamily="18" charset="0"/>
              </a:rPr>
              <a:t>природно-</a:t>
            </a:r>
            <a:r>
              <a:rPr lang="ru-RU" sz="5400" dirty="0" err="1">
                <a:solidFill>
                  <a:schemeClr val="tx1"/>
                </a:solidFill>
                <a:latin typeface="Times New Roman" panose="02020603050405020304" pitchFamily="18" charset="0"/>
                <a:cs typeface="Times New Roman" panose="02020603050405020304" pitchFamily="18" charset="0"/>
              </a:rPr>
              <a:t>ресурсний</a:t>
            </a:r>
            <a:r>
              <a:rPr lang="ru-RU" sz="5400" dirty="0">
                <a:solidFill>
                  <a:schemeClr val="tx1"/>
                </a:solidFill>
                <a:latin typeface="Times New Roman" panose="02020603050405020304" pitchFamily="18" charset="0"/>
                <a:cs typeface="Times New Roman" panose="02020603050405020304" pitchFamily="18" charset="0"/>
              </a:rPr>
              <a:t> </a:t>
            </a:r>
            <a:r>
              <a:rPr lang="ru-RU" sz="5400" dirty="0" err="1">
                <a:solidFill>
                  <a:schemeClr val="tx1"/>
                </a:solidFill>
                <a:latin typeface="Times New Roman" panose="02020603050405020304" pitchFamily="18" charset="0"/>
                <a:cs typeface="Times New Roman" panose="02020603050405020304" pitchFamily="18" charset="0"/>
              </a:rPr>
              <a:t>потенціал</a:t>
            </a:r>
            <a:r>
              <a:rPr lang="uk-UA" sz="5400" dirty="0">
                <a:solidFill>
                  <a:schemeClr val="tx1"/>
                </a:solidFill>
                <a:latin typeface="Times New Roman" panose="02020603050405020304" pitchFamily="18" charset="0"/>
                <a:cs typeface="Times New Roman" panose="02020603050405020304" pitchFamily="18" charset="0"/>
              </a:rPr>
              <a:t/>
            </a:r>
            <a:br>
              <a:rPr lang="uk-UA" sz="5400" dirty="0">
                <a:solidFill>
                  <a:schemeClr val="tx1"/>
                </a:solidFill>
                <a:latin typeface="Times New Roman" panose="02020603050405020304" pitchFamily="18" charset="0"/>
                <a:cs typeface="Times New Roman" panose="02020603050405020304" pitchFamily="18" charset="0"/>
              </a:rPr>
            </a:br>
            <a:endParaRPr lang="ru-RU" sz="5400" dirty="0"/>
          </a:p>
        </p:txBody>
      </p:sp>
      <p:graphicFrame>
        <p:nvGraphicFramePr>
          <p:cNvPr id="4" name="Схема 3"/>
          <p:cNvGraphicFramePr/>
          <p:nvPr>
            <p:extLst>
              <p:ext uri="{D42A27DB-BD31-4B8C-83A1-F6EECF244321}">
                <p14:modId xmlns:p14="http://schemas.microsoft.com/office/powerpoint/2010/main" val="833611975"/>
              </p:ext>
            </p:extLst>
          </p:nvPr>
        </p:nvGraphicFramePr>
        <p:xfrm>
          <a:off x="304800" y="2095500"/>
          <a:ext cx="17602200" cy="800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28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14" name="Выноска 2 13"/>
          <p:cNvSpPr/>
          <p:nvPr/>
        </p:nvSpPr>
        <p:spPr>
          <a:xfrm>
            <a:off x="1828800" y="1333500"/>
            <a:ext cx="8915400" cy="1295400"/>
          </a:xfrm>
          <a:prstGeom prst="borderCallout2">
            <a:avLst>
              <a:gd name="adj1" fmla="val 18750"/>
              <a:gd name="adj2" fmla="val -8333"/>
              <a:gd name="adj3" fmla="val 18750"/>
              <a:gd name="adj4" fmla="val -16667"/>
              <a:gd name="adj5" fmla="val 128859"/>
              <a:gd name="adj6" fmla="val -4346"/>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uk-UA" sz="2800" dirty="0" smtClean="0">
                <a:solidFill>
                  <a:schemeClr val="tx1"/>
                </a:solidFill>
              </a:rPr>
              <a:t>ЕТИКА РОБОТИ В КОМАНДІ</a:t>
            </a:r>
            <a:endParaRPr lang="ru-RU" sz="2800" dirty="0">
              <a:solidFill>
                <a:schemeClr val="tx1"/>
              </a:solidFill>
            </a:endParaRPr>
          </a:p>
        </p:txBody>
      </p:sp>
      <p:sp>
        <p:nvSpPr>
          <p:cNvPr id="2" name="Скругленный прямоугольник 1"/>
          <p:cNvSpPr/>
          <p:nvPr/>
        </p:nvSpPr>
        <p:spPr>
          <a:xfrm>
            <a:off x="0" y="2933700"/>
            <a:ext cx="12725400" cy="73533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just">
              <a:buFont typeface="+mj-lt"/>
              <a:buAutoNum type="arabicPeriod"/>
            </a:pPr>
            <a:r>
              <a:rPr lang="uk-UA" sz="3600" dirty="0" smtClean="0"/>
              <a:t> Девіз команди – зробити більше і краще.</a:t>
            </a:r>
          </a:p>
          <a:p>
            <a:pPr marL="342900" indent="-342900" algn="just">
              <a:buFont typeface="+mj-lt"/>
              <a:buAutoNum type="arabicPeriod"/>
            </a:pPr>
            <a:r>
              <a:rPr lang="uk-UA" sz="3600" dirty="0" smtClean="0"/>
              <a:t>Сформулювати цілі проєкту.</a:t>
            </a:r>
          </a:p>
          <a:p>
            <a:pPr marL="342900" indent="-342900" algn="just">
              <a:buFont typeface="+mj-lt"/>
              <a:buAutoNum type="arabicPeriod"/>
            </a:pPr>
            <a:r>
              <a:rPr lang="uk-UA" sz="3600" dirty="0" smtClean="0"/>
              <a:t>Постійна мотивація.</a:t>
            </a:r>
          </a:p>
          <a:p>
            <a:pPr marL="342900" indent="-342900" algn="just">
              <a:buFont typeface="+mj-lt"/>
              <a:buAutoNum type="arabicPeriod"/>
            </a:pPr>
            <a:r>
              <a:rPr lang="uk-UA" sz="3600" dirty="0" smtClean="0"/>
              <a:t>Швидко вчитись та виправляти ситуації.</a:t>
            </a:r>
          </a:p>
          <a:p>
            <a:pPr marL="342900" indent="-342900" algn="just">
              <a:buFont typeface="+mj-lt"/>
              <a:buAutoNum type="arabicPeriod"/>
            </a:pPr>
            <a:r>
              <a:rPr lang="uk-UA" sz="3600" dirty="0" smtClean="0"/>
              <a:t>Встановлення міжособистісних стосунків.</a:t>
            </a:r>
          </a:p>
          <a:p>
            <a:pPr marL="342900" indent="-342900" algn="just">
              <a:buFont typeface="+mj-lt"/>
              <a:buAutoNum type="arabicPeriod"/>
            </a:pPr>
            <a:r>
              <a:rPr lang="uk-UA" sz="3600" dirty="0" smtClean="0"/>
              <a:t>Відсутність боротьби за особисту перевагу.</a:t>
            </a:r>
          </a:p>
          <a:p>
            <a:pPr marL="342900" indent="-342900" algn="just">
              <a:buFont typeface="+mj-lt"/>
              <a:buAutoNum type="arabicPeriod"/>
            </a:pPr>
            <a:r>
              <a:rPr lang="uk-UA" sz="3600" dirty="0" smtClean="0"/>
              <a:t>Взаємна поступливість та взаємодопомога.</a:t>
            </a:r>
          </a:p>
          <a:p>
            <a:pPr marL="342900" indent="-342900" algn="just">
              <a:buFont typeface="+mj-lt"/>
              <a:buAutoNum type="arabicPeriod"/>
            </a:pPr>
            <a:r>
              <a:rPr lang="uk-UA" sz="3600" dirty="0" smtClean="0"/>
              <a:t>Застосування своїх унікальних вмінь.</a:t>
            </a:r>
          </a:p>
          <a:p>
            <a:pPr marL="342900" indent="-342900" algn="just">
              <a:buFont typeface="+mj-lt"/>
              <a:buAutoNum type="arabicPeriod"/>
            </a:pPr>
            <a:r>
              <a:rPr lang="uk-UA" sz="3600" dirty="0" smtClean="0"/>
              <a:t>Пропозиції підтримуються всією командою.</a:t>
            </a:r>
          </a:p>
          <a:p>
            <a:pPr marL="342900" indent="-342900" algn="just">
              <a:buFont typeface="+mj-lt"/>
              <a:buAutoNum type="arabicPeriod"/>
            </a:pPr>
            <a:r>
              <a:rPr lang="uk-UA" sz="3600" dirty="0" smtClean="0"/>
              <a:t>Відкрите висловлювання ідей та обмін інформацією.</a:t>
            </a:r>
          </a:p>
          <a:p>
            <a:pPr marL="342900" indent="-342900" algn="just">
              <a:buFont typeface="+mj-lt"/>
              <a:buAutoNum type="arabicPeriod"/>
            </a:pPr>
            <a:r>
              <a:rPr lang="uk-UA" sz="3600" dirty="0" smtClean="0"/>
              <a:t>Конфлікт сприймається як джерело ідей.</a:t>
            </a:r>
          </a:p>
          <a:p>
            <a:pPr marL="342900" indent="-342900" algn="just">
              <a:buFont typeface="+mj-lt"/>
              <a:buAutoNum type="arabicPeriod"/>
            </a:pPr>
            <a:r>
              <a:rPr lang="uk-UA" sz="3600" dirty="0" smtClean="0"/>
              <a:t>Кожен намагається зрозуміти думку опонентів.</a:t>
            </a:r>
            <a:endParaRPr lang="ru-RU" sz="3600" dirty="0"/>
          </a:p>
        </p:txBody>
      </p:sp>
    </p:spTree>
    <p:extLst>
      <p:ext uri="{BB962C8B-B14F-4D97-AF65-F5344CB8AC3E}">
        <p14:creationId xmlns:p14="http://schemas.microsoft.com/office/powerpoint/2010/main" val="1744212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90500"/>
            <a:ext cx="17678399" cy="830997"/>
          </a:xfrm>
        </p:spPr>
        <p:txBody>
          <a:bodyPr/>
          <a:lstStyle/>
          <a:p>
            <a:pPr algn="ctr"/>
            <a:r>
              <a:rPr lang="uk-UA" sz="5400" dirty="0" smtClean="0">
                <a:solidFill>
                  <a:schemeClr val="tx1"/>
                </a:solidFill>
                <a:latin typeface="Times New Roman" panose="02020603050405020304" pitchFamily="18" charset="0"/>
                <a:cs typeface="Times New Roman" panose="02020603050405020304" pitchFamily="18" charset="0"/>
              </a:rPr>
              <a:t>К</a:t>
            </a:r>
            <a:r>
              <a:rPr lang="ru-RU" sz="5400" dirty="0" err="1" smtClean="0">
                <a:solidFill>
                  <a:schemeClr val="tx1"/>
                </a:solidFill>
                <a:latin typeface="Times New Roman" panose="02020603050405020304" pitchFamily="18" charset="0"/>
                <a:cs typeface="Times New Roman" panose="02020603050405020304" pitchFamily="18" charset="0"/>
              </a:rPr>
              <a:t>ліматичні</a:t>
            </a:r>
            <a:r>
              <a:rPr lang="ru-RU" sz="5400" dirty="0" smtClean="0">
                <a:solidFill>
                  <a:schemeClr val="tx1"/>
                </a:solidFill>
                <a:latin typeface="Times New Roman" panose="02020603050405020304" pitchFamily="18" charset="0"/>
                <a:cs typeface="Times New Roman" panose="02020603050405020304" pitchFamily="18" charset="0"/>
              </a:rPr>
              <a:t> </a:t>
            </a:r>
            <a:r>
              <a:rPr lang="ru-RU" sz="5400" dirty="0" err="1">
                <a:solidFill>
                  <a:schemeClr val="tx1"/>
                </a:solidFill>
                <a:latin typeface="Times New Roman" panose="02020603050405020304" pitchFamily="18" charset="0"/>
                <a:cs typeface="Times New Roman" panose="02020603050405020304" pitchFamily="18" charset="0"/>
              </a:rPr>
              <a:t>особливості</a:t>
            </a:r>
            <a:r>
              <a:rPr lang="ru-RU" sz="5400" dirty="0">
                <a:solidFill>
                  <a:schemeClr val="tx1"/>
                </a:solidFill>
                <a:latin typeface="Times New Roman" panose="02020603050405020304" pitchFamily="18" charset="0"/>
                <a:cs typeface="Times New Roman" panose="02020603050405020304" pitchFamily="18" charset="0"/>
              </a:rPr>
              <a:t> </a:t>
            </a:r>
            <a:r>
              <a:rPr lang="ru-RU" sz="5400" dirty="0" err="1" smtClean="0">
                <a:solidFill>
                  <a:schemeClr val="tx1"/>
                </a:solidFill>
                <a:latin typeface="Times New Roman" panose="02020603050405020304" pitchFamily="18" charset="0"/>
                <a:cs typeface="Times New Roman" panose="02020603050405020304" pitchFamily="18" charset="0"/>
              </a:rPr>
              <a:t>Одеської</a:t>
            </a:r>
            <a:r>
              <a:rPr lang="ru-RU" sz="5400" dirty="0" smtClean="0">
                <a:solidFill>
                  <a:schemeClr val="tx1"/>
                </a:solidFill>
                <a:latin typeface="Times New Roman" panose="02020603050405020304" pitchFamily="18" charset="0"/>
                <a:cs typeface="Times New Roman" panose="02020603050405020304" pitchFamily="18" charset="0"/>
              </a:rPr>
              <a:t> </a:t>
            </a:r>
            <a:r>
              <a:rPr lang="ru-RU" sz="5400" dirty="0" err="1" smtClean="0">
                <a:solidFill>
                  <a:schemeClr val="tx1"/>
                </a:solidFill>
                <a:latin typeface="Times New Roman" panose="02020603050405020304" pitchFamily="18" charset="0"/>
                <a:cs typeface="Times New Roman" panose="02020603050405020304" pitchFamily="18" charset="0"/>
              </a:rPr>
              <a:t>області</a:t>
            </a:r>
            <a:endParaRPr lang="ru-RU" sz="5400" dirty="0"/>
          </a:p>
        </p:txBody>
      </p:sp>
      <p:graphicFrame>
        <p:nvGraphicFramePr>
          <p:cNvPr id="4" name="Схема 3"/>
          <p:cNvGraphicFramePr/>
          <p:nvPr>
            <p:extLst>
              <p:ext uri="{D42A27DB-BD31-4B8C-83A1-F6EECF244321}">
                <p14:modId xmlns:p14="http://schemas.microsoft.com/office/powerpoint/2010/main" val="1240851618"/>
              </p:ext>
            </p:extLst>
          </p:nvPr>
        </p:nvGraphicFramePr>
        <p:xfrm>
          <a:off x="381000" y="1485900"/>
          <a:ext cx="17373600" cy="845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075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8" name="Заголовок 7"/>
          <p:cNvSpPr>
            <a:spLocks noGrp="1"/>
          </p:cNvSpPr>
          <p:nvPr>
            <p:ph type="title"/>
          </p:nvPr>
        </p:nvSpPr>
        <p:spPr>
          <a:xfrm>
            <a:off x="457200" y="266701"/>
            <a:ext cx="16687800" cy="2666999"/>
          </a:xfrm>
        </p:spPr>
        <p:txBody>
          <a:bodyPr/>
          <a:lstStyle/>
          <a:p>
            <a:pPr algn="ctr"/>
            <a:r>
              <a:rPr lang="uk-UA" sz="5400" b="1" dirty="0">
                <a:solidFill>
                  <a:schemeClr val="tx1"/>
                </a:solidFill>
                <a:latin typeface="Times New Roman" panose="02020603050405020304" pitchFamily="18" charset="0"/>
                <a:cs typeface="Times New Roman" panose="02020603050405020304" pitchFamily="18" charset="0"/>
              </a:rPr>
              <a:t>Особливості розвитку </a:t>
            </a:r>
            <a:r>
              <a:rPr lang="ru-RU" sz="5400" b="1" dirty="0" err="1">
                <a:solidFill>
                  <a:schemeClr val="tx1"/>
                </a:solidFill>
                <a:latin typeface="Times New Roman" panose="02020603050405020304" pitchFamily="18" charset="0"/>
                <a:cs typeface="Times New Roman" panose="02020603050405020304" pitchFamily="18" charset="0"/>
              </a:rPr>
              <a:t>рослинництва</a:t>
            </a:r>
            <a:r>
              <a:rPr lang="ru-RU" sz="5400" b="1" dirty="0">
                <a:solidFill>
                  <a:schemeClr val="tx1"/>
                </a:solidFill>
                <a:latin typeface="Times New Roman" panose="02020603050405020304" pitchFamily="18" charset="0"/>
                <a:cs typeface="Times New Roman" panose="02020603050405020304" pitchFamily="18" charset="0"/>
              </a:rPr>
              <a:t> в </a:t>
            </a:r>
            <a:r>
              <a:rPr lang="ru-RU" sz="5400" b="1" dirty="0" err="1">
                <a:solidFill>
                  <a:schemeClr val="tx1"/>
                </a:solidFill>
                <a:latin typeface="Times New Roman" panose="02020603050405020304" pitchFamily="18" charset="0"/>
                <a:cs typeface="Times New Roman" panose="02020603050405020304" pitchFamily="18" charset="0"/>
              </a:rPr>
              <a:t>умовах</a:t>
            </a:r>
            <a:r>
              <a:rPr lang="ru-RU" sz="5400" b="1" dirty="0">
                <a:solidFill>
                  <a:schemeClr val="tx1"/>
                </a:solidFill>
                <a:latin typeface="Times New Roman" panose="02020603050405020304" pitchFamily="18" charset="0"/>
                <a:cs typeface="Times New Roman" panose="02020603050405020304" pitchFamily="18" charset="0"/>
              </a:rPr>
              <a:t> </a:t>
            </a:r>
            <a:r>
              <a:rPr lang="ru-RU" sz="5400" b="1" dirty="0" err="1" smtClean="0">
                <a:solidFill>
                  <a:schemeClr val="tx1"/>
                </a:solidFill>
                <a:latin typeface="Times New Roman" panose="02020603050405020304" pitchFamily="18" charset="0"/>
                <a:cs typeface="Times New Roman" panose="02020603050405020304" pitchFamily="18" charset="0"/>
              </a:rPr>
              <a:t>Одеської</a:t>
            </a:r>
            <a:r>
              <a:rPr lang="ru-RU" sz="5400" b="1" dirty="0" smtClean="0">
                <a:solidFill>
                  <a:schemeClr val="tx1"/>
                </a:solidFill>
                <a:latin typeface="Times New Roman" panose="02020603050405020304" pitchFamily="18" charset="0"/>
                <a:cs typeface="Times New Roman" panose="02020603050405020304" pitchFamily="18" charset="0"/>
              </a:rPr>
              <a:t> </a:t>
            </a:r>
            <a:r>
              <a:rPr lang="ru-RU" sz="5400" b="1" dirty="0" err="1" smtClean="0">
                <a:solidFill>
                  <a:schemeClr val="tx1"/>
                </a:solidFill>
                <a:latin typeface="Times New Roman" panose="02020603050405020304" pitchFamily="18" charset="0"/>
                <a:cs typeface="Times New Roman" panose="02020603050405020304" pitchFamily="18" charset="0"/>
              </a:rPr>
              <a:t>області</a:t>
            </a:r>
            <a:r>
              <a:rPr lang="ru-RU" sz="3600" b="1" dirty="0" smtClean="0">
                <a:solidFill>
                  <a:schemeClr val="tx1"/>
                </a:solidFill>
                <a:latin typeface="Times New Roman" panose="02020603050405020304" pitchFamily="18" charset="0"/>
                <a:cs typeface="Times New Roman" panose="02020603050405020304" pitchFamily="18" charset="0"/>
              </a:rPr>
              <a:t/>
            </a:r>
            <a:br>
              <a:rPr lang="ru-RU" sz="3600" b="1" dirty="0" smtClean="0">
                <a:solidFill>
                  <a:schemeClr val="tx1"/>
                </a:solidFill>
                <a:latin typeface="Times New Roman" panose="02020603050405020304" pitchFamily="18" charset="0"/>
                <a:cs typeface="Times New Roman" panose="02020603050405020304" pitchFamily="18" charset="0"/>
              </a:rPr>
            </a:br>
            <a:r>
              <a:rPr lang="uk-UA" sz="3600" dirty="0">
                <a:solidFill>
                  <a:schemeClr val="tx1"/>
                </a:solidFill>
                <a:latin typeface="Times New Roman" panose="02020603050405020304" pitchFamily="18" charset="0"/>
                <a:cs typeface="Times New Roman" panose="02020603050405020304" pitchFamily="18" charset="0"/>
              </a:rPr>
              <a:t/>
            </a:r>
            <a:br>
              <a:rPr lang="uk-UA" sz="3600" dirty="0">
                <a:solidFill>
                  <a:schemeClr val="tx1"/>
                </a:solidFill>
                <a:latin typeface="Times New Roman" panose="02020603050405020304" pitchFamily="18" charset="0"/>
                <a:cs typeface="Times New Roman" panose="02020603050405020304" pitchFamily="18" charset="0"/>
              </a:rPr>
            </a:br>
            <a:r>
              <a:rPr lang="uk-UA" sz="3600" dirty="0">
                <a:solidFill>
                  <a:schemeClr val="tx1"/>
                </a:solidFill>
                <a:latin typeface="Times New Roman" panose="02020603050405020304" pitchFamily="18" charset="0"/>
                <a:cs typeface="Times New Roman" panose="02020603050405020304" pitchFamily="18" charset="0"/>
              </a:rPr>
              <a:t/>
            </a:r>
            <a:br>
              <a:rPr lang="uk-UA" sz="3600" dirty="0">
                <a:solidFill>
                  <a:schemeClr val="tx1"/>
                </a:solidFill>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ru-RU" sz="3600" dirty="0">
              <a:solidFill>
                <a:schemeClr val="tx1"/>
              </a:solidFill>
            </a:endParaRPr>
          </a:p>
        </p:txBody>
      </p:sp>
      <p:pic>
        <p:nvPicPr>
          <p:cNvPr id="1026" name="Picture 2" descr="https://agroportal.ua/storage/media/uploads/Infografica/u-nas-ye-plan.jpg"/>
          <p:cNvPicPr>
            <a:picLocks noChangeAspect="1" noChangeArrowheads="1"/>
          </p:cNvPicPr>
          <p:nvPr/>
        </p:nvPicPr>
        <p:blipFill rotWithShape="1">
          <a:blip r:embed="rId4">
            <a:extLst>
              <a:ext uri="{28A0092B-C50C-407E-A947-70E740481C1C}">
                <a14:useLocalDpi xmlns:a14="http://schemas.microsoft.com/office/drawing/2010/main" val="0"/>
              </a:ext>
            </a:extLst>
          </a:blip>
          <a:srcRect b="9295"/>
          <a:stretch/>
        </p:blipFill>
        <p:spPr bwMode="auto">
          <a:xfrm>
            <a:off x="1745115" y="1866900"/>
            <a:ext cx="14111969" cy="818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37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8" name="Заголовок 7"/>
          <p:cNvSpPr>
            <a:spLocks noGrp="1"/>
          </p:cNvSpPr>
          <p:nvPr>
            <p:ph type="title"/>
          </p:nvPr>
        </p:nvSpPr>
        <p:spPr>
          <a:xfrm>
            <a:off x="457198" y="266701"/>
            <a:ext cx="13868401" cy="2285999"/>
          </a:xfrm>
        </p:spPr>
        <p:txBody>
          <a:bodyPr/>
          <a:lstStyle/>
          <a:p>
            <a:pPr algn="ctr"/>
            <a:r>
              <a:rPr lang="ru-RU" sz="5400" b="1" dirty="0" err="1">
                <a:solidFill>
                  <a:schemeClr val="tx1"/>
                </a:solidFill>
                <a:latin typeface="Times New Roman" panose="02020603050405020304" pitchFamily="18" charset="0"/>
                <a:cs typeface="Times New Roman" panose="02020603050405020304" pitchFamily="18" charset="0"/>
              </a:rPr>
              <a:t>Проблемні</a:t>
            </a:r>
            <a:r>
              <a:rPr lang="ru-RU" sz="5400" b="1" dirty="0">
                <a:solidFill>
                  <a:schemeClr val="tx1"/>
                </a:solidFill>
                <a:latin typeface="Times New Roman" panose="02020603050405020304" pitchFamily="18" charset="0"/>
                <a:cs typeface="Times New Roman" panose="02020603050405020304" pitchFamily="18" charset="0"/>
              </a:rPr>
              <a:t> </a:t>
            </a:r>
            <a:r>
              <a:rPr lang="ru-RU" sz="5400" b="1" dirty="0" err="1">
                <a:solidFill>
                  <a:schemeClr val="tx1"/>
                </a:solidFill>
                <a:latin typeface="Times New Roman" panose="02020603050405020304" pitchFamily="18" charset="0"/>
                <a:cs typeface="Times New Roman" panose="02020603050405020304" pitchFamily="18" charset="0"/>
              </a:rPr>
              <a:t>аспекти</a:t>
            </a:r>
            <a:r>
              <a:rPr lang="ru-RU" sz="5400" b="1" dirty="0">
                <a:solidFill>
                  <a:schemeClr val="tx1"/>
                </a:solidFill>
                <a:latin typeface="Times New Roman" panose="02020603050405020304" pitchFamily="18" charset="0"/>
                <a:cs typeface="Times New Roman" panose="02020603050405020304" pitchFamily="18" charset="0"/>
              </a:rPr>
              <a:t> </a:t>
            </a:r>
            <a:r>
              <a:rPr lang="ru-RU" sz="5400" b="1" dirty="0" err="1">
                <a:solidFill>
                  <a:schemeClr val="tx1"/>
                </a:solidFill>
                <a:latin typeface="Times New Roman" panose="02020603050405020304" pitchFamily="18" charset="0"/>
                <a:cs typeface="Times New Roman" panose="02020603050405020304" pitchFamily="18" charset="0"/>
              </a:rPr>
              <a:t>розвитку</a:t>
            </a:r>
            <a:r>
              <a:rPr lang="ru-RU" sz="5400" b="1" dirty="0">
                <a:solidFill>
                  <a:schemeClr val="tx1"/>
                </a:solidFill>
                <a:latin typeface="Times New Roman" panose="02020603050405020304" pitchFamily="18" charset="0"/>
                <a:cs typeface="Times New Roman" panose="02020603050405020304" pitchFamily="18" charset="0"/>
              </a:rPr>
              <a:t> </a:t>
            </a:r>
            <a:r>
              <a:rPr lang="ru-RU" sz="5400" b="1" dirty="0" err="1">
                <a:solidFill>
                  <a:schemeClr val="tx1"/>
                </a:solidFill>
                <a:latin typeface="Times New Roman" panose="02020603050405020304" pitchFamily="18" charset="0"/>
                <a:cs typeface="Times New Roman" panose="02020603050405020304" pitchFamily="18" charset="0"/>
              </a:rPr>
              <a:t>сільського</a:t>
            </a:r>
            <a:r>
              <a:rPr lang="ru-RU" sz="5400" b="1" dirty="0">
                <a:solidFill>
                  <a:schemeClr val="tx1"/>
                </a:solidFill>
                <a:latin typeface="Times New Roman" panose="02020603050405020304" pitchFamily="18" charset="0"/>
                <a:cs typeface="Times New Roman" panose="02020603050405020304" pitchFamily="18" charset="0"/>
              </a:rPr>
              <a:t> </a:t>
            </a:r>
            <a:r>
              <a:rPr lang="ru-RU" sz="5400" b="1" dirty="0" err="1">
                <a:solidFill>
                  <a:schemeClr val="tx1"/>
                </a:solidFill>
                <a:latin typeface="Times New Roman" panose="02020603050405020304" pitchFamily="18" charset="0"/>
                <a:cs typeface="Times New Roman" panose="02020603050405020304" pitchFamily="18" charset="0"/>
              </a:rPr>
              <a:t>господарства</a:t>
            </a:r>
            <a:r>
              <a:rPr lang="ru-RU" sz="5400" b="1" dirty="0">
                <a:solidFill>
                  <a:schemeClr val="tx1"/>
                </a:solidFill>
                <a:latin typeface="Times New Roman" panose="02020603050405020304" pitchFamily="18" charset="0"/>
                <a:cs typeface="Times New Roman" panose="02020603050405020304" pitchFamily="18" charset="0"/>
              </a:rPr>
              <a:t> в </a:t>
            </a:r>
            <a:r>
              <a:rPr lang="ru-RU" sz="5400" b="1" dirty="0" err="1" smtClean="0">
                <a:solidFill>
                  <a:schemeClr val="tx1"/>
                </a:solidFill>
                <a:latin typeface="Times New Roman" panose="02020603050405020304" pitchFamily="18" charset="0"/>
                <a:cs typeface="Times New Roman" panose="02020603050405020304" pitchFamily="18" charset="0"/>
              </a:rPr>
              <a:t>Одеській</a:t>
            </a:r>
            <a:r>
              <a:rPr lang="ru-RU" sz="5400" b="1" dirty="0" smtClean="0">
                <a:solidFill>
                  <a:schemeClr val="tx1"/>
                </a:solidFill>
                <a:latin typeface="Times New Roman" panose="02020603050405020304" pitchFamily="18" charset="0"/>
                <a:cs typeface="Times New Roman" panose="02020603050405020304" pitchFamily="18" charset="0"/>
              </a:rPr>
              <a:t> </a:t>
            </a:r>
            <a:r>
              <a:rPr lang="ru-RU" sz="5400" b="1" dirty="0" err="1" smtClean="0">
                <a:solidFill>
                  <a:schemeClr val="tx1"/>
                </a:solidFill>
                <a:latin typeface="Times New Roman" panose="02020603050405020304" pitchFamily="18" charset="0"/>
                <a:cs typeface="Times New Roman" panose="02020603050405020304" pitchFamily="18" charset="0"/>
              </a:rPr>
              <a:t>області</a:t>
            </a:r>
            <a:r>
              <a:rPr lang="uk-UA" sz="3600" dirty="0">
                <a:solidFill>
                  <a:schemeClr val="tx2"/>
                </a:solidFill>
                <a:latin typeface="Times New Roman" panose="02020603050405020304" pitchFamily="18" charset="0"/>
                <a:cs typeface="Times New Roman" panose="02020603050405020304" pitchFamily="18" charset="0"/>
              </a:rPr>
              <a:t/>
            </a:r>
            <a:br>
              <a:rPr lang="uk-UA" sz="3600" dirty="0">
                <a:solidFill>
                  <a:schemeClr val="tx2"/>
                </a:solidFill>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endParaRPr lang="ru-RU" sz="3600" dirty="0">
              <a:solidFill>
                <a:schemeClr val="tx1"/>
              </a:solidFill>
            </a:endParaRPr>
          </a:p>
        </p:txBody>
      </p:sp>
      <p:graphicFrame>
        <p:nvGraphicFramePr>
          <p:cNvPr id="2" name="Схема 1"/>
          <p:cNvGraphicFramePr/>
          <p:nvPr>
            <p:extLst>
              <p:ext uri="{D42A27DB-BD31-4B8C-83A1-F6EECF244321}">
                <p14:modId xmlns:p14="http://schemas.microsoft.com/office/powerpoint/2010/main" val="2624927306"/>
              </p:ext>
            </p:extLst>
          </p:nvPr>
        </p:nvGraphicFramePr>
        <p:xfrm>
          <a:off x="0" y="2305048"/>
          <a:ext cx="17602200" cy="77914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5755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0"/>
            <a:ext cx="2333624" cy="2305049"/>
          </a:xfrm>
          <a:prstGeom prst="rect">
            <a:avLst/>
          </a:prstGeom>
        </p:spPr>
      </p:pic>
      <p:pic>
        <p:nvPicPr>
          <p:cNvPr id="6" name="object 6"/>
          <p:cNvPicPr/>
          <p:nvPr/>
        </p:nvPicPr>
        <p:blipFill>
          <a:blip r:embed="rId3" cstate="print"/>
          <a:stretch>
            <a:fillRect/>
          </a:stretch>
        </p:blipFill>
        <p:spPr>
          <a:xfrm>
            <a:off x="457199" y="2202816"/>
            <a:ext cx="180975" cy="180974"/>
          </a:xfrm>
          <a:prstGeom prst="rect">
            <a:avLst/>
          </a:prstGeom>
        </p:spPr>
      </p:pic>
      <p:sp>
        <p:nvSpPr>
          <p:cNvPr id="8" name="Заголовок 7"/>
          <p:cNvSpPr>
            <a:spLocks noGrp="1"/>
          </p:cNvSpPr>
          <p:nvPr>
            <p:ph type="title"/>
          </p:nvPr>
        </p:nvSpPr>
        <p:spPr>
          <a:xfrm>
            <a:off x="304800" y="266701"/>
            <a:ext cx="14249400" cy="1295399"/>
          </a:xfrm>
        </p:spPr>
        <p:txBody>
          <a:bodyPr/>
          <a:lstStyle/>
          <a:p>
            <a:pPr marL="0" indent="0" algn="ctr">
              <a:buNone/>
            </a:pPr>
            <a:r>
              <a:rPr lang="ru-RU" sz="5400" b="1" dirty="0" err="1">
                <a:solidFill>
                  <a:schemeClr val="tx1"/>
                </a:solidFill>
                <a:latin typeface="Times New Roman" panose="02020603050405020304" pitchFamily="18" charset="0"/>
                <a:cs typeface="Times New Roman" panose="02020603050405020304" pitchFamily="18" charset="0"/>
              </a:rPr>
              <a:t>Земельні</a:t>
            </a:r>
            <a:r>
              <a:rPr lang="ru-RU" sz="5400" b="1" dirty="0">
                <a:solidFill>
                  <a:schemeClr val="tx1"/>
                </a:solidFill>
                <a:latin typeface="Times New Roman" panose="02020603050405020304" pitchFamily="18" charset="0"/>
                <a:cs typeface="Times New Roman" panose="02020603050405020304" pitchFamily="18" charset="0"/>
              </a:rPr>
              <a:t> </a:t>
            </a:r>
            <a:r>
              <a:rPr lang="ru-RU" sz="5400" b="1" dirty="0" err="1">
                <a:solidFill>
                  <a:schemeClr val="tx1"/>
                </a:solidFill>
                <a:latin typeface="Times New Roman" panose="02020603050405020304" pitchFamily="18" charset="0"/>
                <a:cs typeface="Times New Roman" panose="02020603050405020304" pitchFamily="18" charset="0"/>
              </a:rPr>
              <a:t>ресурси</a:t>
            </a:r>
            <a:r>
              <a:rPr lang="ru-RU" sz="5400" b="1" dirty="0">
                <a:solidFill>
                  <a:schemeClr val="tx1"/>
                </a:solidFill>
                <a:latin typeface="Times New Roman" panose="02020603050405020304" pitchFamily="18" charset="0"/>
                <a:cs typeface="Times New Roman" panose="02020603050405020304" pitchFamily="18" charset="0"/>
              </a:rPr>
              <a:t> і </a:t>
            </a:r>
            <a:r>
              <a:rPr lang="ru-RU" sz="5400" b="1" dirty="0" err="1">
                <a:solidFill>
                  <a:schemeClr val="tx1"/>
                </a:solidFill>
                <a:latin typeface="Times New Roman" panose="02020603050405020304" pitchFamily="18" charset="0"/>
                <a:cs typeface="Times New Roman" panose="02020603050405020304" pitchFamily="18" charset="0"/>
              </a:rPr>
              <a:t>ґрунти</a:t>
            </a:r>
            <a:r>
              <a:rPr lang="ru-RU" sz="5400" b="1" dirty="0">
                <a:solidFill>
                  <a:schemeClr val="tx1"/>
                </a:solidFill>
                <a:latin typeface="Times New Roman" panose="02020603050405020304" pitchFamily="18" charset="0"/>
                <a:cs typeface="Times New Roman" panose="02020603050405020304" pitchFamily="18" charset="0"/>
              </a:rPr>
              <a:t>  </a:t>
            </a:r>
            <a:r>
              <a:rPr lang="ru-RU" sz="5400" b="1" dirty="0" err="1" smtClean="0">
                <a:solidFill>
                  <a:schemeClr val="tx1"/>
                </a:solidFill>
                <a:latin typeface="Times New Roman" panose="02020603050405020304" pitchFamily="18" charset="0"/>
                <a:cs typeface="Times New Roman" panose="02020603050405020304" pitchFamily="18" charset="0"/>
              </a:rPr>
              <a:t>Одеської</a:t>
            </a:r>
            <a:r>
              <a:rPr lang="ru-RU" sz="5400" b="1" dirty="0" smtClean="0">
                <a:solidFill>
                  <a:schemeClr val="tx1"/>
                </a:solidFill>
                <a:latin typeface="Times New Roman" panose="02020603050405020304" pitchFamily="18" charset="0"/>
                <a:cs typeface="Times New Roman" panose="02020603050405020304" pitchFamily="18" charset="0"/>
              </a:rPr>
              <a:t> </a:t>
            </a:r>
            <a:r>
              <a:rPr lang="ru-RU" sz="5400" b="1" dirty="0" err="1" smtClean="0">
                <a:solidFill>
                  <a:schemeClr val="tx1"/>
                </a:solidFill>
                <a:latin typeface="Times New Roman" panose="02020603050405020304" pitchFamily="18" charset="0"/>
                <a:cs typeface="Times New Roman" panose="02020603050405020304" pitchFamily="18" charset="0"/>
              </a:rPr>
              <a:t>області</a:t>
            </a: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endParaRPr lang="ru-RU" sz="3600" dirty="0">
              <a:solidFill>
                <a:schemeClr val="tx1"/>
              </a:solidFill>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174" y="1197768"/>
            <a:ext cx="11582402" cy="8686802"/>
          </a:xfrm>
          <a:prstGeom prst="rect">
            <a:avLst/>
          </a:prstGeom>
        </p:spPr>
      </p:pic>
    </p:spTree>
    <p:extLst>
      <p:ext uri="{BB962C8B-B14F-4D97-AF65-F5344CB8AC3E}">
        <p14:creationId xmlns:p14="http://schemas.microsoft.com/office/powerpoint/2010/main" val="3702885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1" y="571501"/>
            <a:ext cx="12725400" cy="1661993"/>
          </a:xfrm>
        </p:spPr>
        <p:txBody>
          <a:bodyPr/>
          <a:lstStyle/>
          <a:p>
            <a:pPr marL="0" indent="0" algn="ctr">
              <a:buNone/>
            </a:pPr>
            <a:r>
              <a:rPr lang="uk-UA" sz="5400" b="1" dirty="0">
                <a:solidFill>
                  <a:schemeClr val="tx1"/>
                </a:solidFill>
                <a:latin typeface="Times New Roman" panose="02020603050405020304" pitchFamily="18" charset="0"/>
                <a:cs typeface="Times New Roman" panose="02020603050405020304" pitchFamily="18" charset="0"/>
              </a:rPr>
              <a:t>Обсяги та причини деградації ґрунтів  </a:t>
            </a:r>
            <a:r>
              <a:rPr lang="uk-UA" sz="5400" b="1" dirty="0" smtClean="0">
                <a:solidFill>
                  <a:schemeClr val="tx1"/>
                </a:solidFill>
                <a:latin typeface="Times New Roman" panose="02020603050405020304" pitchFamily="18" charset="0"/>
                <a:cs typeface="Times New Roman" panose="02020603050405020304" pitchFamily="18" charset="0"/>
              </a:rPr>
              <a:t>Одеської області </a:t>
            </a:r>
            <a:endParaRPr lang="ru-RU" sz="2800" b="1" dirty="0">
              <a:solidFill>
                <a:schemeClr val="tx1"/>
              </a:solidFill>
            </a:endParaRPr>
          </a:p>
        </p:txBody>
      </p:sp>
      <p:pic>
        <p:nvPicPr>
          <p:cNvPr id="4" name="object 4"/>
          <p:cNvPicPr/>
          <p:nvPr/>
        </p:nvPicPr>
        <p:blipFill>
          <a:blip r:embed="rId2" cstate="print"/>
          <a:stretch>
            <a:fillRect/>
          </a:stretch>
        </p:blipFill>
        <p:spPr>
          <a:xfrm>
            <a:off x="13019341" y="0"/>
            <a:ext cx="2333624" cy="2305049"/>
          </a:xfrm>
          <a:prstGeom prst="rect">
            <a:avLst/>
          </a:prstGeom>
        </p:spPr>
      </p:pic>
      <p:graphicFrame>
        <p:nvGraphicFramePr>
          <p:cNvPr id="6" name="Схема 5"/>
          <p:cNvGraphicFramePr/>
          <p:nvPr>
            <p:extLst>
              <p:ext uri="{D42A27DB-BD31-4B8C-83A1-F6EECF244321}">
                <p14:modId xmlns:p14="http://schemas.microsoft.com/office/powerpoint/2010/main" val="584770788"/>
              </p:ext>
            </p:extLst>
          </p:nvPr>
        </p:nvGraphicFramePr>
        <p:xfrm>
          <a:off x="685800" y="2305048"/>
          <a:ext cx="13944599" cy="7981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3246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151" y="495301"/>
            <a:ext cx="12124190" cy="2285999"/>
          </a:xfrm>
        </p:spPr>
        <p:txBody>
          <a:bodyPr/>
          <a:lstStyle/>
          <a:p>
            <a:pPr marL="0" indent="0" algn="ctr">
              <a:buNone/>
            </a:pPr>
            <a:r>
              <a:rPr lang="uk-UA" sz="5400" b="1" dirty="0">
                <a:solidFill>
                  <a:schemeClr val="tx1"/>
                </a:solidFill>
                <a:latin typeface="Times New Roman" panose="02020603050405020304" pitchFamily="18" charset="0"/>
                <a:cs typeface="Times New Roman" panose="02020603050405020304" pitchFamily="18" charset="0"/>
              </a:rPr>
              <a:t>Пропозиції щодо запобігання деградації ґрунтів </a:t>
            </a:r>
            <a:r>
              <a:rPr lang="uk-UA" sz="5400" b="1" dirty="0" smtClean="0">
                <a:solidFill>
                  <a:schemeClr val="tx1"/>
                </a:solidFill>
                <a:latin typeface="Times New Roman" panose="02020603050405020304" pitchFamily="18" charset="0"/>
                <a:cs typeface="Times New Roman" panose="02020603050405020304" pitchFamily="18" charset="0"/>
              </a:rPr>
              <a:t>Одеської області</a:t>
            </a:r>
            <a:r>
              <a:rPr lang="uk-UA" sz="2800" b="1" i="1" dirty="0" smtClean="0">
                <a:solidFill>
                  <a:schemeClr val="tx1"/>
                </a:solidFill>
                <a:latin typeface="Times New Roman" panose="02020603050405020304" pitchFamily="18" charset="0"/>
                <a:cs typeface="Times New Roman" panose="02020603050405020304" pitchFamily="18" charset="0"/>
              </a:rPr>
              <a:t/>
            </a:r>
            <a:br>
              <a:rPr lang="uk-UA" sz="2800" b="1" i="1" dirty="0" smtClean="0">
                <a:solidFill>
                  <a:schemeClr val="tx1"/>
                </a:solidFill>
                <a:latin typeface="Times New Roman" panose="02020603050405020304" pitchFamily="18" charset="0"/>
                <a:cs typeface="Times New Roman" panose="02020603050405020304" pitchFamily="18" charset="0"/>
              </a:rPr>
            </a:br>
            <a:endParaRPr lang="ru-RU" sz="2800" b="1" i="1" dirty="0">
              <a:solidFill>
                <a:schemeClr val="tx1"/>
              </a:solidFill>
            </a:endParaRPr>
          </a:p>
        </p:txBody>
      </p:sp>
      <p:pic>
        <p:nvPicPr>
          <p:cNvPr id="4" name="object 4"/>
          <p:cNvPicPr/>
          <p:nvPr/>
        </p:nvPicPr>
        <p:blipFill>
          <a:blip r:embed="rId2" cstate="print"/>
          <a:stretch>
            <a:fillRect/>
          </a:stretch>
        </p:blipFill>
        <p:spPr>
          <a:xfrm>
            <a:off x="13019341" y="0"/>
            <a:ext cx="2333624" cy="2305049"/>
          </a:xfrm>
          <a:prstGeom prst="rect">
            <a:avLst/>
          </a:prstGeom>
        </p:spPr>
      </p:pic>
      <p:graphicFrame>
        <p:nvGraphicFramePr>
          <p:cNvPr id="7" name="Схема 6"/>
          <p:cNvGraphicFramePr/>
          <p:nvPr>
            <p:extLst>
              <p:ext uri="{D42A27DB-BD31-4B8C-83A1-F6EECF244321}">
                <p14:modId xmlns:p14="http://schemas.microsoft.com/office/powerpoint/2010/main" val="3226830234"/>
              </p:ext>
            </p:extLst>
          </p:nvPr>
        </p:nvGraphicFramePr>
        <p:xfrm>
          <a:off x="152400" y="1866900"/>
          <a:ext cx="17602200" cy="812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3740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151" y="495301"/>
            <a:ext cx="10230049" cy="2819400"/>
          </a:xfrm>
        </p:spPr>
        <p:txBody>
          <a:bodyPr/>
          <a:lstStyle/>
          <a:p>
            <a:pPr algn="ctr"/>
            <a:r>
              <a:rPr lang="uk-UA" sz="5400" b="1" dirty="0">
                <a:solidFill>
                  <a:schemeClr val="tx1"/>
                </a:solidFill>
                <a:latin typeface="Times New Roman" panose="02020603050405020304" pitchFamily="18" charset="0"/>
                <a:cs typeface="Times New Roman" panose="02020603050405020304" pitchFamily="18" charset="0"/>
              </a:rPr>
              <a:t>Приклади успішного вирішення проблеми деградації ґрунтів у країнах </a:t>
            </a:r>
            <a:r>
              <a:rPr lang="uk-UA" sz="5400" b="1" dirty="0" smtClean="0">
                <a:solidFill>
                  <a:schemeClr val="tx1"/>
                </a:solidFill>
                <a:latin typeface="Times New Roman" panose="02020603050405020304" pitchFamily="18" charset="0"/>
                <a:cs typeface="Times New Roman" panose="02020603050405020304" pitchFamily="18" charset="0"/>
              </a:rPr>
              <a:t>ЄС</a:t>
            </a:r>
            <a:r>
              <a:rPr lang="uk-UA" sz="4000" b="1" dirty="0" smtClean="0">
                <a:solidFill>
                  <a:schemeClr val="tx1"/>
                </a:solidFill>
                <a:latin typeface="Times New Roman" panose="02020603050405020304" pitchFamily="18" charset="0"/>
                <a:cs typeface="Times New Roman" panose="02020603050405020304" pitchFamily="18" charset="0"/>
              </a:rPr>
              <a:t/>
            </a:r>
            <a:br>
              <a:rPr lang="uk-UA" sz="4000" b="1" dirty="0" smtClean="0">
                <a:solidFill>
                  <a:schemeClr val="tx1"/>
                </a:solidFill>
                <a:latin typeface="Times New Roman" panose="02020603050405020304" pitchFamily="18" charset="0"/>
                <a:cs typeface="Times New Roman" panose="02020603050405020304" pitchFamily="18" charset="0"/>
              </a:rPr>
            </a:br>
            <a:endParaRPr lang="ru-RU" sz="4000" dirty="0">
              <a:solidFill>
                <a:schemeClr val="tx1"/>
              </a:solidFill>
            </a:endParaRPr>
          </a:p>
        </p:txBody>
      </p:sp>
      <p:pic>
        <p:nvPicPr>
          <p:cNvPr id="4" name="object 4"/>
          <p:cNvPicPr/>
          <p:nvPr/>
        </p:nvPicPr>
        <p:blipFill>
          <a:blip r:embed="rId2" cstate="print"/>
          <a:stretch>
            <a:fillRect/>
          </a:stretch>
        </p:blipFill>
        <p:spPr>
          <a:xfrm>
            <a:off x="13019341" y="0"/>
            <a:ext cx="2333624" cy="2305049"/>
          </a:xfrm>
          <a:prstGeom prst="rect">
            <a:avLst/>
          </a:prstGeom>
        </p:spPr>
      </p:pic>
      <p:graphicFrame>
        <p:nvGraphicFramePr>
          <p:cNvPr id="5" name="Схема 4"/>
          <p:cNvGraphicFramePr/>
          <p:nvPr>
            <p:extLst>
              <p:ext uri="{D42A27DB-BD31-4B8C-83A1-F6EECF244321}">
                <p14:modId xmlns:p14="http://schemas.microsoft.com/office/powerpoint/2010/main" val="2097635846"/>
              </p:ext>
            </p:extLst>
          </p:nvPr>
        </p:nvGraphicFramePr>
        <p:xfrm>
          <a:off x="228600" y="3009899"/>
          <a:ext cx="15544800" cy="7260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8635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151" y="266700"/>
            <a:ext cx="12592249" cy="553998"/>
          </a:xfrm>
        </p:spPr>
        <p:txBody>
          <a:bodyPr/>
          <a:lstStyle/>
          <a:p>
            <a:r>
              <a:rPr lang="ru-RU" sz="3600" dirty="0" err="1"/>
              <a:t>Е</a:t>
            </a:r>
            <a:r>
              <a:rPr lang="ru-RU" sz="3600" dirty="0" err="1" smtClean="0"/>
              <a:t>кологічні</a:t>
            </a:r>
            <a:r>
              <a:rPr lang="ru-RU" sz="3600" dirty="0" smtClean="0"/>
              <a:t> </a:t>
            </a:r>
            <a:r>
              <a:rPr lang="ru-RU" sz="3600" dirty="0" err="1"/>
              <a:t>проблеми</a:t>
            </a:r>
            <a:r>
              <a:rPr lang="ru-RU" sz="3600" dirty="0"/>
              <a:t> </a:t>
            </a:r>
            <a:r>
              <a:rPr lang="ru-RU" sz="3600" dirty="0" err="1" smtClean="0"/>
              <a:t>Одеської</a:t>
            </a:r>
            <a:r>
              <a:rPr lang="ru-RU" sz="3600" dirty="0" smtClean="0"/>
              <a:t> </a:t>
            </a:r>
            <a:r>
              <a:rPr lang="ru-RU" sz="3600" dirty="0" err="1" smtClean="0"/>
              <a:t>області</a:t>
            </a:r>
            <a:endParaRPr lang="ru-RU" sz="3600" dirty="0"/>
          </a:p>
        </p:txBody>
      </p:sp>
      <p:sp>
        <p:nvSpPr>
          <p:cNvPr id="3" name="Текст 2"/>
          <p:cNvSpPr>
            <a:spLocks noGrp="1"/>
          </p:cNvSpPr>
          <p:nvPr>
            <p:ph type="body" idx="1"/>
          </p:nvPr>
        </p:nvSpPr>
        <p:spPr>
          <a:xfrm>
            <a:off x="533400" y="820698"/>
            <a:ext cx="15316200" cy="784830"/>
          </a:xfrm>
        </p:spPr>
        <p:txBody>
          <a:bodyPr/>
          <a:lstStyle/>
          <a:p>
            <a:r>
              <a:rPr lang="ru-RU" dirty="0" err="1"/>
              <a:t>Динаміка</a:t>
            </a:r>
            <a:r>
              <a:rPr lang="ru-RU" dirty="0"/>
              <a:t> </a:t>
            </a:r>
            <a:r>
              <a:rPr lang="ru-RU" dirty="0" err="1"/>
              <a:t>обсягів</a:t>
            </a:r>
            <a:r>
              <a:rPr lang="ru-RU" dirty="0"/>
              <a:t> </a:t>
            </a:r>
            <a:r>
              <a:rPr lang="ru-RU" dirty="0" err="1"/>
              <a:t>викидів</a:t>
            </a:r>
            <a:r>
              <a:rPr lang="ru-RU" dirty="0"/>
              <a:t> </a:t>
            </a:r>
            <a:r>
              <a:rPr lang="ru-RU" dirty="0" err="1"/>
              <a:t>забруднюючих</a:t>
            </a:r>
            <a:r>
              <a:rPr lang="ru-RU" dirty="0"/>
              <a:t> </a:t>
            </a:r>
            <a:r>
              <a:rPr lang="ru-RU" dirty="0" err="1"/>
              <a:t>речовин</a:t>
            </a:r>
            <a:r>
              <a:rPr lang="ru-RU" dirty="0"/>
              <a:t> в </a:t>
            </a:r>
            <a:r>
              <a:rPr lang="ru-RU" dirty="0" err="1"/>
              <a:t>атмосферне</a:t>
            </a:r>
            <a:r>
              <a:rPr lang="ru-RU" dirty="0"/>
              <a:t> </a:t>
            </a:r>
            <a:r>
              <a:rPr lang="ru-RU" dirty="0" err="1"/>
              <a:t>повітря</a:t>
            </a:r>
            <a:r>
              <a:rPr lang="ru-RU" dirty="0"/>
              <a:t> за 2015-2017 роки</a:t>
            </a:r>
          </a:p>
          <a:p>
            <a:endParaRPr lang="ru-RU" b="1" dirty="0"/>
          </a:p>
        </p:txBody>
      </p:sp>
      <p:graphicFrame>
        <p:nvGraphicFramePr>
          <p:cNvPr id="6" name="Таблица 5"/>
          <p:cNvGraphicFramePr>
            <a:graphicFrameLocks noGrp="1"/>
          </p:cNvGraphicFramePr>
          <p:nvPr>
            <p:extLst>
              <p:ext uri="{D42A27DB-BD31-4B8C-83A1-F6EECF244321}">
                <p14:modId xmlns:p14="http://schemas.microsoft.com/office/powerpoint/2010/main" val="3963062672"/>
              </p:ext>
            </p:extLst>
          </p:nvPr>
        </p:nvGraphicFramePr>
        <p:xfrm>
          <a:off x="381000" y="1347482"/>
          <a:ext cx="13487401" cy="8630437"/>
        </p:xfrm>
        <a:graphic>
          <a:graphicData uri="http://schemas.openxmlformats.org/drawingml/2006/table">
            <a:tbl>
              <a:tblPr firstRow="1" firstCol="1">
                <a:tableStyleId>{5C22544A-7EE6-4342-B048-85BDC9FD1C3A}</a:tableStyleId>
              </a:tblPr>
              <a:tblGrid>
                <a:gridCol w="6547282">
                  <a:extLst>
                    <a:ext uri="{9D8B030D-6E8A-4147-A177-3AD203B41FA5}">
                      <a16:colId xmlns:a16="http://schemas.microsoft.com/office/drawing/2014/main" val="2019385241"/>
                    </a:ext>
                  </a:extLst>
                </a:gridCol>
                <a:gridCol w="2487967">
                  <a:extLst>
                    <a:ext uri="{9D8B030D-6E8A-4147-A177-3AD203B41FA5}">
                      <a16:colId xmlns:a16="http://schemas.microsoft.com/office/drawing/2014/main" val="2533299175"/>
                    </a:ext>
                  </a:extLst>
                </a:gridCol>
                <a:gridCol w="2226076">
                  <a:extLst>
                    <a:ext uri="{9D8B030D-6E8A-4147-A177-3AD203B41FA5}">
                      <a16:colId xmlns:a16="http://schemas.microsoft.com/office/drawing/2014/main" val="4173753887"/>
                    </a:ext>
                  </a:extLst>
                </a:gridCol>
                <a:gridCol w="2226076">
                  <a:extLst>
                    <a:ext uri="{9D8B030D-6E8A-4147-A177-3AD203B41FA5}">
                      <a16:colId xmlns:a16="http://schemas.microsoft.com/office/drawing/2014/main" val="420857511"/>
                    </a:ext>
                  </a:extLst>
                </a:gridCol>
              </a:tblGrid>
              <a:tr h="235742">
                <a:tc>
                  <a:txBody>
                    <a:bodyPr/>
                    <a:lstStyle/>
                    <a:p>
                      <a:pPr>
                        <a:lnSpc>
                          <a:spcPct val="107000"/>
                        </a:lnSpc>
                        <a:spcAft>
                          <a:spcPts val="0"/>
                        </a:spcAft>
                      </a:pPr>
                      <a:r>
                        <a:rPr lang="ru-RU" sz="2400">
                          <a:effectLst/>
                        </a:rPr>
                        <a:t>Показники</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2015 рік</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2016 рік</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2017 рік</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35874"/>
                  </a:ext>
                </a:extLst>
              </a:tr>
              <a:tr h="2654065">
                <a:tc>
                  <a:txBody>
                    <a:bodyPr/>
                    <a:lstStyle/>
                    <a:p>
                      <a:pPr>
                        <a:lnSpc>
                          <a:spcPct val="107000"/>
                        </a:lnSpc>
                        <a:spcAft>
                          <a:spcPts val="0"/>
                        </a:spcAft>
                      </a:pPr>
                      <a:r>
                        <a:rPr lang="ru-RU" sz="2400">
                          <a:effectLst/>
                        </a:rPr>
                        <a:t>Загальна кількість (одиниць) дозволів на викиди забруднюючих речовин в атмосферне повітря, виданих у поточному році суб’єкту господарювання, об’єкт якого належить до:</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331</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250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299</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6327742"/>
                  </a:ext>
                </a:extLst>
              </a:tr>
              <a:tr h="235742">
                <a:tc>
                  <a:txBody>
                    <a:bodyPr/>
                    <a:lstStyle/>
                    <a:p>
                      <a:pPr>
                        <a:lnSpc>
                          <a:spcPct val="107000"/>
                        </a:lnSpc>
                        <a:spcAft>
                          <a:spcPts val="0"/>
                        </a:spcAft>
                      </a:pPr>
                      <a:r>
                        <a:rPr lang="ru-RU" sz="2400">
                          <a:effectLst/>
                        </a:rPr>
                        <a:t>другої групи</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99</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81</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101</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0301093"/>
                  </a:ext>
                </a:extLst>
              </a:tr>
              <a:tr h="235742">
                <a:tc>
                  <a:txBody>
                    <a:bodyPr/>
                    <a:lstStyle/>
                    <a:p>
                      <a:pPr>
                        <a:lnSpc>
                          <a:spcPct val="107000"/>
                        </a:lnSpc>
                        <a:spcAft>
                          <a:spcPts val="0"/>
                        </a:spcAft>
                      </a:pPr>
                      <a:r>
                        <a:rPr lang="ru-RU" sz="2400">
                          <a:effectLst/>
                        </a:rPr>
                        <a:t>третьої групи</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232</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169</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198</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2573816"/>
                  </a:ext>
                </a:extLst>
              </a:tr>
              <a:tr h="1322121">
                <a:tc>
                  <a:txBody>
                    <a:bodyPr/>
                    <a:lstStyle/>
                    <a:p>
                      <a:pPr>
                        <a:lnSpc>
                          <a:spcPct val="107000"/>
                        </a:lnSpc>
                        <a:spcAft>
                          <a:spcPts val="0"/>
                        </a:spcAft>
                      </a:pPr>
                      <a:r>
                        <a:rPr lang="ru-RU" sz="2400">
                          <a:effectLst/>
                        </a:rPr>
                        <a:t>Викиди забруднюючих речовин та парникових газів від стаціонарних джерел, тис.т</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3258,4</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2123,3</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a:effectLst/>
                        </a:rPr>
                        <a:t>1836,3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3037313"/>
                  </a:ext>
                </a:extLst>
              </a:tr>
              <a:tr h="1766103">
                <a:tc>
                  <a:txBody>
                    <a:bodyPr/>
                    <a:lstStyle/>
                    <a:p>
                      <a:pPr>
                        <a:lnSpc>
                          <a:spcPct val="107000"/>
                        </a:lnSpc>
                        <a:spcAft>
                          <a:spcPts val="0"/>
                        </a:spcAft>
                      </a:pPr>
                      <a:r>
                        <a:rPr lang="ru-RU" sz="2400">
                          <a:effectLst/>
                        </a:rPr>
                        <a:t>Викиди забруднюючих речовин в атмосферне повітря від стаціонарних джерел у розрахунку на км2 , т</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a:effectLst/>
                        </a:rPr>
                        <a:t>0,783</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0,792</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a:effectLst/>
                        </a:rPr>
                        <a:t>0,889</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6538472"/>
                  </a:ext>
                </a:extLst>
              </a:tr>
              <a:tr h="1766103">
                <a:tc>
                  <a:txBody>
                    <a:bodyPr/>
                    <a:lstStyle/>
                    <a:p>
                      <a:pPr>
                        <a:lnSpc>
                          <a:spcPct val="107000"/>
                        </a:lnSpc>
                        <a:spcAft>
                          <a:spcPts val="0"/>
                        </a:spcAft>
                      </a:pPr>
                      <a:r>
                        <a:rPr lang="ru-RU" sz="2400">
                          <a:effectLst/>
                        </a:rPr>
                        <a:t>Викиди забруднюючих речовин в атмосферне повітря від стаціонарних джерел у розрахунку на одну особу, кг</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10,9</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a:effectLst/>
                        </a:rPr>
                        <a:t>11,0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400" dirty="0">
                          <a:effectLst/>
                        </a:rPr>
                        <a:t>12,4</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2557041"/>
                  </a:ext>
                </a:extLst>
              </a:tr>
            </a:tbl>
          </a:graphicData>
        </a:graphic>
      </p:graphicFrame>
    </p:spTree>
    <p:extLst>
      <p:ext uri="{BB962C8B-B14F-4D97-AF65-F5344CB8AC3E}">
        <p14:creationId xmlns:p14="http://schemas.microsoft.com/office/powerpoint/2010/main" val="3496889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9600" y="858798"/>
            <a:ext cx="11812905" cy="890061"/>
          </a:xfrm>
        </p:spPr>
        <p:txBody>
          <a:bodyPr/>
          <a:lstStyle/>
          <a:p>
            <a:r>
              <a:rPr lang="ru-RU" b="1" dirty="0" err="1"/>
              <a:t>Динаміка</a:t>
            </a:r>
            <a:r>
              <a:rPr lang="ru-RU" b="1" dirty="0"/>
              <a:t> </a:t>
            </a:r>
            <a:r>
              <a:rPr lang="ru-RU" b="1" dirty="0" err="1"/>
              <a:t>основних</a:t>
            </a:r>
            <a:r>
              <a:rPr lang="ru-RU" b="1" dirty="0"/>
              <a:t> </a:t>
            </a:r>
            <a:r>
              <a:rPr lang="ru-RU" b="1" dirty="0" err="1"/>
              <a:t>показників</a:t>
            </a:r>
            <a:r>
              <a:rPr lang="ru-RU" b="1" dirty="0"/>
              <a:t> </a:t>
            </a:r>
            <a:r>
              <a:rPr lang="ru-RU" b="1" dirty="0" err="1"/>
              <a:t>поводження</a:t>
            </a:r>
            <a:r>
              <a:rPr lang="ru-RU" b="1" dirty="0"/>
              <a:t> з </a:t>
            </a:r>
            <a:r>
              <a:rPr lang="ru-RU" b="1" dirty="0" err="1"/>
              <a:t>відходами</a:t>
            </a:r>
            <a:r>
              <a:rPr lang="ru-RU" b="1" dirty="0"/>
              <a:t> І-ІV </a:t>
            </a:r>
            <a:r>
              <a:rPr lang="ru-RU" b="1" dirty="0" err="1"/>
              <a:t>класів</a:t>
            </a:r>
            <a:r>
              <a:rPr lang="ru-RU" b="1" dirty="0"/>
              <a:t> </a:t>
            </a:r>
            <a:r>
              <a:rPr lang="ru-RU" b="1" dirty="0" err="1"/>
              <a:t>небезпеки</a:t>
            </a:r>
            <a:r>
              <a:rPr lang="ru-RU" b="1" dirty="0"/>
              <a:t>, тис т (за формою </a:t>
            </a:r>
            <a:r>
              <a:rPr lang="ru-RU" b="1" dirty="0" err="1"/>
              <a:t>статзвітності</a:t>
            </a:r>
            <a:r>
              <a:rPr lang="ru-RU" b="1" dirty="0"/>
              <a:t> № 1-відходи)</a:t>
            </a:r>
            <a:endParaRPr lang="ru-RU" dirty="0"/>
          </a:p>
          <a:p>
            <a:endParaRPr lang="ru-RU" dirty="0"/>
          </a:p>
        </p:txBody>
      </p:sp>
      <p:sp>
        <p:nvSpPr>
          <p:cNvPr id="4" name="Заголовок 1"/>
          <p:cNvSpPr txBox="1">
            <a:spLocks/>
          </p:cNvSpPr>
          <p:nvPr/>
        </p:nvSpPr>
        <p:spPr>
          <a:xfrm>
            <a:off x="895151" y="266700"/>
            <a:ext cx="12592249" cy="553998"/>
          </a:xfrm>
          <a:prstGeom prst="rect">
            <a:avLst/>
          </a:prstGeom>
        </p:spPr>
        <p:txBody>
          <a:bodyPr wrap="square" lIns="0" tIns="0" rIns="0" bIns="0">
            <a:spAutoFit/>
          </a:bodyPr>
          <a:lstStyle>
            <a:lvl1pPr>
              <a:defRPr sz="7500" b="0" i="0">
                <a:solidFill>
                  <a:srgbClr val="259E40"/>
                </a:solidFill>
                <a:latin typeface="Verdana"/>
                <a:ea typeface="+mj-ea"/>
                <a:cs typeface="Verdana"/>
              </a:defRPr>
            </a:lvl1pPr>
          </a:lstStyle>
          <a:p>
            <a:r>
              <a:rPr lang="ru-RU" sz="3600" kern="0" smtClean="0"/>
              <a:t>Екологічні проблеми Одеської області</a:t>
            </a:r>
            <a:endParaRPr lang="ru-RU" sz="3600" kern="0" dirty="0"/>
          </a:p>
        </p:txBody>
      </p:sp>
      <p:graphicFrame>
        <p:nvGraphicFramePr>
          <p:cNvPr id="5" name="Таблица 4"/>
          <p:cNvGraphicFramePr>
            <a:graphicFrameLocks noGrp="1"/>
          </p:cNvGraphicFramePr>
          <p:nvPr>
            <p:extLst>
              <p:ext uri="{D42A27DB-BD31-4B8C-83A1-F6EECF244321}">
                <p14:modId xmlns:p14="http://schemas.microsoft.com/office/powerpoint/2010/main" val="1507418645"/>
              </p:ext>
            </p:extLst>
          </p:nvPr>
        </p:nvGraphicFramePr>
        <p:xfrm>
          <a:off x="380999" y="1786959"/>
          <a:ext cx="15240000" cy="9175955"/>
        </p:xfrm>
        <a:graphic>
          <a:graphicData uri="http://schemas.openxmlformats.org/drawingml/2006/table">
            <a:tbl>
              <a:tblPr firstRow="1" firstCol="1">
                <a:tableStyleId>{5C22544A-7EE6-4342-B048-85BDC9FD1C3A}</a:tableStyleId>
              </a:tblPr>
              <a:tblGrid>
                <a:gridCol w="685801">
                  <a:extLst>
                    <a:ext uri="{9D8B030D-6E8A-4147-A177-3AD203B41FA5}">
                      <a16:colId xmlns:a16="http://schemas.microsoft.com/office/drawing/2014/main" val="3055074863"/>
                    </a:ext>
                  </a:extLst>
                </a:gridCol>
                <a:gridCol w="8991600">
                  <a:extLst>
                    <a:ext uri="{9D8B030D-6E8A-4147-A177-3AD203B41FA5}">
                      <a16:colId xmlns:a16="http://schemas.microsoft.com/office/drawing/2014/main" val="4043682885"/>
                    </a:ext>
                  </a:extLst>
                </a:gridCol>
                <a:gridCol w="2057400">
                  <a:extLst>
                    <a:ext uri="{9D8B030D-6E8A-4147-A177-3AD203B41FA5}">
                      <a16:colId xmlns:a16="http://schemas.microsoft.com/office/drawing/2014/main" val="2266398721"/>
                    </a:ext>
                  </a:extLst>
                </a:gridCol>
                <a:gridCol w="1981200">
                  <a:extLst>
                    <a:ext uri="{9D8B030D-6E8A-4147-A177-3AD203B41FA5}">
                      <a16:colId xmlns:a16="http://schemas.microsoft.com/office/drawing/2014/main" val="2723469473"/>
                    </a:ext>
                  </a:extLst>
                </a:gridCol>
                <a:gridCol w="1523999">
                  <a:extLst>
                    <a:ext uri="{9D8B030D-6E8A-4147-A177-3AD203B41FA5}">
                      <a16:colId xmlns:a16="http://schemas.microsoft.com/office/drawing/2014/main" val="2630994569"/>
                    </a:ext>
                  </a:extLst>
                </a:gridCol>
              </a:tblGrid>
              <a:tr h="274293">
                <a:tc>
                  <a:txBody>
                    <a:bodyPr/>
                    <a:lstStyle/>
                    <a:p>
                      <a:pPr>
                        <a:lnSpc>
                          <a:spcPct val="107000"/>
                        </a:lnSpc>
                        <a:spcAft>
                          <a:spcPts val="0"/>
                        </a:spcAft>
                      </a:pPr>
                      <a:r>
                        <a:rPr lang="ru-RU" sz="2800">
                          <a:effectLst/>
                        </a:rPr>
                        <a:t>№ з/п</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Показники</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2015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2016</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2017</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9816765"/>
                  </a:ext>
                </a:extLst>
              </a:tr>
              <a:tr h="274293">
                <a:tc>
                  <a:txBody>
                    <a:bodyPr/>
                    <a:lstStyle/>
                    <a:p>
                      <a:pPr>
                        <a:lnSpc>
                          <a:spcPct val="107000"/>
                        </a:lnSpc>
                        <a:spcAft>
                          <a:spcPts val="0"/>
                        </a:spcAft>
                      </a:pPr>
                      <a:r>
                        <a:rPr lang="ru-RU" sz="2800">
                          <a:effectLst/>
                        </a:rPr>
                        <a:t>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Утворено</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602577</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647509</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741747</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1893261"/>
                  </a:ext>
                </a:extLst>
              </a:tr>
              <a:tr h="763447">
                <a:tc>
                  <a:txBody>
                    <a:bodyPr/>
                    <a:lstStyle/>
                    <a:p>
                      <a:pPr>
                        <a:lnSpc>
                          <a:spcPct val="107000"/>
                        </a:lnSpc>
                        <a:spcAft>
                          <a:spcPts val="0"/>
                        </a:spcAft>
                      </a:pPr>
                      <a:r>
                        <a:rPr lang="ru-RU" sz="2800">
                          <a:effectLst/>
                        </a:rPr>
                        <a:t>2</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Одержано від інших підприємств</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739845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990763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1033475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7240826"/>
                  </a:ext>
                </a:extLst>
              </a:tr>
              <a:tr h="274293">
                <a:tc>
                  <a:txBody>
                    <a:bodyPr/>
                    <a:lstStyle/>
                    <a:p>
                      <a:pPr>
                        <a:lnSpc>
                          <a:spcPct val="107000"/>
                        </a:lnSpc>
                        <a:spcAft>
                          <a:spcPts val="0"/>
                        </a:spcAft>
                      </a:pPr>
                      <a:r>
                        <a:rPr lang="ru-RU" sz="2800">
                          <a:effectLst/>
                        </a:rPr>
                        <a:t>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Спалено</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18391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13983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28349</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0197075"/>
                  </a:ext>
                </a:extLst>
              </a:tr>
              <a:tr h="1021739">
                <a:tc>
                  <a:txBody>
                    <a:bodyPr/>
                    <a:lstStyle/>
                    <a:p>
                      <a:pPr>
                        <a:lnSpc>
                          <a:spcPct val="107000"/>
                        </a:lnSpc>
                        <a:spcAft>
                          <a:spcPts val="0"/>
                        </a:spcAft>
                      </a:pPr>
                      <a:r>
                        <a:rPr lang="ru-RU" sz="2800">
                          <a:effectLst/>
                        </a:rPr>
                        <a:t>3.1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у тому числі з метою отримання енергії</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14919</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8861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24226</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2805364"/>
                  </a:ext>
                </a:extLst>
              </a:tr>
              <a:tr h="505155">
                <a:tc>
                  <a:txBody>
                    <a:bodyPr/>
                    <a:lstStyle/>
                    <a:p>
                      <a:pPr>
                        <a:lnSpc>
                          <a:spcPct val="107000"/>
                        </a:lnSpc>
                        <a:spcAft>
                          <a:spcPts val="0"/>
                        </a:spcAft>
                      </a:pPr>
                      <a:r>
                        <a:rPr lang="ru-RU" sz="2800">
                          <a:effectLst/>
                        </a:rPr>
                        <a:t>4</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Використано (утилізовано)</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14260</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10981</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10883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6160859"/>
                  </a:ext>
                </a:extLst>
              </a:tr>
              <a:tr h="1280030">
                <a:tc>
                  <a:txBody>
                    <a:bodyPr/>
                    <a:lstStyle/>
                    <a:p>
                      <a:pPr>
                        <a:lnSpc>
                          <a:spcPct val="107000"/>
                        </a:lnSpc>
                        <a:spcAft>
                          <a:spcPts val="0"/>
                        </a:spcAft>
                      </a:pPr>
                      <a:r>
                        <a:rPr lang="ru-RU" sz="2800">
                          <a:effectLst/>
                        </a:rPr>
                        <a:t>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Направлено в сховища організованого складування (поховання)</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509490</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679527</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557276</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8330696"/>
                  </a:ext>
                </a:extLst>
              </a:tr>
              <a:tr h="505155">
                <a:tc>
                  <a:txBody>
                    <a:bodyPr/>
                    <a:lstStyle/>
                    <a:p>
                      <a:pPr>
                        <a:lnSpc>
                          <a:spcPct val="107000"/>
                        </a:lnSpc>
                        <a:spcAft>
                          <a:spcPts val="0"/>
                        </a:spcAft>
                      </a:pPr>
                      <a:r>
                        <a:rPr lang="ru-RU" sz="2800">
                          <a:effectLst/>
                        </a:rPr>
                        <a:t>6</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Передано іншим підприємствам</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382190</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651117</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755975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3706228"/>
                  </a:ext>
                </a:extLst>
              </a:tr>
              <a:tr h="1538323">
                <a:tc>
                  <a:txBody>
                    <a:bodyPr/>
                    <a:lstStyle/>
                    <a:p>
                      <a:pPr>
                        <a:lnSpc>
                          <a:spcPct val="107000"/>
                        </a:lnSpc>
                        <a:spcAft>
                          <a:spcPts val="0"/>
                        </a:spcAft>
                      </a:pPr>
                      <a:r>
                        <a:rPr lang="ru-RU" sz="2800">
                          <a:effectLst/>
                        </a:rPr>
                        <a:t>7</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Втрати відходів внаслідок витікання, випаровування, пожеж, крадіжок</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3</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5</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3716516"/>
                  </a:ext>
                </a:extLst>
              </a:tr>
              <a:tr h="1796614">
                <a:tc>
                  <a:txBody>
                    <a:bodyPr/>
                    <a:lstStyle/>
                    <a:p>
                      <a:pPr>
                        <a:lnSpc>
                          <a:spcPct val="107000"/>
                        </a:lnSpc>
                        <a:spcAft>
                          <a:spcPts val="0"/>
                        </a:spcAft>
                      </a:pPr>
                      <a:r>
                        <a:rPr lang="ru-RU" sz="2800">
                          <a:effectLst/>
                        </a:rPr>
                        <a:t>8</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Наявність на кінець звітного року у сховищах організованого складування та на території підприємства</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10233,9</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a:effectLst/>
                        </a:rPr>
                        <a:t>11621,8</a:t>
                      </a:r>
                      <a:endParaRPr lang="ru-R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800" dirty="0">
                          <a:effectLst/>
                        </a:rPr>
                        <a:t>11397,2</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1678357"/>
                  </a:ext>
                </a:extLst>
              </a:tr>
            </a:tbl>
          </a:graphicData>
        </a:graphic>
      </p:graphicFrame>
    </p:spTree>
    <p:extLst>
      <p:ext uri="{BB962C8B-B14F-4D97-AF65-F5344CB8AC3E}">
        <p14:creationId xmlns:p14="http://schemas.microsoft.com/office/powerpoint/2010/main" val="4072326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90500"/>
            <a:ext cx="15030649" cy="1846659"/>
          </a:xfrm>
        </p:spPr>
        <p:txBody>
          <a:bodyPr/>
          <a:lstStyle/>
          <a:p>
            <a:r>
              <a:rPr lang="ru-RU" sz="4000" dirty="0" err="1"/>
              <a:t>П</a:t>
            </a:r>
            <a:r>
              <a:rPr lang="ru-RU" sz="4000" dirty="0" err="1" smtClean="0"/>
              <a:t>роблеми</a:t>
            </a:r>
            <a:r>
              <a:rPr lang="ru-RU" sz="4000" dirty="0"/>
              <a:t>, </a:t>
            </a:r>
            <a:r>
              <a:rPr lang="ru-RU" sz="4000" dirty="0" err="1"/>
              <a:t>які</a:t>
            </a:r>
            <a:r>
              <a:rPr lang="ru-RU" sz="4000" dirty="0"/>
              <a:t> </a:t>
            </a:r>
            <a:r>
              <a:rPr lang="ru-RU" sz="4000" dirty="0" err="1"/>
              <a:t>стосуються</a:t>
            </a:r>
            <a:r>
              <a:rPr lang="ru-RU" sz="4000" dirty="0"/>
              <a:t> </a:t>
            </a:r>
            <a:r>
              <a:rPr lang="ru-RU" sz="4000" dirty="0" err="1"/>
              <a:t>ґрунтів</a:t>
            </a:r>
            <a:r>
              <a:rPr lang="ru-RU" sz="4000" dirty="0"/>
              <a:t> </a:t>
            </a:r>
            <a:r>
              <a:rPr lang="ru-RU" sz="4000" dirty="0" err="1"/>
              <a:t>сільськогосподарського</a:t>
            </a:r>
            <a:r>
              <a:rPr lang="ru-RU" sz="4000" dirty="0"/>
              <a:t> </a:t>
            </a:r>
            <a:r>
              <a:rPr lang="ru-RU" sz="4000" dirty="0" err="1"/>
              <a:t>призначення</a:t>
            </a:r>
            <a:r>
              <a:rPr lang="ru-RU" sz="4000" dirty="0"/>
              <a:t> в </a:t>
            </a:r>
            <a:r>
              <a:rPr lang="ru-RU" sz="4000" dirty="0" err="1" smtClean="0"/>
              <a:t>Одеській</a:t>
            </a:r>
            <a:r>
              <a:rPr lang="ru-RU" sz="4000" dirty="0" smtClean="0"/>
              <a:t> </a:t>
            </a:r>
            <a:r>
              <a:rPr lang="ru-RU" sz="4000" dirty="0" err="1"/>
              <a:t>області</a:t>
            </a:r>
            <a:r>
              <a:rPr lang="ru-RU" sz="4000" dirty="0"/>
              <a:t/>
            </a:r>
            <a:br>
              <a:rPr lang="ru-RU" sz="4000" dirty="0"/>
            </a:br>
            <a:endParaRPr lang="ru-RU" sz="4000" dirty="0"/>
          </a:p>
        </p:txBody>
      </p:sp>
      <p:graphicFrame>
        <p:nvGraphicFramePr>
          <p:cNvPr id="4" name="Схема 3"/>
          <p:cNvGraphicFramePr/>
          <p:nvPr>
            <p:extLst>
              <p:ext uri="{D42A27DB-BD31-4B8C-83A1-F6EECF244321}">
                <p14:modId xmlns:p14="http://schemas.microsoft.com/office/powerpoint/2010/main" val="4119523211"/>
              </p:ext>
            </p:extLst>
          </p:nvPr>
        </p:nvGraphicFramePr>
        <p:xfrm>
          <a:off x="228600" y="1562100"/>
          <a:ext cx="16840200" cy="8534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607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3" name="Прямоугольник 2"/>
          <p:cNvSpPr/>
          <p:nvPr/>
        </p:nvSpPr>
        <p:spPr>
          <a:xfrm>
            <a:off x="533400" y="1790700"/>
            <a:ext cx="11125200" cy="50783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50000"/>
              </a:lnSpc>
              <a:spcAft>
                <a:spcPts val="0"/>
              </a:spcAft>
              <a:tabLst>
                <a:tab pos="630555" algn="l"/>
              </a:tabLst>
            </a:pPr>
            <a:r>
              <a:rPr lang="uk-UA" sz="3600" dirty="0">
                <a:latin typeface="Times New Roman" panose="02020603050405020304" pitchFamily="18" charset="0"/>
                <a:ea typeface="DengXian" panose="02010600030101010101" pitchFamily="2" charset="-122"/>
                <a:cs typeface="Times New Roman" panose="02020603050405020304" pitchFamily="18" charset="0"/>
              </a:rPr>
              <a:t>Загальний блок проєкту</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endParaRPr lang="ru-RU" sz="2800" dirty="0">
              <a:latin typeface="Calibri" panose="020F0502020204030204" pitchFamily="34" charset="0"/>
              <a:ea typeface="DengXian" panose="02010600030101010101" pitchFamily="2" charset="-122"/>
              <a:cs typeface="Times New Roman" panose="02020603050405020304" pitchFamily="18" charset="0"/>
            </a:endParaRPr>
          </a:p>
          <a:p>
            <a:pPr indent="450215" algn="just">
              <a:lnSpc>
                <a:spcPct val="150000"/>
              </a:lnSpc>
              <a:spcAft>
                <a:spcPts val="0"/>
              </a:spcAft>
              <a:tabLst>
                <a:tab pos="630555" algn="l"/>
              </a:tabLst>
            </a:pPr>
            <a:r>
              <a:rPr lang="uk-UA" sz="3600" b="1" dirty="0">
                <a:latin typeface="Times New Roman" panose="02020603050405020304" pitchFamily="18" charset="0"/>
                <a:ea typeface="DengXian" panose="02010600030101010101" pitchFamily="2" charset="-122"/>
                <a:cs typeface="Times New Roman" panose="02020603050405020304" pitchFamily="18" charset="0"/>
              </a:rPr>
              <a:t>Актуальність:</a:t>
            </a:r>
            <a:r>
              <a:rPr lang="uk-UA" sz="3600" dirty="0">
                <a:latin typeface="Times New Roman" panose="02020603050405020304" pitchFamily="18" charset="0"/>
                <a:ea typeface="DengXian" panose="02010600030101010101" pitchFamily="2" charset="-122"/>
                <a:cs typeface="Times New Roman" panose="02020603050405020304" pitchFamily="18" charset="0"/>
              </a:rPr>
              <a:t> роль земельних ресурсів у житті суспільства як основи здорового та розумного розвитку</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endParaRPr lang="ru-RU" sz="2800" dirty="0">
              <a:latin typeface="Calibri" panose="020F0502020204030204" pitchFamily="34" charset="0"/>
              <a:ea typeface="DengXian" panose="02010600030101010101" pitchFamily="2" charset="-122"/>
              <a:cs typeface="Times New Roman" panose="02020603050405020304" pitchFamily="18" charset="0"/>
            </a:endParaRPr>
          </a:p>
          <a:p>
            <a:pPr indent="450215" algn="just">
              <a:lnSpc>
                <a:spcPct val="150000"/>
              </a:lnSpc>
              <a:spcAft>
                <a:spcPts val="0"/>
              </a:spcAft>
              <a:tabLst>
                <a:tab pos="630555" algn="l"/>
              </a:tabLst>
            </a:pPr>
            <a:r>
              <a:rPr lang="uk-UA" sz="3600" b="1" dirty="0">
                <a:latin typeface="Times New Roman" panose="02020603050405020304" pitchFamily="18" charset="0"/>
                <a:ea typeface="DengXian" panose="02010600030101010101" pitchFamily="2" charset="-122"/>
                <a:cs typeface="Times New Roman" panose="02020603050405020304" pitchFamily="18" charset="0"/>
              </a:rPr>
              <a:t>Мета проєкту: </a:t>
            </a:r>
            <a:r>
              <a:rPr lang="uk-UA" sz="3600" dirty="0">
                <a:latin typeface="Times New Roman" panose="02020603050405020304" pitchFamily="18" charset="0"/>
                <a:ea typeface="DengXian" panose="02010600030101010101" pitchFamily="2" charset="-122"/>
                <a:cs typeface="Times New Roman" panose="02020603050405020304" pitchFamily="18" charset="0"/>
              </a:rPr>
              <a:t>створення й використання моделей, методик та практичних ідей управління землями сільськогосподарського призначення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endParaRPr lang="ru-RU" sz="2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0986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151" y="190500"/>
            <a:ext cx="13506649" cy="1501130"/>
          </a:xfrm>
        </p:spPr>
        <p:txBody>
          <a:bodyPr/>
          <a:lstStyle/>
          <a:p>
            <a:r>
              <a:rPr lang="ru-RU" sz="3200" b="1" dirty="0" err="1"/>
              <a:t>Приклади</a:t>
            </a:r>
            <a:r>
              <a:rPr lang="ru-RU" sz="3200" b="1" dirty="0"/>
              <a:t> </a:t>
            </a:r>
            <a:r>
              <a:rPr lang="ru-RU" sz="3200" b="1" dirty="0" err="1"/>
              <a:t>успішного</a:t>
            </a:r>
            <a:r>
              <a:rPr lang="ru-RU" sz="3200" b="1" dirty="0"/>
              <a:t> </a:t>
            </a:r>
            <a:r>
              <a:rPr lang="ru-RU" sz="3200" b="1" dirty="0" err="1"/>
              <a:t>вирішення</a:t>
            </a:r>
            <a:r>
              <a:rPr lang="ru-RU" sz="3200" b="1" dirty="0"/>
              <a:t> </a:t>
            </a:r>
            <a:r>
              <a:rPr lang="ru-RU" sz="3200" b="1" dirty="0" err="1"/>
              <a:t>екологічних</a:t>
            </a:r>
            <a:r>
              <a:rPr lang="ru-RU" sz="3200" b="1" dirty="0"/>
              <a:t> проблем </a:t>
            </a:r>
            <a:r>
              <a:rPr lang="ru-RU" sz="3200" b="1" dirty="0" err="1"/>
              <a:t>щодо</a:t>
            </a:r>
            <a:r>
              <a:rPr lang="ru-RU" sz="3200" b="1" dirty="0"/>
              <a:t> земель </a:t>
            </a:r>
            <a:r>
              <a:rPr lang="ru-RU" sz="3200" b="1" dirty="0" err="1"/>
              <a:t>сільськогосподарського</a:t>
            </a:r>
            <a:r>
              <a:rPr lang="ru-RU" sz="3200" b="1" dirty="0"/>
              <a:t> </a:t>
            </a:r>
            <a:r>
              <a:rPr lang="ru-RU" sz="3200" b="1" dirty="0" err="1"/>
              <a:t>призначення</a:t>
            </a:r>
            <a:r>
              <a:rPr lang="ru-RU" sz="3200" b="1" dirty="0"/>
              <a:t> у </a:t>
            </a:r>
            <a:r>
              <a:rPr lang="ru-RU" sz="3200" b="1" dirty="0" err="1"/>
              <a:t>країнах</a:t>
            </a:r>
            <a:r>
              <a:rPr lang="ru-RU" sz="3200" b="1" dirty="0"/>
              <a:t> ЄС</a:t>
            </a:r>
            <a:endParaRPr lang="ru-RU" sz="3200" dirty="0"/>
          </a:p>
        </p:txBody>
      </p:sp>
      <p:graphicFrame>
        <p:nvGraphicFramePr>
          <p:cNvPr id="6" name="Схема 5"/>
          <p:cNvGraphicFramePr/>
          <p:nvPr>
            <p:extLst>
              <p:ext uri="{D42A27DB-BD31-4B8C-83A1-F6EECF244321}">
                <p14:modId xmlns:p14="http://schemas.microsoft.com/office/powerpoint/2010/main" val="2467772301"/>
              </p:ext>
            </p:extLst>
          </p:nvPr>
        </p:nvGraphicFramePr>
        <p:xfrm>
          <a:off x="371374" y="1675301"/>
          <a:ext cx="17154625" cy="832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483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13811449" cy="1661993"/>
          </a:xfrm>
        </p:spPr>
        <p:txBody>
          <a:bodyPr/>
          <a:lstStyle/>
          <a:p>
            <a:r>
              <a:rPr lang="ru-RU" sz="3600" dirty="0"/>
              <a:t>С</a:t>
            </a:r>
            <a:r>
              <a:rPr lang="ru-RU" sz="3600" dirty="0" smtClean="0"/>
              <a:t>тан </a:t>
            </a:r>
            <a:r>
              <a:rPr lang="ru-RU" sz="3600" dirty="0" err="1"/>
              <a:t>вирішення</a:t>
            </a:r>
            <a:r>
              <a:rPr lang="ru-RU" sz="3600" dirty="0"/>
              <a:t> </a:t>
            </a:r>
            <a:r>
              <a:rPr lang="ru-RU" sz="3600" dirty="0" err="1"/>
              <a:t>питання</a:t>
            </a:r>
            <a:r>
              <a:rPr lang="ru-RU" sz="3600" dirty="0"/>
              <a:t> </a:t>
            </a:r>
            <a:r>
              <a:rPr lang="ru-RU" sz="3600" dirty="0" err="1"/>
              <a:t>збереження</a:t>
            </a:r>
            <a:r>
              <a:rPr lang="ru-RU" sz="3600" dirty="0"/>
              <a:t> </a:t>
            </a:r>
            <a:r>
              <a:rPr lang="ru-RU" sz="3600" dirty="0" err="1"/>
              <a:t>біологічного</a:t>
            </a:r>
            <a:r>
              <a:rPr lang="ru-RU" sz="3600" dirty="0"/>
              <a:t> та ландшафтного </a:t>
            </a:r>
            <a:r>
              <a:rPr lang="ru-RU" sz="3600" dirty="0" err="1"/>
              <a:t>різноманіття</a:t>
            </a:r>
            <a:r>
              <a:rPr lang="ru-RU" sz="3600" dirty="0"/>
              <a:t> </a:t>
            </a:r>
            <a:r>
              <a:rPr lang="ru-RU" sz="3600" dirty="0" smtClean="0"/>
              <a:t>в </a:t>
            </a:r>
            <a:r>
              <a:rPr lang="ru-RU" sz="3600" dirty="0" err="1" smtClean="0"/>
              <a:t>Одеській</a:t>
            </a:r>
            <a:r>
              <a:rPr lang="ru-RU" sz="3600" dirty="0" smtClean="0"/>
              <a:t> </a:t>
            </a:r>
            <a:r>
              <a:rPr lang="ru-RU" sz="3600" dirty="0" err="1"/>
              <a:t>області</a:t>
            </a:r>
            <a:endParaRPr lang="ru-RU" sz="3600" dirty="0"/>
          </a:p>
        </p:txBody>
      </p:sp>
      <p:graphicFrame>
        <p:nvGraphicFramePr>
          <p:cNvPr id="4" name="Схема 3"/>
          <p:cNvGraphicFramePr/>
          <p:nvPr>
            <p:extLst>
              <p:ext uri="{D42A27DB-BD31-4B8C-83A1-F6EECF244321}">
                <p14:modId xmlns:p14="http://schemas.microsoft.com/office/powerpoint/2010/main" val="2411649761"/>
              </p:ext>
            </p:extLst>
          </p:nvPr>
        </p:nvGraphicFramePr>
        <p:xfrm>
          <a:off x="381000" y="1257300"/>
          <a:ext cx="17526000" cy="876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37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Заголовок 1"/>
          <p:cNvSpPr txBox="1">
            <a:spLocks noGrp="1"/>
          </p:cNvSpPr>
          <p:nvPr>
            <p:ph type="title"/>
          </p:nvPr>
        </p:nvSpPr>
        <p:spPr>
          <a:xfrm>
            <a:off x="281201" y="986339"/>
            <a:ext cx="12827570" cy="9131448"/>
          </a:xfrm>
          <a:prstGeom prst="rect">
            <a:avLst/>
          </a:prstGeom>
        </p:spPr>
        <p:txBody>
          <a:bodyPr/>
          <a:lstStyle/>
          <a:p>
            <a:pPr algn="ctr" defTabSz="758951">
              <a:defRPr sz="2075" b="1">
                <a:solidFill>
                  <a:srgbClr val="000000"/>
                </a:solidFill>
                <a:latin typeface="Times New Roman"/>
                <a:ea typeface="Times New Roman"/>
                <a:cs typeface="Times New Roman"/>
                <a:sym typeface="Times New Roman"/>
              </a:defRPr>
            </a:pPr>
            <a:r>
              <a:t/>
            </a:r>
            <a:br/>
            <a:endParaRPr/>
          </a:p>
          <a:p>
            <a:pPr defTabSz="758951">
              <a:defRPr sz="2075">
                <a:solidFill>
                  <a:srgbClr val="000000"/>
                </a:solidFill>
                <a:latin typeface="Times New Roman"/>
                <a:ea typeface="Times New Roman"/>
                <a:cs typeface="Times New Roman"/>
                <a:sym typeface="Times New Roman"/>
              </a:defRPr>
            </a:pPr>
            <a:r>
              <a:t> Північна частина області розташована в лісостеповій, а південна - в степовій зоні. Це визначає її високий агровиробничий потенціал та багаті рекреаційні ресурси. Таке положення, разом з тим, зумовлює і негативні риси природи краю, зокрема його маловодність та малу лісистість. Головним природним багатством Одещини є земельні ресурси, частка яких перевищує у природно-ресурсному потенціалі області 80%.</a:t>
            </a:r>
          </a:p>
          <a:p>
            <a:pPr defTabSz="758951">
              <a:defRPr sz="2075">
                <a:solidFill>
                  <a:srgbClr val="000000"/>
                </a:solidFill>
                <a:latin typeface="Times New Roman"/>
                <a:ea typeface="Times New Roman"/>
                <a:cs typeface="Times New Roman"/>
                <a:sym typeface="Times New Roman"/>
              </a:defRPr>
            </a:pPr>
            <a:r>
              <a:t>Земельні ресурси Одеської області (3331,4 тис га) характеризуються надзвичайно високим рівнем освоєння. Найбільшою є питома вага земель сільськогосподарського призначення 2660,4 тис га, з них рілля – 2074,4 тис га. У структурі земель сільськогосподарські угіддя займають 79,9%, у т.ч. рілля – 62,3%. Землі житлової та громадської забудови займають 53,1 тис га.</a:t>
            </a:r>
          </a:p>
          <a:p>
            <a:pPr defTabSz="758951">
              <a:defRPr sz="2075">
                <a:solidFill>
                  <a:srgbClr val="000000"/>
                </a:solidFill>
                <a:latin typeface="Times New Roman"/>
                <a:ea typeface="Times New Roman"/>
                <a:cs typeface="Times New Roman"/>
                <a:sym typeface="Times New Roman"/>
              </a:defRPr>
            </a:pPr>
            <a:endParaRPr/>
          </a:p>
          <a:p>
            <a:pPr defTabSz="758951">
              <a:defRPr sz="2075">
                <a:solidFill>
                  <a:srgbClr val="000000"/>
                </a:solidFill>
                <a:latin typeface="Times New Roman"/>
                <a:ea typeface="Times New Roman"/>
                <a:cs typeface="Times New Roman"/>
                <a:sym typeface="Times New Roman"/>
              </a:defRPr>
            </a:pPr>
            <a:r>
              <a:t>Ставлення до дикої природи, такої як луки, пасовища та інші дикі ландшафти, може бути різним, але важливо прагнути до збалансованої взаємодії між культурним агроландшафтом і диким ландшафтом. Ось кілька ключових аспектів цих взаємин:</a:t>
            </a:r>
          </a:p>
          <a:p>
            <a:pPr marL="527708" indent="-411757" defTabSz="758951">
              <a:buClr>
                <a:srgbClr val="374151"/>
              </a:buClr>
              <a:buSzPct val="100000"/>
              <a:buFont typeface="Helvetica"/>
              <a:defRPr sz="2075">
                <a:solidFill>
                  <a:srgbClr val="000000"/>
                </a:solidFill>
                <a:latin typeface="Times New Roman"/>
                <a:ea typeface="Times New Roman"/>
                <a:cs typeface="Times New Roman"/>
                <a:sym typeface="Times New Roman"/>
              </a:defRPr>
            </a:pPr>
            <a:r>
              <a:t>Збереження біорізноманіття: Дикий ландшафт відіграє важливу роль у збереженні природного біорізноманіття, включаючи різноманіття рослин, тварин та їх екосистем. Важливо ставитися до дикої природи з повагою і розумінням її значення для екологічної рівноваги та збереження різноманіття видів.</a:t>
            </a:r>
          </a:p>
          <a:p>
            <a:pPr marL="527708" indent="-411757" defTabSz="758951">
              <a:buClr>
                <a:srgbClr val="374151"/>
              </a:buClr>
              <a:buSzPct val="100000"/>
              <a:buFont typeface="Helvetica"/>
              <a:defRPr sz="2075">
                <a:solidFill>
                  <a:srgbClr val="000000"/>
                </a:solidFill>
                <a:latin typeface="Times New Roman"/>
                <a:ea typeface="Times New Roman"/>
                <a:cs typeface="Times New Roman"/>
                <a:sym typeface="Times New Roman"/>
              </a:defRPr>
            </a:pPr>
            <a:r>
              <a:t>Сприяння природному відновленню: Луки та пасовища можуть бути використані як природні середовища для відновлення дикої природи. Створення охоронних зон та сприяння природному відновленню екосистем допомагає зберегти та відновити дикі ландшафти, що мають важливе значення для багатства природи.</a:t>
            </a:r>
          </a:p>
          <a:p>
            <a:pPr marL="527708" indent="-411757" defTabSz="758951">
              <a:buClr>
                <a:srgbClr val="374151"/>
              </a:buClr>
              <a:buSzPct val="100000"/>
              <a:buFont typeface="Helvetica"/>
              <a:defRPr sz="2075">
                <a:solidFill>
                  <a:srgbClr val="000000"/>
                </a:solidFill>
                <a:latin typeface="Times New Roman"/>
                <a:ea typeface="Times New Roman"/>
                <a:cs typeface="Times New Roman"/>
                <a:sym typeface="Times New Roman"/>
              </a:defRPr>
            </a:pPr>
            <a:r>
              <a:t>Урбанізація та землекористування: Зростання урбанізації та розширення сільськогосподарських земель можуть впливати на зменшення дикої природи. Важливо зберігати та захищати залишкові дикі ландшафти в межах культурних агроландшафтів, пропонуючи збалансовані підходи до землекористування, що враховують потреби природи.</a:t>
            </a:r>
          </a:p>
          <a:p>
            <a:pPr marL="527708" indent="-411757" defTabSz="758951">
              <a:buClr>
                <a:srgbClr val="374151"/>
              </a:buClr>
              <a:buSzPct val="100000"/>
              <a:buFont typeface="Helvetica"/>
              <a:defRPr sz="2075">
                <a:solidFill>
                  <a:srgbClr val="000000"/>
                </a:solidFill>
                <a:latin typeface="Times New Roman"/>
                <a:ea typeface="Times New Roman"/>
                <a:cs typeface="Times New Roman"/>
                <a:sym typeface="Times New Roman"/>
              </a:defRPr>
            </a:pPr>
            <a:r>
              <a:t>Екологічне землеробство: Використання екологічного землеробства може сприяти співіснуванню культурного агроландшафту та дикої природи. Врахування екологічних аспектів у сільськогосподарських практиках допомагає зменшити негативний вплив на дику природу і сприяє створенню більш гармонійного середовища для життя різних видів.</a:t>
            </a:r>
          </a:p>
          <a:p>
            <a:pPr defTabSz="758951">
              <a:defRPr sz="2075">
                <a:solidFill>
                  <a:srgbClr val="000000"/>
                </a:solidFill>
                <a:latin typeface="Times New Roman"/>
                <a:ea typeface="Times New Roman"/>
                <a:cs typeface="Times New Roman"/>
                <a:sym typeface="Times New Roman"/>
              </a:defRPr>
            </a:pPr>
            <a:r>
              <a:t>Загальна мета полягає в забезпеченні збалансованої взаємодії між культурним агроландшафтом і диким ландшафтом, де зберігаються та підтримуються цінні екологічні системи, враховуючи потреби людей та збереження природного багатства.</a:t>
            </a:r>
          </a:p>
        </p:txBody>
      </p:sp>
      <p:pic>
        <p:nvPicPr>
          <p:cNvPr id="67" name="object 4" descr="object 4"/>
          <p:cNvPicPr>
            <a:picLocks noChangeAspect="1"/>
          </p:cNvPicPr>
          <p:nvPr/>
        </p:nvPicPr>
        <p:blipFill>
          <a:blip r:embed="rId2">
            <a:extLst/>
          </a:blip>
          <a:stretch>
            <a:fillRect/>
          </a:stretch>
        </p:blipFill>
        <p:spPr>
          <a:xfrm>
            <a:off x="13019341" y="0"/>
            <a:ext cx="2333625" cy="2305050"/>
          </a:xfrm>
          <a:prstGeom prst="rect">
            <a:avLst/>
          </a:prstGeom>
          <a:ln w="12700">
            <a:miter lim="400000"/>
          </a:ln>
        </p:spPr>
      </p:pic>
      <p:sp>
        <p:nvSpPr>
          <p:cNvPr id="68" name="Охорона природи та біорозмаїття"/>
          <p:cNvSpPr txBox="1"/>
          <p:nvPr/>
        </p:nvSpPr>
        <p:spPr>
          <a:xfrm>
            <a:off x="3761138" y="757948"/>
            <a:ext cx="5867696" cy="9388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lgn="ctr">
              <a:defRPr sz="3000" b="1">
                <a:latin typeface="Times New Roman"/>
                <a:ea typeface="Times New Roman"/>
                <a:cs typeface="Times New Roman"/>
                <a:sym typeface="Times New Roman"/>
              </a:defRPr>
            </a:pPr>
            <a:r>
              <a:t>Охорона природи та біорозмаїття</a:t>
            </a:r>
            <a:br/>
            <a:endParaRPr/>
          </a:p>
        </p:txBody>
      </p:sp>
    </p:spTree>
    <p:extLst>
      <p:ext uri="{BB962C8B-B14F-4D97-AF65-F5344CB8AC3E}">
        <p14:creationId xmlns:p14="http://schemas.microsoft.com/office/powerpoint/2010/main" val="2575464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Заходи охорони природи"/>
          <p:cNvSpPr txBox="1">
            <a:spLocks noGrp="1"/>
          </p:cNvSpPr>
          <p:nvPr>
            <p:ph type="ctrTitle"/>
          </p:nvPr>
        </p:nvSpPr>
        <p:spPr>
          <a:xfrm>
            <a:off x="1592490" y="738140"/>
            <a:ext cx="9110548" cy="640324"/>
          </a:xfrm>
          <a:prstGeom prst="rect">
            <a:avLst/>
          </a:prstGeom>
        </p:spPr>
        <p:txBody>
          <a:bodyPr/>
          <a:lstStyle>
            <a:lvl1pPr algn="ctr">
              <a:defRPr sz="3000" b="1">
                <a:solidFill>
                  <a:srgbClr val="000000"/>
                </a:solidFill>
                <a:latin typeface="Times New Roman"/>
                <a:ea typeface="Times New Roman"/>
                <a:cs typeface="Times New Roman"/>
                <a:sym typeface="Times New Roman"/>
              </a:defRPr>
            </a:lvl1pPr>
          </a:lstStyle>
          <a:p>
            <a:r>
              <a:t>Заходи охорони природи</a:t>
            </a:r>
          </a:p>
        </p:txBody>
      </p:sp>
      <p:sp>
        <p:nvSpPr>
          <p:cNvPr id="71" name="Заходи охорони природи в Одеській області в можуть включати наступні кроки:…"/>
          <p:cNvSpPr txBox="1">
            <a:spLocks noGrp="1"/>
          </p:cNvSpPr>
          <p:nvPr>
            <p:ph type="subTitle" idx="4294967295"/>
          </p:nvPr>
        </p:nvSpPr>
        <p:spPr>
          <a:xfrm>
            <a:off x="404674" y="1650030"/>
            <a:ext cx="12801601" cy="8454604"/>
          </a:xfrm>
          <a:prstGeom prst="rect">
            <a:avLst/>
          </a:prstGeom>
        </p:spPr>
        <p:txBody>
          <a:bodyPr/>
          <a:lstStyle/>
          <a:p>
            <a:pPr defTabSz="841247">
              <a:defRPr sz="2300">
                <a:latin typeface="Times New Roman"/>
                <a:ea typeface="Times New Roman"/>
                <a:cs typeface="Times New Roman"/>
                <a:sym typeface="Times New Roman"/>
              </a:defRPr>
            </a:pPr>
            <a:r>
              <a:t>Заходи охорони природи в Одеській області в можуть включати наступні кроки:</a:t>
            </a:r>
          </a:p>
          <a:p>
            <a:pPr marL="584930" indent="-456406" defTabSz="841247">
              <a:buClr>
                <a:srgbClr val="374151"/>
              </a:buClr>
              <a:buSzPct val="100000"/>
              <a:buFont typeface="Helvetica"/>
              <a:buAutoNum type="arabicPeriod"/>
              <a:defRPr sz="2300">
                <a:latin typeface="Times New Roman"/>
                <a:ea typeface="Times New Roman"/>
                <a:cs typeface="Times New Roman"/>
                <a:sym typeface="Times New Roman"/>
              </a:defRPr>
            </a:pPr>
            <a:r>
              <a:t>Створення заповідних територій: Важливо визначити та охороняти особливо цінні природні об'єкти, у тому числі унікальні екосистеми, рідкісні види тварин та рослин. Створення заповідників, природних парків та інших охоронних зон допоможе зберегти природне різноманіття та важливі екосистеми.</a:t>
            </a:r>
          </a:p>
          <a:p>
            <a:pPr marL="584930" indent="-456406" defTabSz="841247">
              <a:buClr>
                <a:srgbClr val="374151"/>
              </a:buClr>
              <a:buSzPct val="100000"/>
              <a:buFont typeface="Helvetica"/>
              <a:buAutoNum type="arabicPeriod"/>
              <a:defRPr sz="2300">
                <a:latin typeface="Times New Roman"/>
                <a:ea typeface="Times New Roman"/>
                <a:cs typeface="Times New Roman"/>
                <a:sym typeface="Times New Roman"/>
              </a:defRPr>
            </a:pPr>
            <a:r>
              <a:t>Проектування та впровадження екологічно сталих сільськогосподарських практик: Важливо сприяти використанню методів органічного землеробства, зменшенню використання пестицидів та хімічних добрив, впровадженню водозбережувальних систем і технологій екологічного землеробства.</a:t>
            </a:r>
          </a:p>
          <a:p>
            <a:pPr marL="584930" indent="-456406" defTabSz="841247">
              <a:buClr>
                <a:srgbClr val="374151"/>
              </a:buClr>
              <a:buSzPct val="100000"/>
              <a:buFont typeface="Helvetica"/>
              <a:buAutoNum type="arabicPeriod"/>
              <a:defRPr sz="2300">
                <a:latin typeface="Times New Roman"/>
                <a:ea typeface="Times New Roman"/>
                <a:cs typeface="Times New Roman"/>
                <a:sym typeface="Times New Roman"/>
              </a:defRPr>
            </a:pPr>
            <a:r>
              <a:t>Захист водних ресурсів: Потрібно приділяти особливу увагу збереженню та відновленню водних екосистем, включаючи річки, озера, водосховища та болота. Важливо контролювати забруднення води, обмежувати неправомірне виловлення риби та використання водних ресурсів.</a:t>
            </a:r>
          </a:p>
          <a:p>
            <a:pPr marL="584930" indent="-456406" defTabSz="841247">
              <a:buClr>
                <a:srgbClr val="374151"/>
              </a:buClr>
              <a:buSzPct val="100000"/>
              <a:buFont typeface="Helvetica"/>
              <a:buAutoNum type="arabicPeriod"/>
              <a:defRPr sz="2300">
                <a:latin typeface="Times New Roman"/>
                <a:ea typeface="Times New Roman"/>
                <a:cs typeface="Times New Roman"/>
                <a:sym typeface="Times New Roman"/>
              </a:defRPr>
            </a:pPr>
            <a:r>
              <a:t>Збереження біорізноманіття: Важливо проводити моніторинг та наукові дослідження щодо різноманіття видів та їх місцезнаходження, а також сприяти збереженню та відновленню природних середовищ для різних видів.</a:t>
            </a:r>
          </a:p>
          <a:p>
            <a:pPr marL="584930" indent="-456406" defTabSz="841247">
              <a:buClr>
                <a:srgbClr val="374151"/>
              </a:buClr>
              <a:buSzPct val="100000"/>
              <a:buFont typeface="Helvetica"/>
              <a:buAutoNum type="arabicPeriod"/>
              <a:defRPr sz="2300">
                <a:latin typeface="Times New Roman"/>
                <a:ea typeface="Times New Roman"/>
                <a:cs typeface="Times New Roman"/>
                <a:sym typeface="Times New Roman"/>
              </a:defRPr>
            </a:pPr>
            <a:r>
              <a:t>Популяризація екологічної освіти та свідомого споживання: Важливо проводити інформаційні кампанії, тренінги та освітні заходи, спрямовані на підвищення свідомості населення щодо важливості охорони природи та природних ресурсів, а також на впровадження екологічно відповідального способу життя.</a:t>
            </a:r>
          </a:p>
          <a:p>
            <a:pPr marL="584930" indent="-456406" defTabSz="841247">
              <a:buClr>
                <a:srgbClr val="374151"/>
              </a:buClr>
              <a:buSzPct val="100000"/>
              <a:buFont typeface="Helvetica"/>
              <a:buAutoNum type="arabicPeriod"/>
              <a:defRPr sz="2300">
                <a:latin typeface="Times New Roman"/>
                <a:ea typeface="Times New Roman"/>
                <a:cs typeface="Times New Roman"/>
                <a:sym typeface="Times New Roman"/>
              </a:defRPr>
            </a:pPr>
            <a:r>
              <a:t>Створення мережі природоохоронних територій: Важливо сприяти взаємодії між різними охоронними територіями, створюючи коридори та зелені зони, що допомагатимуть забезпечити безперешкодний рух видів та підтримувати їх життєздатність.</a:t>
            </a:r>
          </a:p>
          <a:p>
            <a:pPr defTabSz="841247">
              <a:defRPr sz="2300">
                <a:latin typeface="Times New Roman"/>
                <a:ea typeface="Times New Roman"/>
                <a:cs typeface="Times New Roman"/>
                <a:sym typeface="Times New Roman"/>
              </a:defRPr>
            </a:pPr>
            <a:r>
              <a:t>Ці заходи допоможуть забезпечити баланс між економічним розвитком та охороною природи в Одеській області, прискорити відновлення природних екосистем та зберегти біорізноманіття для майбутніх поколінь.</a:t>
            </a:r>
          </a:p>
        </p:txBody>
      </p:sp>
    </p:spTree>
    <p:extLst>
      <p:ext uri="{BB962C8B-B14F-4D97-AF65-F5344CB8AC3E}">
        <p14:creationId xmlns:p14="http://schemas.microsoft.com/office/powerpoint/2010/main" val="4153055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Заголовок 1"/>
          <p:cNvSpPr txBox="1">
            <a:spLocks noGrp="1"/>
          </p:cNvSpPr>
          <p:nvPr>
            <p:ph type="title"/>
          </p:nvPr>
        </p:nvSpPr>
        <p:spPr>
          <a:xfrm>
            <a:off x="748992" y="454194"/>
            <a:ext cx="12055945" cy="1515415"/>
          </a:xfrm>
          <a:prstGeom prst="rect">
            <a:avLst/>
          </a:prstGeom>
        </p:spPr>
        <p:txBody>
          <a:bodyPr/>
          <a:lstStyle/>
          <a:p>
            <a:pPr algn="ctr">
              <a:defRPr sz="3000" b="1">
                <a:solidFill>
                  <a:srgbClr val="000000"/>
                </a:solidFill>
                <a:latin typeface="Times New Roman"/>
                <a:ea typeface="Times New Roman"/>
                <a:cs typeface="Times New Roman"/>
                <a:sym typeface="Times New Roman"/>
              </a:defRPr>
            </a:pPr>
            <a:r>
              <a:t>Розвиток органічного виробництва в області</a:t>
            </a:r>
            <a:br/>
            <a:r>
              <a:t/>
            </a:r>
            <a:br/>
            <a:endParaRPr/>
          </a:p>
        </p:txBody>
      </p:sp>
      <p:pic>
        <p:nvPicPr>
          <p:cNvPr id="74" name="object 4" descr="object 4"/>
          <p:cNvPicPr>
            <a:picLocks noChangeAspect="1"/>
          </p:cNvPicPr>
          <p:nvPr/>
        </p:nvPicPr>
        <p:blipFill>
          <a:blip r:embed="rId2">
            <a:extLst/>
          </a:blip>
          <a:stretch>
            <a:fillRect/>
          </a:stretch>
        </p:blipFill>
        <p:spPr>
          <a:xfrm>
            <a:off x="13019341" y="0"/>
            <a:ext cx="2333625" cy="2305050"/>
          </a:xfrm>
          <a:prstGeom prst="rect">
            <a:avLst/>
          </a:prstGeom>
          <a:ln w="12700">
            <a:miter lim="400000"/>
          </a:ln>
        </p:spPr>
      </p:pic>
      <p:sp>
        <p:nvSpPr>
          <p:cNvPr id="75" name="Органічне виробництво в Одеській області поступово розвивається, відповідаючи попиту на здорову та екологічно чисту продукцію. Збільшується кількість органічних господарств, на кінець 2021 року в області було 37 сільськогосподарських виробників, сертифік"/>
          <p:cNvSpPr txBox="1"/>
          <p:nvPr/>
        </p:nvSpPr>
        <p:spPr>
          <a:xfrm>
            <a:off x="292989" y="1426540"/>
            <a:ext cx="13628092" cy="82567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500">
                <a:latin typeface="Times New Roman"/>
                <a:ea typeface="Times New Roman"/>
                <a:cs typeface="Times New Roman"/>
                <a:sym typeface="Times New Roman"/>
              </a:defRPr>
            </a:pPr>
            <a:r>
              <a:t>Органічне виробництво в Одеській області поступово розвивається, відповідаючи попиту на здорову та екологічно чисту продукцію. Збільшується кількість органічних господарств, на кінець 2021 року в області було 37 сільськогосподарських виробників, сертифікованих за стандартами ЄС і США.  Також збільшується площа органічного виробництва, нині вона становить 34.354 га. Асортимент органічної продукції включає на фрукти, овочі, м'ясо, молочні продукти та інше. Господарства та виробники проходять сертифікацію згідно стандартів органічного виробництва. Держава та місцеві органи влади надають підтримку через фінансову допомогу, навчання та створення необхідної інфраструктури. Це сприяє розвитку органічного сільського господарства, забезпечує якісну продукцію та сприяє збереженню навколишнього середовища.</a:t>
            </a:r>
          </a:p>
          <a:p>
            <a:pPr>
              <a:defRPr sz="2500">
                <a:latin typeface="Times New Roman"/>
                <a:ea typeface="Times New Roman"/>
                <a:cs typeface="Times New Roman"/>
                <a:sym typeface="Times New Roman"/>
              </a:defRPr>
            </a:pPr>
            <a:endParaRPr/>
          </a:p>
          <a:p>
            <a:pPr>
              <a:defRPr sz="2500">
                <a:latin typeface="Times New Roman"/>
                <a:ea typeface="Times New Roman"/>
                <a:cs typeface="Times New Roman"/>
                <a:sym typeface="Times New Roman"/>
              </a:defRPr>
            </a:pPr>
            <a:r>
              <a:t>Деякі господарства Одеської області:</a:t>
            </a:r>
          </a:p>
          <a:p>
            <a:pPr>
              <a:defRPr sz="2500">
                <a:latin typeface="Times New Roman"/>
                <a:ea typeface="Times New Roman"/>
                <a:cs typeface="Times New Roman"/>
                <a:sym typeface="Times New Roman"/>
              </a:defRPr>
            </a:pPr>
            <a:endParaRPr/>
          </a:p>
          <a:p>
            <a:pPr>
              <a:defRPr sz="2500">
                <a:latin typeface="Times New Roman"/>
                <a:ea typeface="Times New Roman"/>
                <a:cs typeface="Times New Roman"/>
                <a:sym typeface="Times New Roman"/>
              </a:defRPr>
            </a:pPr>
            <a:r>
              <a:t>- </a:t>
            </a:r>
            <a:r>
              <a:rPr b="1"/>
              <a:t>Organico ("Каспер")</a:t>
            </a:r>
            <a:r>
              <a:t> заснована у 1995 році в Одесі, сертифікат органічного виробника отримала у 2012 році. Компанія виробляє соняшникову, ріпакову, та інші види нерафінованих олій холодного віджиму, які реалізуються в мережах Fozzy, "Ашан", "Мегамаркет".</a:t>
            </a:r>
          </a:p>
          <a:p>
            <a:pPr>
              <a:defRPr sz="2500">
                <a:latin typeface="Times New Roman"/>
                <a:ea typeface="Times New Roman"/>
                <a:cs typeface="Times New Roman"/>
                <a:sym typeface="Times New Roman"/>
              </a:defRPr>
            </a:pPr>
            <a:r>
              <a:t>- </a:t>
            </a:r>
            <a:r>
              <a:rPr b="1"/>
              <a:t>«Перлина струмка»</a:t>
            </a:r>
            <a:r>
              <a:t>, що заснована в 2005 році займається в основному вирощуванням винограду і виробництвом вин, а також  вирощуванням зернових та бобових культур (крім рису).</a:t>
            </a:r>
          </a:p>
          <a:p>
            <a:pPr>
              <a:defRPr sz="2500">
                <a:latin typeface="Times New Roman"/>
                <a:ea typeface="Times New Roman"/>
                <a:cs typeface="Times New Roman"/>
                <a:sym typeface="Times New Roman"/>
              </a:defRPr>
            </a:pPr>
            <a:r>
              <a:t>- </a:t>
            </a:r>
            <a:r>
              <a:rPr b="1"/>
              <a:t>«Дунайський аграрій»</a:t>
            </a:r>
            <a:r>
              <a:t> з 2013 року займається вирощування овочів і баштанних культур, коренеплодів, різноманітних ягід і фруктов, бобових та зернових (крім рису), насіння олійних культуп. Також компанія займається розведенням кіз та овець. Продукція широко представлена в мережах Сільпо, Ашан, Метро та інших супермаркетах</a:t>
            </a:r>
          </a:p>
          <a:p>
            <a:pPr>
              <a:defRPr sz="2500">
                <a:latin typeface="Times New Roman"/>
                <a:ea typeface="Times New Roman"/>
                <a:cs typeface="Times New Roman"/>
                <a:sym typeface="Times New Roman"/>
              </a:defRPr>
            </a:pPr>
            <a:r>
              <a:t>- </a:t>
            </a:r>
            <a:r>
              <a:rPr b="1"/>
              <a:t>«Одеса мілк»</a:t>
            </a:r>
            <a:r>
              <a:t> працює з 2016 року та займається оптовою торгівлею молоком, молочними продуктами, яйцями, харчовими оліями та жирами.</a:t>
            </a:r>
          </a:p>
        </p:txBody>
      </p:sp>
    </p:spTree>
    <p:extLst>
      <p:ext uri="{BB962C8B-B14F-4D97-AF65-F5344CB8AC3E}">
        <p14:creationId xmlns:p14="http://schemas.microsoft.com/office/powerpoint/2010/main" val="1552500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Заголовок 1"/>
          <p:cNvSpPr txBox="1">
            <a:spLocks noGrp="1"/>
          </p:cNvSpPr>
          <p:nvPr>
            <p:ph type="title"/>
          </p:nvPr>
        </p:nvSpPr>
        <p:spPr>
          <a:xfrm>
            <a:off x="602835" y="495300"/>
            <a:ext cx="10777063" cy="1314449"/>
          </a:xfrm>
          <a:prstGeom prst="rect">
            <a:avLst/>
          </a:prstGeom>
        </p:spPr>
        <p:txBody>
          <a:bodyPr/>
          <a:lstStyle/>
          <a:p>
            <a:pPr algn="ctr" defTabSz="877823">
              <a:defRPr sz="2880" b="1">
                <a:solidFill>
                  <a:srgbClr val="000000"/>
                </a:solidFill>
                <a:latin typeface="Times New Roman"/>
                <a:ea typeface="Times New Roman"/>
                <a:cs typeface="Times New Roman"/>
                <a:sym typeface="Times New Roman"/>
              </a:defRPr>
            </a:pPr>
            <a:r>
              <a:t>Пропозиції щодо збільшення органічного виробництва в області</a:t>
            </a:r>
            <a:br/>
            <a:r>
              <a:t/>
            </a:r>
            <a:br/>
            <a:endParaRPr/>
          </a:p>
        </p:txBody>
      </p:sp>
      <p:pic>
        <p:nvPicPr>
          <p:cNvPr id="78" name="object 4" descr="object 4"/>
          <p:cNvPicPr>
            <a:picLocks noChangeAspect="1"/>
          </p:cNvPicPr>
          <p:nvPr/>
        </p:nvPicPr>
        <p:blipFill>
          <a:blip r:embed="rId2">
            <a:extLst/>
          </a:blip>
          <a:stretch>
            <a:fillRect/>
          </a:stretch>
        </p:blipFill>
        <p:spPr>
          <a:xfrm>
            <a:off x="13019341" y="0"/>
            <a:ext cx="2333625" cy="2305050"/>
          </a:xfrm>
          <a:prstGeom prst="rect">
            <a:avLst/>
          </a:prstGeom>
          <a:ln w="12700">
            <a:miter lim="400000"/>
          </a:ln>
        </p:spPr>
      </p:pic>
      <p:sp>
        <p:nvSpPr>
          <p:cNvPr id="79" name="Для збільшення органічного виробництва в Одеській області можна вжити наступні заходи:…"/>
          <p:cNvSpPr txBox="1"/>
          <p:nvPr/>
        </p:nvSpPr>
        <p:spPr>
          <a:xfrm>
            <a:off x="335939" y="1474125"/>
            <a:ext cx="12546272" cy="79011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500">
                <a:latin typeface="Times New Roman"/>
                <a:ea typeface="Times New Roman"/>
                <a:cs typeface="Times New Roman"/>
                <a:sym typeface="Times New Roman"/>
              </a:defRPr>
            </a:pPr>
            <a:r>
              <a:t>Для збільшення органічного виробництва в Одеській області можна вжити наступні заходи:</a:t>
            </a:r>
          </a:p>
          <a:p>
            <a:pPr marL="635793" indent="-496093">
              <a:buClr>
                <a:srgbClr val="374151"/>
              </a:buClr>
              <a:buSzPct val="100000"/>
              <a:buFont typeface="Helvetica"/>
              <a:buAutoNum type="arabicPeriod"/>
              <a:defRPr sz="2500">
                <a:latin typeface="Times New Roman"/>
                <a:ea typeface="Times New Roman"/>
                <a:cs typeface="Times New Roman"/>
                <a:sym typeface="Times New Roman"/>
              </a:defRPr>
            </a:pPr>
            <a:r>
              <a:t>Підтримка фермерів: надання фінансової підтримки, зокрема субсидій та дотацій, органічним фермерам допоможе знизити витрати і сприятиме розвитку їхнього виробництва. Також важливо забезпечити навчання та консультування з питань органічного виробництва.</a:t>
            </a:r>
          </a:p>
          <a:p>
            <a:pPr marL="635793" indent="-496093">
              <a:buClr>
                <a:srgbClr val="374151"/>
              </a:buClr>
              <a:buSzPct val="100000"/>
              <a:buFont typeface="Helvetica"/>
              <a:buAutoNum type="arabicPeriod"/>
              <a:defRPr sz="2500">
                <a:latin typeface="Times New Roman"/>
                <a:ea typeface="Times New Roman"/>
                <a:cs typeface="Times New Roman"/>
                <a:sym typeface="Times New Roman"/>
              </a:defRPr>
            </a:pPr>
            <a:r>
              <a:t>Сприяння сертифікації: забезпечення доступу до сертифікації органічного виробництва та спрощення процедури сертифікації допоможуть фермерам отримати визнання їхньої продукції та збільшити її вартість на ринку.</a:t>
            </a:r>
          </a:p>
          <a:p>
            <a:pPr marL="635793" indent="-496093">
              <a:buClr>
                <a:srgbClr val="374151"/>
              </a:buClr>
              <a:buSzPct val="100000"/>
              <a:buFont typeface="Helvetica"/>
              <a:buAutoNum type="arabicPeriod"/>
              <a:defRPr sz="2500">
                <a:latin typeface="Times New Roman"/>
                <a:ea typeface="Times New Roman"/>
                <a:cs typeface="Times New Roman"/>
                <a:sym typeface="Times New Roman"/>
              </a:defRPr>
            </a:pPr>
            <a:r>
              <a:t>Розвиток маркетингу та збуту: створення сприятливих умов для розміщення органічної продукції на ринку, залучення дистриб'юторів, розвиток прямих продажів та популяризація органічних продуктів серед споживачів сприятимуть збільшенню попиту на них.</a:t>
            </a:r>
          </a:p>
          <a:p>
            <a:pPr marL="635793" indent="-496093">
              <a:buClr>
                <a:srgbClr val="374151"/>
              </a:buClr>
              <a:buSzPct val="100000"/>
              <a:buFont typeface="Helvetica"/>
              <a:buAutoNum type="arabicPeriod"/>
              <a:defRPr sz="2500">
                <a:latin typeface="Times New Roman"/>
                <a:ea typeface="Times New Roman"/>
                <a:cs typeface="Times New Roman"/>
                <a:sym typeface="Times New Roman"/>
              </a:defRPr>
            </a:pPr>
            <a:r>
              <a:t>Навчання та дослідження: проведення тренінгів, семінарів та навчань для фермерів щодо методів органічного виробництва та нових розробок у цій галузі допоможе підвищити їхні навички та впроваджувати інновації. Дослідження в області органічного виробництва також сприятимуть розвитку цього сектору.</a:t>
            </a:r>
          </a:p>
          <a:p>
            <a:pPr marL="635793" indent="-496093">
              <a:buClr>
                <a:srgbClr val="374151"/>
              </a:buClr>
              <a:buSzPct val="100000"/>
              <a:buFont typeface="Helvetica"/>
              <a:buAutoNum type="arabicPeriod"/>
              <a:defRPr sz="2500">
                <a:latin typeface="Times New Roman"/>
                <a:ea typeface="Times New Roman"/>
                <a:cs typeface="Times New Roman"/>
                <a:sym typeface="Times New Roman"/>
              </a:defRPr>
            </a:pPr>
            <a:r>
              <a:t>Співпраця та обмін досвідом: заохочення обміну досвідом та співпраці між органічними фермерами, створення кооперативних об'єднань та мереж сприятимуть розвитку органічного виробництва та підтримці його стабільності.</a:t>
            </a:r>
          </a:p>
          <a:p>
            <a:pPr>
              <a:defRPr sz="2500">
                <a:latin typeface="Times New Roman"/>
                <a:ea typeface="Times New Roman"/>
                <a:cs typeface="Times New Roman"/>
                <a:sym typeface="Times New Roman"/>
              </a:defRPr>
            </a:pPr>
            <a:endParaRPr/>
          </a:p>
          <a:p>
            <a:pPr>
              <a:defRPr sz="2500">
                <a:latin typeface="Times New Roman"/>
                <a:ea typeface="Times New Roman"/>
                <a:cs typeface="Times New Roman"/>
                <a:sym typeface="Times New Roman"/>
              </a:defRPr>
            </a:pPr>
            <a:r>
              <a:t>Ці шляхи сприятимуть збільшенню органічного виробництва в Одеській області, підвищенню якості продукції та забезпеченню сталого розвитку сільського господарства.</a:t>
            </a:r>
          </a:p>
        </p:txBody>
      </p:sp>
    </p:spTree>
    <p:extLst>
      <p:ext uri="{BB962C8B-B14F-4D97-AF65-F5344CB8AC3E}">
        <p14:creationId xmlns:p14="http://schemas.microsoft.com/office/powerpoint/2010/main" val="2721091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object 4" descr="object 4"/>
          <p:cNvPicPr>
            <a:picLocks noChangeAspect="1"/>
          </p:cNvPicPr>
          <p:nvPr/>
        </p:nvPicPr>
        <p:blipFill>
          <a:blip r:embed="rId2">
            <a:extLst/>
          </a:blip>
          <a:stretch>
            <a:fillRect/>
          </a:stretch>
        </p:blipFill>
        <p:spPr>
          <a:xfrm>
            <a:off x="13019341" y="0"/>
            <a:ext cx="2333625" cy="2305050"/>
          </a:xfrm>
          <a:prstGeom prst="rect">
            <a:avLst/>
          </a:prstGeom>
          <a:ln w="12700">
            <a:miter lim="400000"/>
          </a:ln>
        </p:spPr>
      </p:pic>
      <p:pic>
        <p:nvPicPr>
          <p:cNvPr id="82" name="object 6" descr="object 6"/>
          <p:cNvPicPr>
            <a:picLocks noChangeAspect="1"/>
          </p:cNvPicPr>
          <p:nvPr/>
        </p:nvPicPr>
        <p:blipFill>
          <a:blip r:embed="rId3">
            <a:extLst/>
          </a:blip>
          <a:stretch>
            <a:fillRect/>
          </a:stretch>
        </p:blipFill>
        <p:spPr>
          <a:xfrm>
            <a:off x="457198" y="2202815"/>
            <a:ext cx="180976" cy="180975"/>
          </a:xfrm>
          <a:prstGeom prst="rect">
            <a:avLst/>
          </a:prstGeom>
          <a:ln w="12700">
            <a:miter lim="400000"/>
          </a:ln>
        </p:spPr>
      </p:pic>
      <p:grpSp>
        <p:nvGrpSpPr>
          <p:cNvPr id="85" name="Скругленный прямоугольник 8"/>
          <p:cNvGrpSpPr/>
          <p:nvPr/>
        </p:nvGrpSpPr>
        <p:grpSpPr>
          <a:xfrm>
            <a:off x="210657" y="91299"/>
            <a:ext cx="12782905" cy="10104402"/>
            <a:chOff x="-263043" y="-2780747"/>
            <a:chExt cx="12782904" cy="10104400"/>
          </a:xfrm>
        </p:grpSpPr>
        <p:sp>
          <p:nvSpPr>
            <p:cNvPr id="83" name="Заокруглений прямокутник"/>
            <p:cNvSpPr/>
            <p:nvPr/>
          </p:nvSpPr>
          <p:spPr>
            <a:xfrm>
              <a:off x="-263044" y="-2780748"/>
              <a:ext cx="12782905" cy="10104401"/>
            </a:xfrm>
            <a:prstGeom prst="roundRect">
              <a:avLst>
                <a:gd name="adj" fmla="val 9103"/>
              </a:avLst>
            </a:prstGeom>
            <a:solidFill>
              <a:schemeClr val="accent3"/>
            </a:solidFill>
            <a:ln w="38100" cap="flat">
              <a:solidFill>
                <a:srgbClr val="FFFFFF"/>
              </a:solidFill>
              <a:prstDash val="solid"/>
              <a:round/>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sz="4800"/>
              </a:pPr>
              <a:endParaRPr/>
            </a:p>
          </p:txBody>
        </p:sp>
        <p:sp>
          <p:nvSpPr>
            <p:cNvPr id="84" name="Висновки…"/>
            <p:cNvSpPr txBox="1"/>
            <p:nvPr/>
          </p:nvSpPr>
          <p:spPr>
            <a:xfrm>
              <a:off x="-83071" y="-2640328"/>
              <a:ext cx="12596523" cy="98235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lgn="ctr">
                <a:defRPr sz="2500">
                  <a:latin typeface="Lucida Sans Unicode"/>
                  <a:ea typeface="Lucida Sans Unicode"/>
                  <a:cs typeface="Lucida Sans Unicode"/>
                  <a:sym typeface="Lucida Sans Unicode"/>
                </a:defRPr>
              </a:pPr>
              <a:r>
                <a:t> </a:t>
              </a:r>
              <a:r>
                <a:rPr sz="3500" b="1">
                  <a:latin typeface="Times New Roman"/>
                  <a:ea typeface="Times New Roman"/>
                  <a:cs typeface="Times New Roman"/>
                  <a:sym typeface="Times New Roman"/>
                </a:rPr>
                <a:t>Висновки</a:t>
              </a:r>
            </a:p>
            <a:p>
              <a:pPr algn="ctr">
                <a:defRPr sz="2500">
                  <a:latin typeface="Lucida Sans Unicode"/>
                  <a:ea typeface="Lucida Sans Unicode"/>
                  <a:cs typeface="Lucida Sans Unicode"/>
                  <a:sym typeface="Lucida Sans Unicode"/>
                </a:defRPr>
              </a:pPr>
              <a:endParaRPr sz="3500" b="1">
                <a:latin typeface="Times New Roman"/>
                <a:ea typeface="Times New Roman"/>
                <a:cs typeface="Times New Roman"/>
                <a:sym typeface="Times New Roman"/>
              </a:endParaRPr>
            </a:p>
            <a:p>
              <a:pPr>
                <a:defRPr sz="2500">
                  <a:latin typeface="Times New Roman"/>
                  <a:ea typeface="Times New Roman"/>
                  <a:cs typeface="Times New Roman"/>
                  <a:sym typeface="Times New Roman"/>
                </a:defRPr>
              </a:pPr>
              <a:r>
                <a:t>Сучасний світ, що характеризується загальною конкуренцією та глобальними викликами, змушує суб'єкти різних ринків шукати нові можливості для розвитку та використання власних переваг для отримання кращого доступу до ресурсів. В Одеській області планування регіонального розвитку, яке залучає різні суб'єкти, має стати основою для розробки регіональних та місцевих програм розвитку. Стратегія розвитку Одеської області має на меті забезпечити стале та збалансоване економічне, соціальне та екологічне зростання регіону. Враховуючи загальну конкуренцію та глобальні виклики, стратегія спрямована на пошук нових можливостей для розвитку та використання переваг області.</a:t>
              </a:r>
            </a:p>
            <a:p>
              <a:pPr>
                <a:defRPr sz="2500">
                  <a:latin typeface="Times New Roman"/>
                  <a:ea typeface="Times New Roman"/>
                  <a:cs typeface="Times New Roman"/>
                  <a:sym typeface="Times New Roman"/>
                </a:defRPr>
              </a:pPr>
              <a:r>
                <a:t>Розробка стратегії включає активну участь різних суб'єктів регіонального розвитку, від владних структур до підприємців, громадськості та науковців. Це підкреслює необхідність комплексного та спільного підходу до розвитку регіону.</a:t>
              </a:r>
            </a:p>
            <a:p>
              <a:pPr>
                <a:defRPr sz="2500">
                  <a:latin typeface="Times New Roman"/>
                  <a:ea typeface="Times New Roman"/>
                  <a:cs typeface="Times New Roman"/>
                  <a:sym typeface="Times New Roman"/>
                </a:defRPr>
              </a:pPr>
              <a:r>
                <a:t>Одеська область, завдяки своєму географічному положенню та господарським можливостям, має великий потенціал для розвитку. Проте, існує ряд проблем, таких як нерівномірна територіальна концентрація виробництва, надмірне техногенне навантаження на природне середовище та складна екологічна ситуація. Ці проблеми потребують розробки та впровадження ефективних заходів з охорони навколишнього середовища.</a:t>
              </a:r>
            </a:p>
            <a:p>
              <a:pPr>
                <a:defRPr sz="2500">
                  <a:latin typeface="Times New Roman"/>
                  <a:ea typeface="Times New Roman"/>
                  <a:cs typeface="Times New Roman"/>
                  <a:sym typeface="Times New Roman"/>
                </a:defRPr>
              </a:pPr>
              <a:r>
                <a:t>Стратегія розвитку Одеської області передбачає розв'язання таких питань, як фінансування інфраструктури, реконструкція та ремонт очисних споруд, вдосконалення системи спостереження за станом довкілля, відновлення природних ресурсів та заповідних територій. Реалізація стратегії сприятиме сталому розвитку області, забезпеченню економічного зростання, покращенню якості життя населення та збереженню природного середовища.</a:t>
              </a:r>
            </a:p>
          </p:txBody>
        </p:sp>
      </p:grpSp>
    </p:spTree>
    <p:extLst>
      <p:ext uri="{BB962C8B-B14F-4D97-AF65-F5344CB8AC3E}">
        <p14:creationId xmlns:p14="http://schemas.microsoft.com/office/powerpoint/2010/main" val="257026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object 4" descr="object 4"/>
          <p:cNvPicPr>
            <a:picLocks noChangeAspect="1"/>
          </p:cNvPicPr>
          <p:nvPr/>
        </p:nvPicPr>
        <p:blipFill>
          <a:blip r:embed="rId2">
            <a:extLst/>
          </a:blip>
          <a:stretch>
            <a:fillRect/>
          </a:stretch>
        </p:blipFill>
        <p:spPr>
          <a:xfrm>
            <a:off x="13019341" y="2"/>
            <a:ext cx="2333625" cy="2305051"/>
          </a:xfrm>
          <a:prstGeom prst="rect">
            <a:avLst/>
          </a:prstGeom>
          <a:ln w="12700">
            <a:miter lim="400000"/>
          </a:ln>
        </p:spPr>
      </p:pic>
      <p:sp>
        <p:nvSpPr>
          <p:cNvPr id="88" name="object 2"/>
          <p:cNvSpPr txBox="1">
            <a:spLocks noGrp="1"/>
          </p:cNvSpPr>
          <p:nvPr>
            <p:ph type="title"/>
          </p:nvPr>
        </p:nvSpPr>
        <p:spPr>
          <a:xfrm>
            <a:off x="2117338" y="2892126"/>
            <a:ext cx="9728201" cy="3125858"/>
          </a:xfrm>
          <a:prstGeom prst="rect">
            <a:avLst/>
          </a:prstGeom>
        </p:spPr>
        <p:txBody>
          <a:bodyPr/>
          <a:lstStyle>
            <a:lvl1pPr marL="2456814" marR="5080" indent="-2444750">
              <a:lnSpc>
                <a:spcPts val="11700"/>
              </a:lnSpc>
              <a:spcBef>
                <a:spcPts val="700"/>
              </a:spcBef>
              <a:tabLst>
                <a:tab pos="7924800" algn="l"/>
              </a:tabLst>
              <a:defRPr sz="10300" b="1">
                <a:ln w="12700" cap="flat">
                  <a:solidFill>
                    <a:srgbClr val="4F6228"/>
                  </a:solidFill>
                  <a:prstDash val="solid"/>
                  <a:round/>
                </a:ln>
                <a:solidFill>
                  <a:srgbClr val="000000"/>
                </a:solidFill>
                <a:latin typeface="Arial"/>
                <a:ea typeface="Arial"/>
                <a:cs typeface="Arial"/>
                <a:sym typeface="Arial"/>
              </a:defRPr>
            </a:lvl1pPr>
          </a:lstStyle>
          <a:p>
            <a:r>
              <a:t>ДЯКУЄМО	ЗА  УВАГУ!</a:t>
            </a:r>
          </a:p>
        </p:txBody>
      </p:sp>
    </p:spTree>
    <p:extLst>
      <p:ext uri="{BB962C8B-B14F-4D97-AF65-F5344CB8AC3E}">
        <p14:creationId xmlns:p14="http://schemas.microsoft.com/office/powerpoint/2010/main" val="22622499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3" name="Прямоугольник 2"/>
          <p:cNvSpPr/>
          <p:nvPr/>
        </p:nvSpPr>
        <p:spPr>
          <a:xfrm>
            <a:off x="381000" y="723900"/>
            <a:ext cx="11125200" cy="83027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50000"/>
              </a:lnSpc>
              <a:spcAft>
                <a:spcPts val="0"/>
              </a:spcAft>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Завдання проєкту: </a:t>
            </a:r>
          </a:p>
          <a:p>
            <a:pPr marL="571500" indent="-571500" algn="just">
              <a:lnSpc>
                <a:spcPct val="150000"/>
              </a:lnSpc>
              <a:spcAft>
                <a:spcPts val="0"/>
              </a:spcAft>
              <a:buFont typeface="Wingdings" panose="05000000000000000000" pitchFamily="2" charset="2"/>
              <a:buChar char="Ø"/>
              <a:tabLst>
                <a:tab pos="630555" algn="l"/>
              </a:tabLst>
            </a:pPr>
            <a:r>
              <a:rPr lang="ru-RU" sz="3600" dirty="0" err="1" smtClean="0">
                <a:latin typeface="Times New Roman" panose="02020603050405020304" pitchFamily="18" charset="0"/>
                <a:ea typeface="DengXian" panose="02010600030101010101" pitchFamily="2" charset="-122"/>
                <a:cs typeface="Times New Roman" panose="02020603050405020304" pitchFamily="18" charset="0"/>
              </a:rPr>
              <a:t>систематизувати</a:t>
            </a:r>
            <a:r>
              <a:rPr lang="ru-RU" sz="3600" dirty="0" smtClean="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основні</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принципи</a:t>
            </a:r>
            <a:r>
              <a:rPr lang="ru-RU" sz="3600" dirty="0">
                <a:latin typeface="Times New Roman" panose="02020603050405020304" pitchFamily="18" charset="0"/>
                <a:ea typeface="DengXian" panose="02010600030101010101" pitchFamily="2" charset="-122"/>
                <a:cs typeface="Times New Roman" panose="02020603050405020304" pitchFamily="18" charset="0"/>
              </a:rPr>
              <a:t> правильного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використання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та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охорони</a:t>
            </a:r>
            <a:r>
              <a:rPr lang="ru-RU" sz="3600" dirty="0">
                <a:latin typeface="Times New Roman" panose="02020603050405020304" pitchFamily="18" charset="0"/>
                <a:ea typeface="DengXian" panose="02010600030101010101" pitchFamily="2" charset="-122"/>
                <a:cs typeface="Times New Roman" panose="02020603050405020304" pitchFamily="18" charset="0"/>
              </a:rPr>
              <a:t> земель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сільськогосподарського</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призначення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на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основі</a:t>
            </a:r>
            <a:r>
              <a:rPr lang="ru-RU" sz="3600" dirty="0">
                <a:latin typeface="Times New Roman" panose="02020603050405020304" pitchFamily="18" charset="0"/>
                <a:ea typeface="DengXian" panose="02010600030101010101" pitchFamily="2" charset="-122"/>
                <a:cs typeface="Times New Roman" panose="02020603050405020304" pitchFamily="18" charset="0"/>
              </a:rPr>
              <a:t> позитивного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досвіду</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країн</a:t>
            </a:r>
            <a:r>
              <a:rPr lang="ru-RU" sz="3600" dirty="0">
                <a:latin typeface="Times New Roman" panose="02020603050405020304" pitchFamily="18" charset="0"/>
                <a:ea typeface="DengXian" panose="02010600030101010101" pitchFamily="2" charset="-122"/>
                <a:cs typeface="Times New Roman" panose="02020603050405020304" pitchFamily="18" charset="0"/>
              </a:rPr>
              <a:t> ЄС;</a:t>
            </a:r>
          </a:p>
          <a:p>
            <a:pPr marL="571500" indent="-571500" algn="just">
              <a:lnSpc>
                <a:spcPct val="150000"/>
              </a:lnSpc>
              <a:spcAft>
                <a:spcPts val="0"/>
              </a:spcAft>
              <a:buFont typeface="Wingdings" panose="05000000000000000000" pitchFamily="2" charset="2"/>
              <a:buChar char="Ø"/>
              <a:tabLst>
                <a:tab pos="630555" algn="l"/>
              </a:tabLst>
            </a:pPr>
            <a:r>
              <a:rPr lang="ru-RU" sz="3600" dirty="0" err="1" smtClean="0">
                <a:latin typeface="Times New Roman" panose="02020603050405020304" pitchFamily="18" charset="0"/>
                <a:ea typeface="DengXian" panose="02010600030101010101" pitchFamily="2" charset="-122"/>
                <a:cs typeface="Times New Roman" panose="02020603050405020304" pitchFamily="18" charset="0"/>
              </a:rPr>
              <a:t>створення</a:t>
            </a:r>
            <a:r>
              <a:rPr lang="ru-RU" sz="3600" dirty="0" smtClean="0">
                <a:latin typeface="Times New Roman" panose="02020603050405020304" pitchFamily="18" charset="0"/>
                <a:ea typeface="DengXian" panose="02010600030101010101" pitchFamily="2" charset="-122"/>
                <a:cs typeface="Times New Roman" panose="02020603050405020304" pitchFamily="18" charset="0"/>
              </a:rPr>
              <a:t> </a:t>
            </a:r>
            <a:r>
              <a:rPr lang="ru-RU" sz="3600" dirty="0">
                <a:latin typeface="Times New Roman" panose="02020603050405020304" pitchFamily="18" charset="0"/>
                <a:ea typeface="DengXian" panose="02010600030101010101" pitchFamily="2" charset="-122"/>
                <a:cs typeface="Times New Roman" panose="02020603050405020304" pitchFamily="18" charset="0"/>
              </a:rPr>
              <a:t>моделей та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організаційних</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стратегій</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використання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земель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сільськогосподарського</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призначення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p>
          <a:p>
            <a:pPr marL="571500" indent="-571500" algn="just">
              <a:lnSpc>
                <a:spcPct val="150000"/>
              </a:lnSpc>
              <a:spcAft>
                <a:spcPts val="0"/>
              </a:spcAft>
              <a:buFont typeface="Wingdings" panose="05000000000000000000" pitchFamily="2" charset="2"/>
              <a:buChar char="Ø"/>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надати</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пропозиції</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покращення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взаємодії</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між</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землеустроєм</a:t>
            </a:r>
            <a:r>
              <a:rPr lang="ru-RU" sz="3600" dirty="0">
                <a:latin typeface="Times New Roman" panose="02020603050405020304" pitchFamily="18" charset="0"/>
                <a:ea typeface="DengXian" panose="02010600030101010101" pitchFamily="2" charset="-122"/>
                <a:cs typeface="Times New Roman" panose="02020603050405020304" pitchFamily="18" charset="0"/>
              </a:rPr>
              <a:t>, ринком,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бізнесом</a:t>
            </a:r>
            <a:r>
              <a:rPr lang="ru-RU" sz="3600" dirty="0">
                <a:latin typeface="Times New Roman" panose="02020603050405020304" pitchFamily="18" charset="0"/>
                <a:ea typeface="DengXian" panose="02010600030101010101" pitchFamily="2" charset="-122"/>
                <a:cs typeface="Times New Roman" panose="02020603050405020304" pitchFamily="18" charset="0"/>
              </a:rPr>
              <a:t> та менеджментом.</a:t>
            </a:r>
          </a:p>
        </p:txBody>
      </p:sp>
    </p:spTree>
    <p:extLst>
      <p:ext uri="{BB962C8B-B14F-4D97-AF65-F5344CB8AC3E}">
        <p14:creationId xmlns:p14="http://schemas.microsoft.com/office/powerpoint/2010/main" val="1498168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3" name="Прямоугольник 2"/>
          <p:cNvSpPr/>
          <p:nvPr/>
        </p:nvSpPr>
        <p:spPr>
          <a:xfrm>
            <a:off x="381000" y="723900"/>
            <a:ext cx="11125200" cy="83027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50000"/>
              </a:lnSpc>
              <a:spcAft>
                <a:spcPts val="0"/>
              </a:spcAft>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Об’єкт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дослідження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порівняльний</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процес</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управління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землями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сільськогосподарського</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призначення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в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Україні</a:t>
            </a:r>
            <a:r>
              <a:rPr lang="ru-RU" sz="3600" dirty="0">
                <a:latin typeface="Times New Roman" panose="02020603050405020304" pitchFamily="18" charset="0"/>
                <a:ea typeface="DengXian" panose="02010600030101010101" pitchFamily="2" charset="-122"/>
                <a:cs typeface="Times New Roman" panose="02020603050405020304" pitchFamily="18" charset="0"/>
              </a:rPr>
              <a:t> та ЄС.</a:t>
            </a:r>
          </a:p>
          <a:p>
            <a:pPr indent="450215" algn="just">
              <a:lnSpc>
                <a:spcPct val="150000"/>
              </a:lnSpc>
              <a:spcAft>
                <a:spcPts val="0"/>
              </a:spcAft>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Предмет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дослідження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теоретико-</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методичні</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моделі</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управління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землями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сільськогосподарського</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призначення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технологічними</a:t>
            </a:r>
            <a:r>
              <a:rPr lang="ru-RU" sz="3600" dirty="0">
                <a:latin typeface="Times New Roman" panose="02020603050405020304" pitchFamily="18" charset="0"/>
                <a:ea typeface="DengXian" panose="02010600030101010101" pitchFamily="2" charset="-122"/>
                <a:cs typeface="Times New Roman" panose="02020603050405020304" pitchFamily="18" charset="0"/>
              </a:rPr>
              <a:t> методами.</a:t>
            </a:r>
          </a:p>
          <a:p>
            <a:pPr indent="450215" algn="just">
              <a:lnSpc>
                <a:spcPct val="150000"/>
              </a:lnSpc>
              <a:spcAft>
                <a:spcPts val="0"/>
              </a:spcAft>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Інформаційна</a:t>
            </a:r>
            <a:r>
              <a:rPr lang="ru-RU" sz="3600" dirty="0">
                <a:latin typeface="Times New Roman" panose="02020603050405020304" pitchFamily="18" charset="0"/>
                <a:ea typeface="DengXian" panose="02010600030101010101" pitchFamily="2" charset="-122"/>
                <a:cs typeface="Times New Roman" panose="02020603050405020304" pitchFamily="18" charset="0"/>
              </a:rPr>
              <a:t> база проєкту: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законодавчі</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акти</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нормативні</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документи</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технології</a:t>
            </a:r>
            <a:r>
              <a:rPr lang="ru-RU" sz="3600" dirty="0">
                <a:latin typeface="Times New Roman" panose="02020603050405020304" pitchFamily="18" charset="0"/>
                <a:ea typeface="DengXian" panose="02010600030101010101" pitchFamily="2" charset="-122"/>
                <a:cs typeface="Times New Roman" panose="02020603050405020304" pitchFamily="18" charset="0"/>
              </a:rPr>
              <a:t> в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галузі</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земельних</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відносин</a:t>
            </a:r>
            <a:r>
              <a:rPr lang="ru-RU" sz="3600" dirty="0">
                <a:latin typeface="Times New Roman" panose="02020603050405020304" pitchFamily="18" charset="0"/>
                <a:ea typeface="DengXian" panose="02010600030101010101" pitchFamily="2" charset="-122"/>
                <a:cs typeface="Times New Roman" panose="02020603050405020304" pitchFamily="18" charset="0"/>
              </a:rPr>
              <a:t> та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управління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землями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сільськогосподарського</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призначення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189851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3" name="Прямоугольник 2"/>
          <p:cNvSpPr/>
          <p:nvPr/>
        </p:nvSpPr>
        <p:spPr>
          <a:xfrm>
            <a:off x="457200" y="1104900"/>
            <a:ext cx="11125200" cy="58097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50000"/>
              </a:lnSpc>
              <a:spcAft>
                <a:spcPts val="0"/>
              </a:spcAft>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Спрямування проєкту</a:t>
            </a:r>
          </a:p>
          <a:p>
            <a:pPr indent="450215" algn="just">
              <a:lnSpc>
                <a:spcPct val="150000"/>
              </a:lnSpc>
              <a:spcAft>
                <a:spcPts val="0"/>
              </a:spcAft>
              <a:tabLst>
                <a:tab pos="630555" algn="l"/>
              </a:tabLst>
            </a:pPr>
            <a:r>
              <a:rPr lang="ru-RU" sz="3600" dirty="0" err="1">
                <a:latin typeface="Times New Roman" panose="02020603050405020304" pitchFamily="18" charset="0"/>
                <a:ea typeface="DengXian" panose="02010600030101010101" pitchFamily="2" charset="-122"/>
                <a:cs typeface="Times New Roman" panose="02020603050405020304" pitchFamily="18" charset="0"/>
              </a:rPr>
              <a:t>Управління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маркетингом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землеустрою</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технологічними</a:t>
            </a:r>
            <a:r>
              <a:rPr lang="ru-RU" sz="3600" dirty="0">
                <a:latin typeface="Times New Roman" panose="02020603050405020304" pitchFamily="18" charset="0"/>
                <a:ea typeface="DengXian" panose="02010600030101010101" pitchFamily="2" charset="-122"/>
                <a:cs typeface="Times New Roman" panose="02020603050405020304" pitchFamily="18" charset="0"/>
              </a:rPr>
              <a:t> методами:</a:t>
            </a:r>
          </a:p>
          <a:p>
            <a:pPr marL="571500" indent="-571500" algn="just">
              <a:lnSpc>
                <a:spcPct val="150000"/>
              </a:lnSpc>
              <a:spcAft>
                <a:spcPts val="0"/>
              </a:spcAft>
              <a:buFont typeface="Wingdings" panose="05000000000000000000" pitchFamily="2" charset="2"/>
              <a:buChar char="q"/>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вдосконалення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законодавчої</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бази</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p>
          <a:p>
            <a:pPr marL="571500" indent="-571500" algn="just">
              <a:lnSpc>
                <a:spcPct val="150000"/>
              </a:lnSpc>
              <a:spcAft>
                <a:spcPts val="0"/>
              </a:spcAft>
              <a:buFont typeface="Wingdings" panose="05000000000000000000" pitchFamily="2" charset="2"/>
              <a:buChar char="q"/>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інституційні</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обмеження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землекористування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p>
          <a:p>
            <a:pPr marL="571500" indent="-571500" algn="just">
              <a:lnSpc>
                <a:spcPct val="150000"/>
              </a:lnSpc>
              <a:spcAft>
                <a:spcPts val="0"/>
              </a:spcAft>
              <a:buFont typeface="Wingdings" panose="05000000000000000000" pitchFamily="2" charset="2"/>
              <a:buChar char="q"/>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відродження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вартості</a:t>
            </a:r>
            <a:r>
              <a:rPr lang="ru-RU" sz="3600" dirty="0">
                <a:latin typeface="Times New Roman" panose="02020603050405020304" pitchFamily="18" charset="0"/>
                <a:ea typeface="DengXian" panose="02010600030101010101" pitchFamily="2" charset="-122"/>
                <a:cs typeface="Times New Roman" panose="02020603050405020304" pitchFamily="18" charset="0"/>
              </a:rPr>
              <a:t> земель на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основі</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управління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маркетингом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землеустрою</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80114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3" name="Прямоугольник 2"/>
          <p:cNvSpPr/>
          <p:nvPr/>
        </p:nvSpPr>
        <p:spPr>
          <a:xfrm>
            <a:off x="228600" y="266700"/>
            <a:ext cx="11963400" cy="92332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50000"/>
              </a:lnSpc>
              <a:spcAft>
                <a:spcPts val="0"/>
              </a:spcAft>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Додаткова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цінність</a:t>
            </a:r>
            <a:r>
              <a:rPr lang="ru-RU" sz="3600" dirty="0">
                <a:latin typeface="Times New Roman" panose="02020603050405020304" pitchFamily="18" charset="0"/>
                <a:ea typeface="DengXian" panose="02010600030101010101" pitchFamily="2" charset="-122"/>
                <a:cs typeface="Times New Roman" panose="02020603050405020304" pitchFamily="18" charset="0"/>
              </a:rPr>
              <a:t> проєкту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зазначити</a:t>
            </a:r>
            <a:r>
              <a:rPr lang="ru-RU" sz="3600" dirty="0">
                <a:latin typeface="Times New Roman" panose="02020603050405020304" pitchFamily="18" charset="0"/>
                <a:ea typeface="DengXian" panose="02010600030101010101" pitchFamily="2" charset="-122"/>
                <a:cs typeface="Times New Roman" panose="02020603050405020304" pitchFamily="18" charset="0"/>
              </a:rPr>
              <a:t> у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висновках</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p>
          <a:p>
            <a:pPr indent="450215" algn="just">
              <a:lnSpc>
                <a:spcPct val="150000"/>
              </a:lnSpc>
              <a:spcAft>
                <a:spcPts val="0"/>
              </a:spcAft>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1.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Створення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умов для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розвитку</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соціальної</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системи</a:t>
            </a:r>
            <a:r>
              <a:rPr lang="ru-RU" sz="3600" dirty="0">
                <a:latin typeface="Times New Roman" panose="02020603050405020304" pitchFamily="18" charset="0"/>
                <a:ea typeface="DengXian" panose="02010600030101010101" pitchFamily="2" charset="-122"/>
                <a:cs typeface="Times New Roman" panose="02020603050405020304" pitchFamily="18" charset="0"/>
              </a:rPr>
              <a:t> та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соціальної</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структури</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громади</a:t>
            </a:r>
            <a:r>
              <a:rPr lang="ru-RU" sz="3600" dirty="0">
                <a:latin typeface="Times New Roman" panose="02020603050405020304" pitchFamily="18" charset="0"/>
                <a:ea typeface="DengXian" panose="02010600030101010101" pitchFamily="2" charset="-122"/>
                <a:cs typeface="Times New Roman" panose="02020603050405020304" pitchFamily="18" charset="0"/>
              </a:rPr>
              <a:t> у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землекористуванні</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p>
          <a:p>
            <a:pPr indent="450215" algn="just">
              <a:lnSpc>
                <a:spcPct val="150000"/>
              </a:lnSpc>
              <a:spcAft>
                <a:spcPts val="0"/>
              </a:spcAft>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2.	Земля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має</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залишатись</a:t>
            </a:r>
            <a:r>
              <a:rPr lang="ru-RU" sz="3600" dirty="0">
                <a:latin typeface="Times New Roman" panose="02020603050405020304" pitchFamily="18" charset="0"/>
                <a:ea typeface="DengXian" panose="02010600030101010101" pitchFamily="2" charset="-122"/>
                <a:cs typeface="Times New Roman" panose="02020603050405020304" pitchFamily="18" charset="0"/>
              </a:rPr>
              <a:t> у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власності</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держави</a:t>
            </a:r>
            <a:r>
              <a:rPr lang="ru-RU" sz="3600" dirty="0">
                <a:latin typeface="Times New Roman" panose="02020603050405020304" pitchFamily="18" charset="0"/>
                <a:ea typeface="DengXian" panose="02010600030101010101" pitchFamily="2" charset="-122"/>
                <a:cs typeface="Times New Roman" panose="02020603050405020304" pitchFamily="18" charset="0"/>
              </a:rPr>
              <a:t> як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це</a:t>
            </a:r>
            <a:r>
              <a:rPr lang="ru-RU" sz="3600" dirty="0">
                <a:latin typeface="Times New Roman" panose="02020603050405020304" pitchFamily="18" charset="0"/>
                <a:ea typeface="DengXian" panose="02010600030101010101" pitchFamily="2" charset="-122"/>
                <a:cs typeface="Times New Roman" panose="02020603050405020304" pitchFamily="18" charset="0"/>
              </a:rPr>
              <a:t> у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Бенілюкс</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p>
          <a:p>
            <a:pPr indent="450215" algn="just">
              <a:lnSpc>
                <a:spcPct val="150000"/>
              </a:lnSpc>
              <a:spcAft>
                <a:spcPts val="0"/>
              </a:spcAft>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3.	Визначення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ціни</a:t>
            </a:r>
            <a:r>
              <a:rPr lang="ru-RU" sz="3600" dirty="0">
                <a:latin typeface="Times New Roman" panose="02020603050405020304" pitchFamily="18" charset="0"/>
                <a:ea typeface="DengXian" panose="02010600030101010101" pitchFamily="2" charset="-122"/>
                <a:cs typeface="Times New Roman" panose="02020603050405020304" pitchFamily="18" charset="0"/>
              </a:rPr>
              <a:t> на землю через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рівень</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виробництва</a:t>
            </a:r>
            <a:r>
              <a:rPr lang="ru-RU" sz="3600" dirty="0">
                <a:latin typeface="Times New Roman" panose="02020603050405020304" pitchFamily="18" charset="0"/>
                <a:ea typeface="DengXian" panose="02010600030101010101" pitchFamily="2" charset="-122"/>
                <a:cs typeface="Times New Roman" panose="02020603050405020304" pitchFamily="18" charset="0"/>
              </a:rPr>
              <a:t> та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тривалість</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збереження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землекористування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p>
          <a:p>
            <a:pPr indent="450215" algn="just">
              <a:lnSpc>
                <a:spcPct val="150000"/>
              </a:lnSpc>
              <a:spcAft>
                <a:spcPts val="0"/>
              </a:spcAft>
              <a:tabLst>
                <a:tab pos="630555" algn="l"/>
              </a:tabLst>
            </a:pPr>
            <a:r>
              <a:rPr lang="ru-RU" sz="3600" dirty="0">
                <a:latin typeface="Times New Roman" panose="02020603050405020304" pitchFamily="18" charset="0"/>
                <a:ea typeface="DengXian" panose="02010600030101010101" pitchFamily="2" charset="-122"/>
                <a:cs typeface="Times New Roman" panose="02020603050405020304" pitchFamily="18" charset="0"/>
              </a:rPr>
              <a:t>4.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Підтримання</a:t>
            </a:r>
            <a:r>
              <a:rPr lang="ru-RU" sz="3600" dirty="0">
                <a:latin typeface="Times New Roman" panose="02020603050405020304" pitchFamily="18" charset="0"/>
                <a:ea typeface="DengXian" panose="02010600030101010101" pitchFamily="2" charset="-122"/>
                <a:cs typeface="Times New Roman" panose="02020603050405020304" pitchFamily="18" charset="0"/>
              </a:rPr>
              <a:t> балансу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між</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якістю</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ґрунтів</a:t>
            </a:r>
            <a:r>
              <a:rPr lang="ru-RU" sz="3600" dirty="0">
                <a:latin typeface="Times New Roman" panose="02020603050405020304" pitchFamily="18" charset="0"/>
                <a:ea typeface="DengXian" panose="02010600030101010101" pitchFamily="2" charset="-122"/>
                <a:cs typeface="Times New Roman" panose="02020603050405020304" pitchFamily="18" charset="0"/>
              </a:rPr>
              <a:t> та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їх</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родючістю</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Добрива</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збільшують</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врожайність</a:t>
            </a:r>
            <a:r>
              <a:rPr lang="ru-RU" sz="3600" dirty="0">
                <a:latin typeface="Times New Roman" panose="02020603050405020304" pitchFamily="18" charset="0"/>
                <a:ea typeface="DengXian" panose="02010600030101010101" pitchFamily="2" charset="-122"/>
                <a:cs typeface="Times New Roman" panose="02020603050405020304" pitchFamily="18" charset="0"/>
              </a:rPr>
              <a:t> та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утримують</a:t>
            </a:r>
            <a:r>
              <a:rPr lang="ru-RU" sz="3600" dirty="0">
                <a:latin typeface="Times New Roman" panose="02020603050405020304" pitchFamily="18" charset="0"/>
                <a:ea typeface="DengXian" panose="02010600030101010101" pitchFamily="2" charset="-122"/>
                <a:cs typeface="Times New Roman" panose="02020603050405020304" pitchFamily="18" charset="0"/>
              </a:rPr>
              <a:t> гумус на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певному</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рівні</a:t>
            </a:r>
            <a:r>
              <a:rPr lang="ru-RU" sz="3600" dirty="0">
                <a:latin typeface="Times New Roman" panose="02020603050405020304" pitchFamily="18" charset="0"/>
                <a:ea typeface="DengXian" panose="02010600030101010101" pitchFamily="2" charset="-122"/>
                <a:cs typeface="Times New Roman" panose="02020603050405020304" pitchFamily="18" charset="0"/>
              </a:rPr>
              <a:t> до моменту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його</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втрати</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Добрива</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підвищують</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продуктивність</a:t>
            </a:r>
            <a:r>
              <a:rPr lang="ru-RU" sz="3600" dirty="0">
                <a:latin typeface="Times New Roman" panose="02020603050405020304" pitchFamily="18" charset="0"/>
                <a:ea typeface="DengXian" panose="02010600030101010101" pitchFamily="2" charset="-122"/>
                <a:cs typeface="Times New Roman" panose="02020603050405020304" pitchFamily="18" charset="0"/>
              </a:rPr>
              <a:t>, а не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родючість</a:t>
            </a:r>
            <a:r>
              <a:rPr lang="ru-RU" sz="3600" dirty="0">
                <a:latin typeface="Times New Roman" panose="02020603050405020304" pitchFamily="18" charset="0"/>
                <a:ea typeface="DengXian" panose="02010600030101010101" pitchFamily="2" charset="-122"/>
                <a:cs typeface="Times New Roman" panose="02020603050405020304" pitchFamily="18" charset="0"/>
              </a:rPr>
              <a:t> </a:t>
            </a:r>
            <a:r>
              <a:rPr lang="ru-RU" sz="3600" dirty="0" err="1">
                <a:latin typeface="Times New Roman" panose="02020603050405020304" pitchFamily="18" charset="0"/>
                <a:ea typeface="DengXian" panose="02010600030101010101" pitchFamily="2" charset="-122"/>
                <a:cs typeface="Times New Roman" panose="02020603050405020304" pitchFamily="18" charset="0"/>
              </a:rPr>
              <a:t>ґрунту</a:t>
            </a:r>
            <a:r>
              <a:rPr lang="ru-RU" sz="3600" dirty="0">
                <a:latin typeface="Times New Roman" panose="02020603050405020304" pitchFamily="18" charset="0"/>
                <a:ea typeface="DengXia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736005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3" name="Прямоугольник 2"/>
          <p:cNvSpPr/>
          <p:nvPr/>
        </p:nvSpPr>
        <p:spPr>
          <a:xfrm>
            <a:off x="304800" y="2247900"/>
            <a:ext cx="11963400" cy="60038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50000"/>
              </a:lnSpc>
              <a:spcAft>
                <a:spcPts val="0"/>
              </a:spcAft>
              <a:tabLst>
                <a:tab pos="630555" algn="l"/>
              </a:tabLst>
            </a:pPr>
            <a:r>
              <a:rPr lang="ru-RU" sz="6600" dirty="0">
                <a:latin typeface="Times New Roman" panose="02020603050405020304" pitchFamily="18" charset="0"/>
                <a:ea typeface="DengXian" panose="02010600030101010101" pitchFamily="2" charset="-122"/>
                <a:cs typeface="Times New Roman" panose="02020603050405020304" pitchFamily="18" charset="0"/>
              </a:rPr>
              <a:t>Новизна </a:t>
            </a:r>
            <a:r>
              <a:rPr lang="ru-RU" sz="6600" dirty="0" err="1">
                <a:latin typeface="Times New Roman" panose="02020603050405020304" pitchFamily="18" charset="0"/>
                <a:ea typeface="DengXian" panose="02010600030101010101" pitchFamily="2" charset="-122"/>
                <a:cs typeface="Times New Roman" panose="02020603050405020304" pitchFamily="18" charset="0"/>
              </a:rPr>
              <a:t>моделі</a:t>
            </a:r>
            <a:r>
              <a:rPr lang="ru-RU" sz="6600" dirty="0">
                <a:latin typeface="Times New Roman" panose="02020603050405020304" pitchFamily="18" charset="0"/>
                <a:ea typeface="DengXian" panose="02010600030101010101" pitchFamily="2" charset="-122"/>
                <a:cs typeface="Times New Roman" panose="02020603050405020304" pitchFamily="18" charset="0"/>
              </a:rPr>
              <a:t>: </a:t>
            </a:r>
            <a:r>
              <a:rPr lang="ru-RU" sz="6600" dirty="0" err="1">
                <a:latin typeface="Times New Roman" panose="02020603050405020304" pitchFamily="18" charset="0"/>
                <a:ea typeface="DengXian" panose="02010600030101010101" pitchFamily="2" charset="-122"/>
                <a:cs typeface="Times New Roman" panose="02020603050405020304" pitchFamily="18" charset="0"/>
              </a:rPr>
              <a:t>комплектність</a:t>
            </a:r>
            <a:r>
              <a:rPr lang="ru-RU" sz="6600" dirty="0">
                <a:latin typeface="Times New Roman" panose="02020603050405020304" pitchFamily="18" charset="0"/>
                <a:ea typeface="DengXian" panose="02010600030101010101" pitchFamily="2" charset="-122"/>
                <a:cs typeface="Times New Roman" panose="02020603050405020304" pitchFamily="18" charset="0"/>
              </a:rPr>
              <a:t> у </a:t>
            </a:r>
            <a:r>
              <a:rPr lang="ru-RU" sz="6600" dirty="0" err="1">
                <a:latin typeface="Times New Roman" panose="02020603050405020304" pitchFamily="18" charset="0"/>
                <a:ea typeface="DengXian" panose="02010600030101010101" pitchFamily="2" charset="-122"/>
                <a:cs typeface="Times New Roman" panose="02020603050405020304" pitchFamily="18" charset="0"/>
              </a:rPr>
              <a:t>поєднанні</a:t>
            </a:r>
            <a:r>
              <a:rPr lang="ru-RU" sz="6600" dirty="0">
                <a:latin typeface="Times New Roman" panose="02020603050405020304" pitchFamily="18" charset="0"/>
                <a:ea typeface="DengXian" panose="02010600030101010101" pitchFamily="2" charset="-122"/>
                <a:cs typeface="Times New Roman" panose="02020603050405020304" pitchFamily="18" charset="0"/>
              </a:rPr>
              <a:t> </a:t>
            </a:r>
            <a:r>
              <a:rPr lang="ru-RU" sz="6600" dirty="0" err="1">
                <a:latin typeface="Times New Roman" panose="02020603050405020304" pitchFamily="18" charset="0"/>
                <a:ea typeface="DengXian" panose="02010600030101010101" pitchFamily="2" charset="-122"/>
                <a:cs typeface="Times New Roman" panose="02020603050405020304" pitchFamily="18" charset="0"/>
              </a:rPr>
              <a:t>землекористування</a:t>
            </a:r>
            <a:r>
              <a:rPr lang="ru-RU" sz="6600" dirty="0">
                <a:latin typeface="Times New Roman" panose="02020603050405020304" pitchFamily="18" charset="0"/>
                <a:ea typeface="DengXian" panose="02010600030101010101" pitchFamily="2" charset="-122"/>
                <a:cs typeface="Times New Roman" panose="02020603050405020304" pitchFamily="18" charset="0"/>
              </a:rPr>
              <a:t> та </a:t>
            </a:r>
            <a:r>
              <a:rPr lang="ru-RU" sz="6600" dirty="0" err="1">
                <a:latin typeface="Times New Roman" panose="02020603050405020304" pitchFamily="18" charset="0"/>
                <a:ea typeface="DengXian" panose="02010600030101010101" pitchFamily="2" charset="-122"/>
                <a:cs typeface="Times New Roman" panose="02020603050405020304" pitchFamily="18" charset="0"/>
              </a:rPr>
              <a:t>обмеження</a:t>
            </a:r>
            <a:r>
              <a:rPr lang="ru-RU" sz="6600" dirty="0">
                <a:latin typeface="Times New Roman" panose="02020603050405020304" pitchFamily="18" charset="0"/>
                <a:ea typeface="DengXian" panose="02010600030101010101" pitchFamily="2" charset="-122"/>
                <a:cs typeface="Times New Roman" panose="02020603050405020304" pitchFamily="18" charset="0"/>
              </a:rPr>
              <a:t> </a:t>
            </a:r>
            <a:r>
              <a:rPr lang="ru-RU" sz="6600" dirty="0" err="1">
                <a:latin typeface="Times New Roman" panose="02020603050405020304" pitchFamily="18" charset="0"/>
                <a:ea typeface="DengXian" panose="02010600030101010101" pitchFamily="2" charset="-122"/>
                <a:cs typeface="Times New Roman" panose="02020603050405020304" pitchFamily="18" charset="0"/>
              </a:rPr>
              <a:t>ресурсів</a:t>
            </a:r>
            <a:r>
              <a:rPr lang="ru-RU" sz="6600" dirty="0">
                <a:latin typeface="Times New Roman" panose="02020603050405020304" pitchFamily="18" charset="0"/>
                <a:ea typeface="DengXian" panose="02010600030101010101" pitchFamily="2" charset="-122"/>
                <a:cs typeface="Times New Roman" panose="02020603050405020304" pitchFamily="18" charset="0"/>
              </a:rPr>
              <a:t> </a:t>
            </a:r>
            <a:r>
              <a:rPr lang="ru-RU" sz="6600" dirty="0" err="1">
                <a:latin typeface="Times New Roman" panose="02020603050405020304" pitchFamily="18" charset="0"/>
                <a:ea typeface="DengXian" panose="02010600030101010101" pitchFamily="2" charset="-122"/>
                <a:cs typeface="Times New Roman" panose="02020603050405020304" pitchFamily="18" charset="0"/>
              </a:rPr>
              <a:t>із</a:t>
            </a:r>
            <a:r>
              <a:rPr lang="ru-RU" sz="6600" dirty="0">
                <a:latin typeface="Times New Roman" panose="02020603050405020304" pitchFamily="18" charset="0"/>
                <a:ea typeface="DengXian" panose="02010600030101010101" pitchFamily="2" charset="-122"/>
                <a:cs typeface="Times New Roman" panose="02020603050405020304" pitchFamily="18" charset="0"/>
              </a:rPr>
              <a:t> </a:t>
            </a:r>
            <a:r>
              <a:rPr lang="ru-RU" sz="6600" dirty="0" err="1">
                <a:latin typeface="Times New Roman" panose="02020603050405020304" pitchFamily="18" charset="0"/>
                <a:ea typeface="DengXian" panose="02010600030101010101" pitchFamily="2" charset="-122"/>
                <a:cs typeface="Times New Roman" panose="02020603050405020304" pitchFamily="18" charset="0"/>
              </a:rPr>
              <a:t>використанням</a:t>
            </a:r>
            <a:r>
              <a:rPr lang="ru-RU" sz="6600" dirty="0">
                <a:latin typeface="Times New Roman" panose="02020603050405020304" pitchFamily="18" charset="0"/>
                <a:ea typeface="DengXian" panose="02010600030101010101" pitchFamily="2" charset="-122"/>
                <a:cs typeface="Times New Roman" panose="02020603050405020304" pitchFamily="18" charset="0"/>
              </a:rPr>
              <a:t> </a:t>
            </a:r>
            <a:r>
              <a:rPr lang="ru-RU" sz="6600" dirty="0" err="1">
                <a:latin typeface="Times New Roman" panose="02020603050405020304" pitchFamily="18" charset="0"/>
                <a:ea typeface="DengXian" panose="02010600030101010101" pitchFamily="2" charset="-122"/>
                <a:cs typeface="Times New Roman" panose="02020603050405020304" pitchFamily="18" charset="0"/>
              </a:rPr>
              <a:t>досвіду</a:t>
            </a:r>
            <a:r>
              <a:rPr lang="ru-RU" sz="6600" dirty="0">
                <a:latin typeface="Times New Roman" panose="02020603050405020304" pitchFamily="18" charset="0"/>
                <a:ea typeface="DengXian" panose="02010600030101010101" pitchFamily="2" charset="-122"/>
                <a:cs typeface="Times New Roman" panose="02020603050405020304" pitchFamily="18" charset="0"/>
              </a:rPr>
              <a:t> ЄС.</a:t>
            </a:r>
          </a:p>
        </p:txBody>
      </p:sp>
    </p:spTree>
    <p:extLst>
      <p:ext uri="{BB962C8B-B14F-4D97-AF65-F5344CB8AC3E}">
        <p14:creationId xmlns:p14="http://schemas.microsoft.com/office/powerpoint/2010/main" val="911826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13019341" y="1"/>
            <a:ext cx="2333624" cy="2305049"/>
          </a:xfrm>
          <a:prstGeom prst="rect">
            <a:avLst/>
          </a:prstGeom>
        </p:spPr>
      </p:pic>
      <p:sp>
        <p:nvSpPr>
          <p:cNvPr id="2" name="Прямоугольник 1"/>
          <p:cNvSpPr/>
          <p:nvPr/>
        </p:nvSpPr>
        <p:spPr>
          <a:xfrm>
            <a:off x="228600" y="266700"/>
            <a:ext cx="11125200" cy="91409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2800" dirty="0" err="1"/>
              <a:t>Інституційні</a:t>
            </a:r>
            <a:r>
              <a:rPr lang="ru-RU" sz="2800" dirty="0"/>
              <a:t> </a:t>
            </a:r>
            <a:r>
              <a:rPr lang="ru-RU" sz="2800" dirty="0" err="1"/>
              <a:t>аспекти</a:t>
            </a:r>
            <a:r>
              <a:rPr lang="ru-RU" sz="2800" dirty="0"/>
              <a:t> </a:t>
            </a:r>
            <a:r>
              <a:rPr lang="ru-RU" sz="2800" dirty="0" err="1"/>
              <a:t>управління</a:t>
            </a:r>
            <a:r>
              <a:rPr lang="ru-RU" sz="2800" dirty="0"/>
              <a:t> землями </a:t>
            </a:r>
            <a:r>
              <a:rPr lang="ru-RU" sz="2800" dirty="0" err="1"/>
              <a:t>сільськогосподарського</a:t>
            </a:r>
            <a:r>
              <a:rPr lang="ru-RU" sz="2800" dirty="0"/>
              <a:t> </a:t>
            </a:r>
            <a:r>
              <a:rPr lang="ru-RU" sz="2800" dirty="0" err="1"/>
              <a:t>призначення</a:t>
            </a:r>
            <a:r>
              <a:rPr lang="ru-RU" sz="2800" dirty="0"/>
              <a:t>.</a:t>
            </a:r>
          </a:p>
          <a:p>
            <a:pPr algn="just"/>
            <a:r>
              <a:rPr lang="ru-RU" sz="2800" dirty="0"/>
              <a:t>1.	</a:t>
            </a:r>
            <a:r>
              <a:rPr lang="ru-RU" sz="2800" dirty="0" err="1"/>
              <a:t>Слабка</a:t>
            </a:r>
            <a:r>
              <a:rPr lang="ru-RU" sz="2800" dirty="0"/>
              <a:t> </a:t>
            </a:r>
            <a:r>
              <a:rPr lang="ru-RU" sz="2800" dirty="0" err="1"/>
              <a:t>ефективність</a:t>
            </a:r>
            <a:r>
              <a:rPr lang="ru-RU" sz="2800" dirty="0"/>
              <a:t> </a:t>
            </a:r>
            <a:r>
              <a:rPr lang="ru-RU" sz="2800" dirty="0" err="1"/>
              <a:t>організації</a:t>
            </a:r>
            <a:r>
              <a:rPr lang="ru-RU" sz="2800" dirty="0"/>
              <a:t> </a:t>
            </a:r>
            <a:r>
              <a:rPr lang="ru-RU" sz="2800" dirty="0" err="1"/>
              <a:t>людської</a:t>
            </a:r>
            <a:r>
              <a:rPr lang="ru-RU" sz="2800" dirty="0"/>
              <a:t> та </a:t>
            </a:r>
            <a:r>
              <a:rPr lang="ru-RU" sz="2800" dirty="0" err="1"/>
              <a:t>земельної</a:t>
            </a:r>
            <a:r>
              <a:rPr lang="ru-RU" sz="2800" dirty="0"/>
              <a:t> </a:t>
            </a:r>
            <a:r>
              <a:rPr lang="ru-RU" sz="2800" dirty="0" err="1"/>
              <a:t>діяльності</a:t>
            </a:r>
            <a:r>
              <a:rPr lang="ru-RU" sz="2800" dirty="0"/>
              <a:t> (студент наводить </a:t>
            </a:r>
            <a:r>
              <a:rPr lang="ru-RU" sz="2800" dirty="0" err="1"/>
              <a:t>приклади</a:t>
            </a:r>
            <a:r>
              <a:rPr lang="ru-RU" sz="2800" dirty="0"/>
              <a:t>).</a:t>
            </a:r>
          </a:p>
          <a:p>
            <a:pPr algn="just"/>
            <a:r>
              <a:rPr lang="ru-RU" sz="2800" dirty="0"/>
              <a:t>2.	</a:t>
            </a:r>
            <a:r>
              <a:rPr lang="ru-RU" sz="2800" dirty="0" err="1"/>
              <a:t>Розвиток</a:t>
            </a:r>
            <a:r>
              <a:rPr lang="ru-RU" sz="2800" dirty="0"/>
              <a:t> як </a:t>
            </a:r>
            <a:r>
              <a:rPr lang="ru-RU" sz="2800" dirty="0" err="1"/>
              <a:t>програма</a:t>
            </a:r>
            <a:r>
              <a:rPr lang="ru-RU" sz="2800" dirty="0"/>
              <a:t> з </a:t>
            </a:r>
            <a:r>
              <a:rPr lang="ru-RU" sz="2800" dirty="0" err="1"/>
              <a:t>інституційними</a:t>
            </a:r>
            <a:r>
              <a:rPr lang="ru-RU" sz="2800" dirty="0"/>
              <a:t> рамками(правила, </a:t>
            </a:r>
            <a:r>
              <a:rPr lang="ru-RU" sz="2800" dirty="0" err="1"/>
              <a:t>закони</a:t>
            </a:r>
            <a:r>
              <a:rPr lang="ru-RU" sz="2800" dirty="0"/>
              <a:t>, </a:t>
            </a:r>
            <a:r>
              <a:rPr lang="ru-RU" sz="2800" dirty="0" err="1"/>
              <a:t>звичаї</a:t>
            </a:r>
            <a:r>
              <a:rPr lang="ru-RU" sz="2800" dirty="0"/>
              <a:t>, </a:t>
            </a:r>
            <a:r>
              <a:rPr lang="ru-RU" sz="2800" dirty="0" err="1"/>
              <a:t>нові</a:t>
            </a:r>
            <a:r>
              <a:rPr lang="ru-RU" sz="2800" dirty="0"/>
              <a:t> </a:t>
            </a:r>
            <a:r>
              <a:rPr lang="ru-RU" sz="2800" dirty="0" err="1"/>
              <a:t>знання</a:t>
            </a:r>
            <a:r>
              <a:rPr lang="ru-RU" sz="2800" dirty="0"/>
              <a:t> (студент </a:t>
            </a:r>
            <a:r>
              <a:rPr lang="ru-RU" sz="2800" dirty="0" err="1"/>
              <a:t>називає</a:t>
            </a:r>
            <a:r>
              <a:rPr lang="ru-RU" sz="2800" dirty="0"/>
              <a:t> </a:t>
            </a:r>
            <a:r>
              <a:rPr lang="ru-RU" sz="2800" dirty="0" err="1"/>
              <a:t>які</a:t>
            </a:r>
            <a:r>
              <a:rPr lang="ru-RU" sz="2800" dirty="0"/>
              <a:t> </a:t>
            </a:r>
            <a:r>
              <a:rPr lang="ru-RU" sz="2800" dirty="0" err="1"/>
              <a:t>саме</a:t>
            </a:r>
            <a:r>
              <a:rPr lang="ru-RU" sz="2800" dirty="0"/>
              <a:t>).</a:t>
            </a:r>
          </a:p>
          <a:p>
            <a:pPr algn="just"/>
            <a:r>
              <a:rPr lang="ru-RU" sz="2800" dirty="0"/>
              <a:t>3.	</a:t>
            </a:r>
            <a:r>
              <a:rPr lang="ru-RU" sz="2800" dirty="0" err="1"/>
              <a:t>Вирішення</a:t>
            </a:r>
            <a:r>
              <a:rPr lang="ru-RU" sz="2800" dirty="0"/>
              <a:t> </a:t>
            </a:r>
            <a:r>
              <a:rPr lang="ru-RU" sz="2800" dirty="0" err="1"/>
              <a:t>проблеми</a:t>
            </a:r>
            <a:r>
              <a:rPr lang="ru-RU" sz="2800" dirty="0"/>
              <a:t> через </a:t>
            </a:r>
            <a:r>
              <a:rPr lang="ru-RU" sz="2800" dirty="0" err="1"/>
              <a:t>моделі</a:t>
            </a:r>
            <a:r>
              <a:rPr lang="ru-RU" sz="2800" dirty="0"/>
              <a:t>, </a:t>
            </a:r>
            <a:r>
              <a:rPr lang="ru-RU" sz="2800" dirty="0" err="1"/>
              <a:t>концепції</a:t>
            </a:r>
            <a:r>
              <a:rPr lang="ru-RU" sz="2800" dirty="0"/>
              <a:t>, </a:t>
            </a:r>
            <a:r>
              <a:rPr lang="ru-RU" sz="2800" dirty="0" err="1"/>
              <a:t>ідеї</a:t>
            </a:r>
            <a:r>
              <a:rPr lang="ru-RU" sz="2800" dirty="0"/>
              <a:t> </a:t>
            </a:r>
            <a:r>
              <a:rPr lang="ru-RU" sz="2800" dirty="0" err="1"/>
              <a:t>засновані</a:t>
            </a:r>
            <a:r>
              <a:rPr lang="ru-RU" sz="2800" dirty="0"/>
              <a:t> на </a:t>
            </a:r>
            <a:r>
              <a:rPr lang="ru-RU" sz="2800" dirty="0" err="1"/>
              <a:t>економічних</a:t>
            </a:r>
            <a:r>
              <a:rPr lang="ru-RU" sz="2800" dirty="0"/>
              <a:t> </a:t>
            </a:r>
            <a:r>
              <a:rPr lang="ru-RU" sz="2800" dirty="0" err="1"/>
              <a:t>відносинах</a:t>
            </a:r>
            <a:r>
              <a:rPr lang="ru-RU" sz="2800" dirty="0"/>
              <a:t> у </a:t>
            </a:r>
            <a:r>
              <a:rPr lang="ru-RU" sz="2800" dirty="0" err="1"/>
              <a:t>системі</a:t>
            </a:r>
            <a:r>
              <a:rPr lang="ru-RU" sz="2800" dirty="0"/>
              <a:t> </a:t>
            </a:r>
            <a:r>
              <a:rPr lang="ru-RU" sz="2800" dirty="0" err="1"/>
              <a:t>промислового</a:t>
            </a:r>
            <a:r>
              <a:rPr lang="ru-RU" sz="2800" dirty="0"/>
              <a:t> </a:t>
            </a:r>
            <a:r>
              <a:rPr lang="ru-RU" sz="2800" dirty="0" err="1"/>
              <a:t>середовища</a:t>
            </a:r>
            <a:r>
              <a:rPr lang="ru-RU" sz="2800" dirty="0"/>
              <a:t> для </a:t>
            </a:r>
            <a:r>
              <a:rPr lang="ru-RU" sz="2800" dirty="0" err="1"/>
              <a:t>якої</a:t>
            </a:r>
            <a:r>
              <a:rPr lang="ru-RU" sz="2800" dirty="0"/>
              <a:t> </a:t>
            </a:r>
            <a:r>
              <a:rPr lang="ru-RU" sz="2800" dirty="0" err="1"/>
              <a:t>принципи</a:t>
            </a:r>
            <a:r>
              <a:rPr lang="ru-RU" sz="2800" dirty="0"/>
              <a:t>, </a:t>
            </a:r>
            <a:r>
              <a:rPr lang="ru-RU" sz="2800" dirty="0" err="1"/>
              <a:t>закони</a:t>
            </a:r>
            <a:r>
              <a:rPr lang="ru-RU" sz="2800" dirty="0"/>
              <a:t>, культура </a:t>
            </a:r>
            <a:r>
              <a:rPr lang="ru-RU" sz="2800" dirty="0" err="1"/>
              <a:t>відносин</a:t>
            </a:r>
            <a:r>
              <a:rPr lang="ru-RU" sz="2800" dirty="0"/>
              <a:t> є </a:t>
            </a:r>
            <a:r>
              <a:rPr lang="ru-RU" sz="2800" dirty="0" err="1"/>
              <a:t>гарантованими</a:t>
            </a:r>
            <a:r>
              <a:rPr lang="ru-RU" sz="2800" dirty="0"/>
              <a:t> і </a:t>
            </a:r>
            <a:r>
              <a:rPr lang="ru-RU" sz="2800" dirty="0" err="1"/>
              <a:t>важливими</a:t>
            </a:r>
            <a:r>
              <a:rPr lang="ru-RU" sz="2800" dirty="0"/>
              <a:t>.</a:t>
            </a:r>
          </a:p>
          <a:p>
            <a:pPr algn="just"/>
            <a:r>
              <a:rPr lang="ru-RU" sz="2800" dirty="0"/>
              <a:t>4.	Мета </a:t>
            </a:r>
            <a:r>
              <a:rPr lang="ru-RU" sz="2800" dirty="0" err="1"/>
              <a:t>інституційних</a:t>
            </a:r>
            <a:r>
              <a:rPr lang="ru-RU" sz="2800" dirty="0"/>
              <a:t> </a:t>
            </a:r>
            <a:r>
              <a:rPr lang="ru-RU" sz="2800" dirty="0" err="1"/>
              <a:t>аспектів</a:t>
            </a:r>
            <a:r>
              <a:rPr lang="ru-RU" sz="2800" dirty="0"/>
              <a:t> – </a:t>
            </a:r>
            <a:r>
              <a:rPr lang="ru-RU" sz="2800" dirty="0" err="1"/>
              <a:t>створення</a:t>
            </a:r>
            <a:r>
              <a:rPr lang="ru-RU" sz="2800" dirty="0"/>
              <a:t> умов для </a:t>
            </a:r>
            <a:r>
              <a:rPr lang="ru-RU" sz="2800" dirty="0" err="1"/>
              <a:t>існуючих</a:t>
            </a:r>
            <a:r>
              <a:rPr lang="ru-RU" sz="2800" dirty="0"/>
              <a:t> систем </a:t>
            </a:r>
            <a:r>
              <a:rPr lang="ru-RU" sz="2800" dirty="0" err="1"/>
              <a:t>розвитку</a:t>
            </a:r>
            <a:r>
              <a:rPr lang="ru-RU" sz="2800" dirty="0"/>
              <a:t> </a:t>
            </a:r>
            <a:r>
              <a:rPr lang="ru-RU" sz="2800" dirty="0" err="1"/>
              <a:t>економічних</a:t>
            </a:r>
            <a:r>
              <a:rPr lang="ru-RU" sz="2800" dirty="0"/>
              <a:t> </a:t>
            </a:r>
            <a:r>
              <a:rPr lang="ru-RU" sz="2800" dirty="0" err="1"/>
              <a:t>відносин</a:t>
            </a:r>
            <a:r>
              <a:rPr lang="ru-RU" sz="2800" dirty="0"/>
              <a:t>, </a:t>
            </a:r>
            <a:r>
              <a:rPr lang="ru-RU" sz="2800" dirty="0" err="1"/>
              <a:t>землекористування</a:t>
            </a:r>
            <a:r>
              <a:rPr lang="ru-RU" sz="2800" dirty="0"/>
              <a:t>, </a:t>
            </a:r>
            <a:r>
              <a:rPr lang="ru-RU" sz="2800" dirty="0" err="1"/>
              <a:t>соціальних</a:t>
            </a:r>
            <a:r>
              <a:rPr lang="ru-RU" sz="2800" dirty="0"/>
              <a:t> </a:t>
            </a:r>
            <a:r>
              <a:rPr lang="ru-RU" sz="2800" dirty="0" err="1"/>
              <a:t>екосистем</a:t>
            </a:r>
            <a:r>
              <a:rPr lang="ru-RU" sz="2800" dirty="0"/>
              <a:t>, </a:t>
            </a:r>
            <a:r>
              <a:rPr lang="ru-RU" sz="2800" dirty="0" err="1"/>
              <a:t>пов’язаних</a:t>
            </a:r>
            <a:r>
              <a:rPr lang="ru-RU" sz="2800" dirty="0"/>
              <a:t> з менеджментом, </a:t>
            </a:r>
            <a:r>
              <a:rPr lang="ru-RU" sz="2800" dirty="0" err="1"/>
              <a:t>фінансами</a:t>
            </a:r>
            <a:r>
              <a:rPr lang="ru-RU" sz="2800" dirty="0"/>
              <a:t>.</a:t>
            </a:r>
          </a:p>
          <a:p>
            <a:pPr algn="just"/>
            <a:r>
              <a:rPr lang="ru-RU" sz="2800" dirty="0"/>
              <a:t>5.	</a:t>
            </a:r>
            <a:r>
              <a:rPr lang="ru-RU" sz="2800" dirty="0" err="1"/>
              <a:t>Мобілізація</a:t>
            </a:r>
            <a:r>
              <a:rPr lang="ru-RU" sz="2800" dirty="0"/>
              <a:t> </a:t>
            </a:r>
            <a:r>
              <a:rPr lang="ru-RU" sz="2800" dirty="0" err="1"/>
              <a:t>ресурсів</a:t>
            </a:r>
            <a:r>
              <a:rPr lang="ru-RU" sz="2800" dirty="0"/>
              <a:t> для </a:t>
            </a:r>
            <a:r>
              <a:rPr lang="ru-RU" sz="2800" dirty="0" err="1"/>
              <a:t>задоволення</a:t>
            </a:r>
            <a:r>
              <a:rPr lang="ru-RU" sz="2800" dirty="0"/>
              <a:t> потреб та </a:t>
            </a:r>
            <a:r>
              <a:rPr lang="ru-RU" sz="2800" dirty="0" err="1"/>
              <a:t>комерційних</a:t>
            </a:r>
            <a:r>
              <a:rPr lang="ru-RU" sz="2800" dirty="0"/>
              <a:t> </a:t>
            </a:r>
            <a:r>
              <a:rPr lang="ru-RU" sz="2800" dirty="0" err="1"/>
              <a:t>інтересів</a:t>
            </a:r>
            <a:r>
              <a:rPr lang="ru-RU" sz="2800" dirty="0"/>
              <a:t> </a:t>
            </a:r>
            <a:r>
              <a:rPr lang="ru-RU" sz="2800" dirty="0" err="1"/>
              <a:t>глобальних</a:t>
            </a:r>
            <a:r>
              <a:rPr lang="ru-RU" sz="2800" dirty="0"/>
              <a:t> </a:t>
            </a:r>
            <a:r>
              <a:rPr lang="ru-RU" sz="2800" dirty="0" err="1"/>
              <a:t>економічних</a:t>
            </a:r>
            <a:r>
              <a:rPr lang="ru-RU" sz="2800" dirty="0"/>
              <a:t> </a:t>
            </a:r>
            <a:r>
              <a:rPr lang="ru-RU" sz="2800" dirty="0" err="1"/>
              <a:t>організацій</a:t>
            </a:r>
            <a:r>
              <a:rPr lang="ru-RU" sz="2800" dirty="0"/>
              <a:t>.</a:t>
            </a:r>
          </a:p>
          <a:p>
            <a:pPr algn="just"/>
            <a:r>
              <a:rPr lang="ru-RU" sz="2800" dirty="0"/>
              <a:t>6.	</a:t>
            </a:r>
            <a:r>
              <a:rPr lang="ru-RU" sz="2800" dirty="0" err="1"/>
              <a:t>Об’єкти</a:t>
            </a:r>
            <a:r>
              <a:rPr lang="ru-RU" sz="2800" dirty="0"/>
              <a:t> правового </a:t>
            </a:r>
            <a:r>
              <a:rPr lang="ru-RU" sz="2800" dirty="0" err="1"/>
              <a:t>впливу</a:t>
            </a:r>
            <a:r>
              <a:rPr lang="ru-RU" sz="2800" dirty="0"/>
              <a:t>: </a:t>
            </a:r>
            <a:r>
              <a:rPr lang="ru-RU" sz="2800" dirty="0" err="1"/>
              <a:t>межі</a:t>
            </a:r>
            <a:r>
              <a:rPr lang="ru-RU" sz="2800" dirty="0"/>
              <a:t> </a:t>
            </a:r>
            <a:r>
              <a:rPr lang="ru-RU" sz="2800" dirty="0" err="1"/>
              <a:t>землекористування</a:t>
            </a:r>
            <a:r>
              <a:rPr lang="ru-RU" sz="2800" dirty="0"/>
              <a:t>, </a:t>
            </a:r>
            <a:r>
              <a:rPr lang="ru-RU" sz="2800" dirty="0" err="1"/>
              <a:t>оціночний</a:t>
            </a:r>
            <a:r>
              <a:rPr lang="ru-RU" sz="2800" dirty="0"/>
              <a:t> </a:t>
            </a:r>
            <a:r>
              <a:rPr lang="ru-RU" sz="2800" dirty="0" err="1"/>
              <a:t>облік</a:t>
            </a:r>
            <a:r>
              <a:rPr lang="ru-RU" sz="2800" dirty="0"/>
              <a:t>, </a:t>
            </a:r>
            <a:r>
              <a:rPr lang="ru-RU" sz="2800" dirty="0" err="1"/>
              <a:t>комунікаційні</a:t>
            </a:r>
            <a:r>
              <a:rPr lang="ru-RU" sz="2800" dirty="0"/>
              <a:t> </a:t>
            </a:r>
            <a:r>
              <a:rPr lang="ru-RU" sz="2800" dirty="0" err="1"/>
              <a:t>межі</a:t>
            </a:r>
            <a:r>
              <a:rPr lang="ru-RU" sz="2800" dirty="0"/>
              <a:t>, </a:t>
            </a:r>
            <a:r>
              <a:rPr lang="ru-RU" sz="2800" dirty="0" err="1"/>
              <a:t>створення</a:t>
            </a:r>
            <a:r>
              <a:rPr lang="ru-RU" sz="2800" dirty="0"/>
              <a:t> </a:t>
            </a:r>
            <a:r>
              <a:rPr lang="ru-RU" sz="2800" dirty="0" err="1"/>
              <a:t>врожаю</a:t>
            </a:r>
            <a:r>
              <a:rPr lang="ru-RU" sz="2800" dirty="0"/>
              <a:t>, </a:t>
            </a:r>
            <a:r>
              <a:rPr lang="ru-RU" sz="2800" dirty="0" err="1"/>
              <a:t>управління</a:t>
            </a:r>
            <a:r>
              <a:rPr lang="ru-RU" sz="2800" dirty="0"/>
              <a:t> землею, </a:t>
            </a:r>
            <a:r>
              <a:rPr lang="ru-RU" sz="2800" dirty="0" err="1"/>
              <a:t>типи</a:t>
            </a:r>
            <a:r>
              <a:rPr lang="ru-RU" sz="2800" dirty="0"/>
              <a:t> </a:t>
            </a:r>
            <a:r>
              <a:rPr lang="ru-RU" sz="2800" dirty="0" err="1"/>
              <a:t>сільськогосподарських</a:t>
            </a:r>
            <a:r>
              <a:rPr lang="ru-RU" sz="2800" dirty="0"/>
              <a:t> культур, </a:t>
            </a:r>
            <a:r>
              <a:rPr lang="ru-RU" sz="2800" dirty="0" err="1"/>
              <a:t>посіви</a:t>
            </a:r>
            <a:r>
              <a:rPr lang="ru-RU" sz="2800" dirty="0"/>
              <a:t>, </a:t>
            </a:r>
            <a:r>
              <a:rPr lang="ru-RU" sz="2800" dirty="0" err="1"/>
              <a:t>управління</a:t>
            </a:r>
            <a:r>
              <a:rPr lang="ru-RU" sz="2800" dirty="0"/>
              <a:t> </a:t>
            </a:r>
            <a:r>
              <a:rPr lang="ru-RU" sz="2800" dirty="0" err="1"/>
              <a:t>посівами</a:t>
            </a:r>
            <a:r>
              <a:rPr lang="ru-RU" sz="2800" dirty="0"/>
              <a:t>, </a:t>
            </a:r>
            <a:r>
              <a:rPr lang="ru-RU" sz="2800" dirty="0" err="1"/>
              <a:t>визначення</a:t>
            </a:r>
            <a:r>
              <a:rPr lang="ru-RU" sz="2800" dirty="0"/>
              <a:t> </a:t>
            </a:r>
            <a:r>
              <a:rPr lang="ru-RU" sz="2800" dirty="0" err="1"/>
              <a:t>економічної</a:t>
            </a:r>
            <a:r>
              <a:rPr lang="ru-RU" sz="2800" dirty="0"/>
              <a:t> </a:t>
            </a:r>
            <a:r>
              <a:rPr lang="ru-RU" sz="2800" dirty="0" err="1"/>
              <a:t>ефективності</a:t>
            </a:r>
            <a:r>
              <a:rPr lang="ru-RU" sz="2800" dirty="0"/>
              <a:t>, </a:t>
            </a:r>
            <a:r>
              <a:rPr lang="ru-RU" sz="2800" dirty="0" err="1"/>
              <a:t>оцінка</a:t>
            </a:r>
            <a:r>
              <a:rPr lang="ru-RU" sz="2800" dirty="0"/>
              <a:t> </a:t>
            </a:r>
            <a:r>
              <a:rPr lang="ru-RU" sz="2800" dirty="0" err="1"/>
              <a:t>впливу</a:t>
            </a:r>
            <a:r>
              <a:rPr lang="ru-RU" sz="2800" dirty="0"/>
              <a:t> на </a:t>
            </a:r>
            <a:r>
              <a:rPr lang="ru-RU" sz="2800" dirty="0" err="1"/>
              <a:t>ґрунт</a:t>
            </a:r>
            <a:r>
              <a:rPr lang="ru-RU" sz="2800" dirty="0"/>
              <a:t>, заходи </a:t>
            </a:r>
            <a:r>
              <a:rPr lang="ru-RU" sz="2800" dirty="0" err="1"/>
              <a:t>збереження</a:t>
            </a:r>
            <a:r>
              <a:rPr lang="ru-RU" sz="2800" dirty="0"/>
              <a:t>.</a:t>
            </a:r>
          </a:p>
          <a:p>
            <a:pPr algn="just"/>
            <a:r>
              <a:rPr lang="ru-RU" sz="2800" dirty="0"/>
              <a:t>7.	</a:t>
            </a:r>
            <a:r>
              <a:rPr lang="ru-RU" sz="2800" dirty="0" err="1"/>
              <a:t>Порівняння</a:t>
            </a:r>
            <a:r>
              <a:rPr lang="ru-RU" sz="2800" dirty="0"/>
              <a:t> з </a:t>
            </a:r>
            <a:r>
              <a:rPr lang="ru-RU" sz="2800" dirty="0" err="1"/>
              <a:t>законодавством</a:t>
            </a:r>
            <a:r>
              <a:rPr lang="ru-RU" sz="2800" dirty="0"/>
              <a:t> ЄС.</a:t>
            </a:r>
          </a:p>
          <a:p>
            <a:pPr algn="just"/>
            <a:endParaRPr lang="ru-RU" sz="2800" dirty="0"/>
          </a:p>
        </p:txBody>
      </p:sp>
    </p:spTree>
    <p:extLst>
      <p:ext uri="{BB962C8B-B14F-4D97-AF65-F5344CB8AC3E}">
        <p14:creationId xmlns:p14="http://schemas.microsoft.com/office/powerpoint/2010/main" val="3366859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TotalTime>
  <Words>3640</Words>
  <Application>Microsoft Office PowerPoint</Application>
  <PresentationFormat>Произвольный</PresentationFormat>
  <Paragraphs>367</Paragraphs>
  <Slides>37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37</vt:i4>
      </vt:variant>
    </vt:vector>
  </HeadingPairs>
  <TitlesOfParts>
    <vt:vector size="46" baseType="lpstr">
      <vt:lpstr>Arial</vt:lpstr>
      <vt:lpstr>Calibri</vt:lpstr>
      <vt:lpstr>DengXian</vt:lpstr>
      <vt:lpstr>Helvetica</vt:lpstr>
      <vt:lpstr>Lucida Sans Unicode</vt:lpstr>
      <vt:lpstr>Times New Roman</vt:lpstr>
      <vt:lpstr>Verdana</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Які smart-інструменти можна використати для підвищення економічної ефективності використання земельних ресурсів Одеської області.</vt:lpstr>
      <vt:lpstr>Презентация PowerPoint</vt:lpstr>
      <vt:lpstr>SWOT-аналіз земельних ресурсів Одеської області</vt:lpstr>
      <vt:lpstr>Інструменти спільної аграрної політики ЄС, шо можна використати для підвищення економічної ефективності використання земельних ресурсів Одеської області. </vt:lpstr>
      <vt:lpstr>Природно-кліматичні умови  Одеської області  .</vt:lpstr>
      <vt:lpstr>Особливості розташування області, рельеф, природно-ресурсний потенціал </vt:lpstr>
      <vt:lpstr>Кліматичні особливості Одеської області</vt:lpstr>
      <vt:lpstr>Особливості розвитку рослинництва в умовах Одеської області     </vt:lpstr>
      <vt:lpstr>Проблемні аспекти розвитку сільського господарства в Одеській області  </vt:lpstr>
      <vt:lpstr>Земельні ресурси і ґрунти  Одеської області </vt:lpstr>
      <vt:lpstr>Обсяги та причини деградації ґрунтів  Одеської області </vt:lpstr>
      <vt:lpstr>Пропозиції щодо запобігання деградації ґрунтів Одеської області </vt:lpstr>
      <vt:lpstr>Приклади успішного вирішення проблеми деградації ґрунтів у країнах ЄС </vt:lpstr>
      <vt:lpstr>Екологічні проблеми Одеської області</vt:lpstr>
      <vt:lpstr>Презентация PowerPoint</vt:lpstr>
      <vt:lpstr>Проблеми, які стосуються ґрунтів сільськогосподарського призначення в Одеській області </vt:lpstr>
      <vt:lpstr>Приклади успішного вирішення екологічних проблем щодо земель сільськогосподарського призначення у країнах ЄС</vt:lpstr>
      <vt:lpstr>Стан вирішення питання збереження біологічного та ландшафтного різноманіття в Одеській області</vt:lpstr>
      <vt:lpstr>   Північна частина області розташована в лісостеповій, а південна - в степовій зоні. Це визначає її високий агровиробничий потенціал та багаті рекреаційні ресурси. Таке положення, разом з тим, зумовлює і негативні риси природи краю, зокрема його маловодність та малу лісистість. Головним природним багатством Одещини є земельні ресурси, частка яких перевищує у природно-ресурсному потенціалі області 80%. Земельні ресурси Одеської області (3331,4 тис га) характеризуються надзвичайно високим рівнем освоєння. Найбільшою є питома вага земель сільськогосподарського призначення 2660,4 тис га, з них рілля – 2074,4 тис га. У структурі земель сільськогосподарські угіддя займають 79,9%, у т.ч. рілля – 62,3%. Землі житлової та громадської забудови займають 53,1 тис га.  Ставлення до дикої природи, такої як луки, пасовища та інші дикі ландшафти, може бути різним, але важливо прагнути до збалансованої взаємодії між культурним агроландшафтом і диким ландшафтом. Ось кілька ключових аспектів цих взаємин: Збереження біорізноманіття: Дикий ландшафт відіграє важливу роль у збереженні природного біорізноманіття, включаючи різноманіття рослин, тварин та їх екосистем. Важливо ставитися до дикої природи з повагою і розумінням її значення для екологічної рівноваги та збереження різноманіття видів. Сприяння природному відновленню: Луки та пасовища можуть бути використані як природні середовища для відновлення дикої природи. Створення охоронних зон та сприяння природному відновленню екосистем допомагає зберегти та відновити дикі ландшафти, що мають важливе значення для багатства природи. Урбанізація та землекористування: Зростання урбанізації та розширення сільськогосподарських земель можуть впливати на зменшення дикої природи. Важливо зберігати та захищати залишкові дикі ландшафти в межах культурних агроландшафтів, пропонуючи збалансовані підходи до землекористування, що враховують потреби природи. Екологічне землеробство: Використання екологічного землеробства може сприяти співіснуванню культурного агроландшафту та дикої природи. Врахування екологічних аспектів у сільськогосподарських практиках допомагає зменшити негативний вплив на дику природу і сприяє створенню більш гармонійного середовища для життя різних видів. Загальна мета полягає в забезпеченні збалансованої взаємодії між культурним агроландшафтом і диким ландшафтом, де зберігаються та підтримуються цінні екологічні системи, враховуючи потреби людей та збереження природного багатства.</vt:lpstr>
      <vt:lpstr>Заходи охорони природи</vt:lpstr>
      <vt:lpstr>Розвиток органічного виробництва в області  </vt:lpstr>
      <vt:lpstr>Пропозиції щодо збільшення органічного виробництва в області  </vt:lpstr>
      <vt:lpstr>Презентация PowerPoint</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Курс "Європейські практики в управлінні сільськогосподарськими грунтами", копия</dc:title>
  <dc:creator>Анна Переверзева</dc:creator>
  <cp:keywords>DAE8vI4ofSI,BAEwiDaN1vc</cp:keywords>
  <cp:lastModifiedBy>Пользователь Windows</cp:lastModifiedBy>
  <cp:revision>58</cp:revision>
  <dcterms:created xsi:type="dcterms:W3CDTF">2022-04-12T04:57:16Z</dcterms:created>
  <dcterms:modified xsi:type="dcterms:W3CDTF">2023-06-07T20:38:28Z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2022-04-04T00:00:00Z</vt:filetime>
  </property>
  <property fmtid="{D5CDD505-2E9C-101B-9397-08002B2CF9AE}" pid="3" name="Creator">
    <vt:lpwstr>Canva</vt:lpwstr>
  </property>
  <property fmtid="{D5CDD505-2E9C-101B-9397-08002B2CF9AE}" pid="4" name="LastSaved">
    <vt:filetime>2022-04-12T00:00:00Z</vt:filetime>
  </property>
</Properties>
</file>