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8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34" y="18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Риторика як </a:t>
            </a:r>
            <a:r>
              <a:rPr lang="ru-RU" dirty="0" err="1" smtClean="0"/>
              <a:t>елемент</a:t>
            </a:r>
            <a:r>
              <a:rPr lang="ru-RU" dirty="0" smtClean="0"/>
              <a:t> </a:t>
            </a:r>
            <a:r>
              <a:rPr lang="ru-RU" dirty="0" err="1" smtClean="0"/>
              <a:t>культури</a:t>
            </a:r>
            <a:endParaRPr lang="ru-RU" dirty="0"/>
          </a:p>
        </p:txBody>
      </p:sp>
      <p:sp>
        <p:nvSpPr>
          <p:cNvPr id="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43200" y="6229360"/>
            <a:ext cx="6400800" cy="622920"/>
          </a:xfrm>
        </p:spPr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Виконала: </a:t>
            </a:r>
            <a:r>
              <a:rPr lang="uk-UA" dirty="0" err="1" smtClean="0">
                <a:solidFill>
                  <a:schemeClr val="tx1"/>
                </a:solidFill>
              </a:rPr>
              <a:t>Хохлова</a:t>
            </a:r>
            <a:r>
              <a:rPr lang="uk-UA" dirty="0" smtClean="0">
                <a:solidFill>
                  <a:schemeClr val="tx1"/>
                </a:solidFill>
              </a:rPr>
              <a:t> Маргарита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2564904"/>
            <a:ext cx="7408333" cy="3450696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dirty="0" smtClean="0"/>
              <a:t>Риторика </a:t>
            </a:r>
            <a:r>
              <a:rPr lang="ru-RU" dirty="0" smtClean="0"/>
              <a:t>(</a:t>
            </a:r>
            <a:r>
              <a:rPr lang="ru-RU" dirty="0" err="1" smtClean="0"/>
              <a:t>красномовність</a:t>
            </a:r>
            <a:r>
              <a:rPr lang="ru-RU" dirty="0" smtClean="0"/>
              <a:t>),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ораторське</a:t>
            </a:r>
            <a:r>
              <a:rPr lang="ru-RU" dirty="0" smtClean="0"/>
              <a:t> </a:t>
            </a:r>
            <a:r>
              <a:rPr lang="ru-RU" dirty="0" err="1" smtClean="0"/>
              <a:t>мистецтво</a:t>
            </a:r>
            <a:r>
              <a:rPr lang="ru-RU" dirty="0" smtClean="0"/>
              <a:t> – </a:t>
            </a:r>
            <a:r>
              <a:rPr lang="ru-RU" dirty="0" err="1" smtClean="0"/>
              <a:t>це</a:t>
            </a:r>
            <a:r>
              <a:rPr lang="ru-RU" dirty="0" smtClean="0"/>
              <a:t> наука про </a:t>
            </a:r>
            <a:r>
              <a:rPr lang="ru-RU" dirty="0" err="1" smtClean="0"/>
              <a:t>способи</a:t>
            </a:r>
            <a:r>
              <a:rPr lang="ru-RU" dirty="0" smtClean="0"/>
              <a:t> </a:t>
            </a:r>
            <a:r>
              <a:rPr lang="ru-RU" dirty="0" err="1" smtClean="0"/>
              <a:t>переконання</a:t>
            </a:r>
            <a:r>
              <a:rPr lang="ru-RU" dirty="0" smtClean="0"/>
              <a:t> і </a:t>
            </a:r>
            <a:r>
              <a:rPr lang="ru-RU" dirty="0" err="1" smtClean="0"/>
              <a:t>ефективні</a:t>
            </a:r>
            <a:r>
              <a:rPr lang="ru-RU" dirty="0" smtClean="0"/>
              <a:t> </a:t>
            </a:r>
            <a:r>
              <a:rPr lang="ru-RU" dirty="0" err="1" smtClean="0"/>
              <a:t>форми</a:t>
            </a:r>
            <a:r>
              <a:rPr lang="ru-RU" dirty="0" smtClean="0"/>
              <a:t> </a:t>
            </a:r>
            <a:r>
              <a:rPr lang="ru-RU" dirty="0" err="1" smtClean="0"/>
              <a:t>впливу</a:t>
            </a:r>
            <a:r>
              <a:rPr lang="ru-RU" dirty="0" smtClean="0"/>
              <a:t> на </a:t>
            </a:r>
            <a:r>
              <a:rPr lang="ru-RU" dirty="0" err="1" smtClean="0"/>
              <a:t>аудиторію</a:t>
            </a:r>
            <a:r>
              <a:rPr lang="ru-RU" dirty="0" smtClean="0"/>
              <a:t> з </a:t>
            </a:r>
            <a:r>
              <a:rPr lang="ru-RU" dirty="0" err="1" smtClean="0"/>
              <a:t>врахуванням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особливостей</a:t>
            </a:r>
            <a:r>
              <a:rPr lang="ru-RU" dirty="0" smtClean="0"/>
              <a:t>. Вона </a:t>
            </a:r>
            <a:r>
              <a:rPr lang="ru-RU" dirty="0" err="1" smtClean="0"/>
              <a:t>виникла</a:t>
            </a:r>
            <a:r>
              <a:rPr lang="ru-RU" dirty="0" smtClean="0"/>
              <a:t> в </a:t>
            </a:r>
            <a:r>
              <a:rPr lang="ru-RU" dirty="0" err="1" smtClean="0"/>
              <a:t>стародавній</a:t>
            </a:r>
            <a:r>
              <a:rPr lang="ru-RU" dirty="0" smtClean="0"/>
              <a:t> </a:t>
            </a:r>
            <a:r>
              <a:rPr lang="ru-RU" dirty="0" err="1" smtClean="0"/>
              <a:t>Греції</a:t>
            </a:r>
            <a:r>
              <a:rPr lang="ru-RU" dirty="0" smtClean="0"/>
              <a:t>. Як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епос</a:t>
            </a:r>
            <a:r>
              <a:rPr lang="ru-RU" dirty="0" smtClean="0"/>
              <a:t>, драма, </a:t>
            </a:r>
            <a:r>
              <a:rPr lang="ru-RU" dirty="0" err="1" smtClean="0"/>
              <a:t>музика</a:t>
            </a:r>
            <a:r>
              <a:rPr lang="ru-RU" dirty="0" smtClean="0"/>
              <a:t>, скульптура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архітектура</a:t>
            </a:r>
            <a:r>
              <a:rPr lang="ru-RU" dirty="0" smtClean="0"/>
              <a:t>, вона </a:t>
            </a:r>
            <a:r>
              <a:rPr lang="ru-RU" dirty="0" err="1" smtClean="0"/>
              <a:t>вважалася</a:t>
            </a:r>
            <a:r>
              <a:rPr lang="ru-RU" dirty="0" smtClean="0"/>
              <a:t> </a:t>
            </a:r>
            <a:r>
              <a:rPr lang="ru-RU" dirty="0" err="1" smtClean="0"/>
              <a:t>мистецтвом</a:t>
            </a:r>
            <a:r>
              <a:rPr lang="ru-RU" dirty="0" smtClean="0"/>
              <a:t>, </a:t>
            </a:r>
            <a:r>
              <a:rPr lang="ru-RU" dirty="0" err="1" smtClean="0"/>
              <a:t>творчістю</a:t>
            </a:r>
            <a:r>
              <a:rPr lang="ru-RU" dirty="0" smtClean="0"/>
              <a:t>, </a:t>
            </a:r>
            <a:r>
              <a:rPr lang="ru-RU" dirty="0" err="1" smtClean="0"/>
              <a:t>її</a:t>
            </a:r>
            <a:r>
              <a:rPr lang="ru-RU" dirty="0" smtClean="0"/>
              <a:t> величали "царицею </a:t>
            </a:r>
            <a:r>
              <a:rPr lang="ru-RU" dirty="0" err="1" smtClean="0"/>
              <a:t>всіх</a:t>
            </a:r>
            <a:r>
              <a:rPr lang="ru-RU" dirty="0" smtClean="0"/>
              <a:t> </a:t>
            </a:r>
            <a:r>
              <a:rPr lang="ru-RU" dirty="0" err="1" smtClean="0"/>
              <a:t>мистецтв</a:t>
            </a:r>
            <a:r>
              <a:rPr lang="ru-RU" dirty="0" smtClean="0"/>
              <a:t>".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Загальне</a:t>
            </a:r>
            <a:r>
              <a:rPr lang="ru-RU" dirty="0" smtClean="0"/>
              <a:t> </a:t>
            </a:r>
            <a:r>
              <a:rPr lang="ru-RU" dirty="0" err="1"/>
              <a:t>п</a:t>
            </a:r>
            <a:r>
              <a:rPr lang="ru-RU" dirty="0" err="1" smtClean="0"/>
              <a:t>оняття</a:t>
            </a:r>
            <a:r>
              <a:rPr lang="ru-RU" dirty="0" smtClean="0"/>
              <a:t> </a:t>
            </a:r>
            <a:r>
              <a:rPr lang="ru-RU" dirty="0" smtClean="0"/>
              <a:t>риторики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2492896"/>
            <a:ext cx="8928991" cy="3960440"/>
          </a:xfrm>
        </p:spPr>
        <p:txBody>
          <a:bodyPr numCol="2">
            <a:normAutofit fontScale="92500"/>
          </a:bodyPr>
          <a:lstStyle/>
          <a:p>
            <a:pPr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		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тісно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переплітаються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самому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об'єкті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моралі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моральні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хоча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риторики, на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відміну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етики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становлять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однакову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головним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золотий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 "не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зашкодь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іншому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стосується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предмета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то для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риторичної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етики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таким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знаходять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своє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вираження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моральні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установки, а риторика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виявляє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сфери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мовленнєва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риторика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вчинку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головним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чином, до тих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духовно-моральних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умов,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впливають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результативність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останньої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Риторика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етика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276872"/>
            <a:ext cx="8712967" cy="4104456"/>
          </a:xfrm>
        </p:spPr>
        <p:txBody>
          <a:bodyPr numCol="2">
            <a:noAutofit/>
          </a:bodyPr>
          <a:lstStyle/>
          <a:p>
            <a:pPr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виходити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риторики як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філософсько-дидактичної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науки, то риторика у такому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складовою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частиною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філософії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філософія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наука, яка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вивчає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всезагальні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закони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природи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 риторика становить собою науку про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закони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ефективної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мисленнєво-мовленнєвої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переконуючої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людині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розвинути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системність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своєю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чергою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є основою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цілісного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(не фрагментарного,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уривчастого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бачення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людиною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навколишнього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світу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Риторика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філософія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2492896"/>
            <a:ext cx="8928991" cy="4032448"/>
          </a:xfrm>
        </p:spPr>
        <p:txBody>
          <a:bodyPr numCol="2">
            <a:normAutofit fontScale="92500"/>
          </a:bodyPr>
          <a:lstStyle/>
          <a:p>
            <a:pPr algn="ctr">
              <a:buNone/>
            </a:pPr>
            <a:r>
              <a:rPr lang="ru-RU" dirty="0" smtClean="0"/>
              <a:t>	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науки, на наш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погляд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знаходяться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пересічення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володіючи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аспектом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той же час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них становить собою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науки.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предметом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усе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предмет риторики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вербальне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котрі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виду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центрі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доказу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риторику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цікавить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(не в теоретичному, а в прагматичному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аспекті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перш за все,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Риторика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логіка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2132856"/>
            <a:ext cx="8784975" cy="4320480"/>
          </a:xfrm>
        </p:spPr>
        <p:txBody>
          <a:bodyPr numCol="2">
            <a:normAutofit/>
          </a:bodyPr>
          <a:lstStyle/>
          <a:p>
            <a:pPr algn="ctr">
              <a:buNone/>
            </a:pPr>
            <a:r>
              <a:rPr lang="ru-RU" dirty="0" smtClean="0"/>
              <a:t>	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Нам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уявляється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науки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перебувають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відношенні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пересічення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вивчає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почуттєво-емоційну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сферу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життєдіяльності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сферу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підсвідомого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нею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управляють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риторика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виявляє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тієї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чуттєво-емоційної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яка активно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впливає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сферу вербального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якою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значною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мірою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мисленнєво-мовленнєвої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переконуючої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Риторика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психологія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2276872"/>
            <a:ext cx="8784975" cy="4032448"/>
          </a:xfrm>
        </p:spPr>
        <p:txBody>
          <a:bodyPr numCol="2"/>
          <a:lstStyle/>
          <a:p>
            <a:pPr algn="ctr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 На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сьогодні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ставлення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риторики з боку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вчених-лінгвістів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далеко не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однозначне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вважають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риторику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складовою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стилістики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треті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прагматики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четверті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лінгвістики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тексту. </a:t>
            </a: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вимагає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детальнішого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відношення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риторики до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цілого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ряду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лінгвістичних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Риторика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лінгвістика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348880"/>
            <a:ext cx="8856984" cy="4104456"/>
          </a:xfrm>
        </p:spPr>
        <p:txBody>
          <a:bodyPr numCol="2">
            <a:normAutofit/>
          </a:bodyPr>
          <a:lstStyle/>
          <a:p>
            <a:pPr algn="ctr">
              <a:buNone/>
            </a:pPr>
            <a:r>
              <a:rPr lang="ru-RU" dirty="0" smtClean="0"/>
              <a:t>	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яке проходить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виходить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виголошення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своєрідним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спектаклем. Тому риторика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сценічної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майстерності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мірою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успіх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роботу над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вимовою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дикцією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голосом (темпом, "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польотністю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мовленнєвим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диханням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композиційне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мімікою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жестами, позою, ходою;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входження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образ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Риторика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сценічна</a:t>
            </a:r>
            <a:r>
              <a:rPr lang="ru-RU" dirty="0" smtClean="0"/>
              <a:t> </a:t>
            </a:r>
            <a:r>
              <a:rPr lang="ru-RU" dirty="0" err="1" smtClean="0"/>
              <a:t>майстерність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2636912"/>
            <a:ext cx="7408333" cy="3450696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вихованні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ритора –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гідного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громадянина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компетентного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публічному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аргументації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обговорення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значущих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мовленнєвих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відношень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галузях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складають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базис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освіта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правопорядок;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добирають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здатних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обіймати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посади.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143000"/>
          </a:xfrm>
        </p:spPr>
        <p:txBody>
          <a:bodyPr>
            <a:noAutofit/>
          </a:bodyPr>
          <a:lstStyle/>
          <a:p>
            <a:r>
              <a:rPr lang="ru-RU" sz="2400" dirty="0" smtClean="0"/>
              <a:t> Риторика </a:t>
            </a:r>
            <a:r>
              <a:rPr lang="ru-RU" sz="2400" i="1" dirty="0" err="1" smtClean="0"/>
              <a:t>виконує</a:t>
            </a:r>
            <a:r>
              <a:rPr lang="ru-RU" sz="2400" dirty="0" smtClean="0"/>
              <a:t> низку </a:t>
            </a:r>
            <a:r>
              <a:rPr lang="ru-RU" sz="2400" dirty="0" err="1" smtClean="0"/>
              <a:t>суспільних</a:t>
            </a:r>
            <a:r>
              <a:rPr lang="ru-RU" sz="2400" dirty="0" smtClean="0"/>
              <a:t> </a:t>
            </a:r>
            <a:r>
              <a:rPr lang="ru-RU" sz="2400" i="1" dirty="0" err="1" smtClean="0"/>
              <a:t>завдань</a:t>
            </a:r>
            <a:r>
              <a:rPr lang="ru-RU" sz="2400" i="1" dirty="0" smtClean="0"/>
              <a:t>,</a:t>
            </a:r>
            <a:r>
              <a:rPr lang="ru-RU" sz="2400" dirty="0" smtClean="0"/>
              <a:t> </a:t>
            </a:r>
            <a:r>
              <a:rPr lang="ru-RU" sz="2400" dirty="0" err="1" smtClean="0"/>
              <a:t>які</a:t>
            </a:r>
            <a:r>
              <a:rPr lang="ru-RU" sz="2400" dirty="0" smtClean="0"/>
              <a:t> </a:t>
            </a:r>
            <a:r>
              <a:rPr lang="ru-RU" sz="2400" dirty="0" err="1" smtClean="0"/>
              <a:t>полягають</a:t>
            </a:r>
            <a:r>
              <a:rPr lang="ru-RU" sz="2400" dirty="0" smtClean="0"/>
              <a:t> у:</a:t>
            </a:r>
            <a:br>
              <a:rPr lang="ru-RU" sz="2400" dirty="0" smtClean="0"/>
            </a:br>
            <a:endParaRPr lang="ru-RU" sz="2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11</TotalTime>
  <Words>100</Words>
  <Application>Microsoft Office PowerPoint</Application>
  <PresentationFormat>Экран (4:3)</PresentationFormat>
  <Paragraphs>28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Волна</vt:lpstr>
      <vt:lpstr>Риторика як елемент культури</vt:lpstr>
      <vt:lpstr>Загальне поняття риторики</vt:lpstr>
      <vt:lpstr>Риторика і етика</vt:lpstr>
      <vt:lpstr>Риторика і філософія</vt:lpstr>
      <vt:lpstr>Риторика і логіка</vt:lpstr>
      <vt:lpstr>Риторика і психологія</vt:lpstr>
      <vt:lpstr>Риторика і лінгвістика</vt:lpstr>
      <vt:lpstr>Риторика і сценічна майстерність</vt:lpstr>
      <vt:lpstr> Риторика виконує низку суспільних завдань, які полягають у: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Риторика як елемент культури</dc:title>
  <dc:creator>User</dc:creator>
  <cp:lastModifiedBy>ссссс</cp:lastModifiedBy>
  <cp:revision>16</cp:revision>
  <dcterms:created xsi:type="dcterms:W3CDTF">2020-03-27T08:57:01Z</dcterms:created>
  <dcterms:modified xsi:type="dcterms:W3CDTF">2020-03-27T19:45:21Z</dcterms:modified>
</cp:coreProperties>
</file>