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6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64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154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7762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0787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481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64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808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03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35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14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84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85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7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854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81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58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9231DA-3929-45E3-AA0E-4B258861DD1D}" type="datetimeFigureOut">
              <a:rPr lang="uk-UA" smtClean="0"/>
              <a:t>08.11.2022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3881C4-DDD0-413B-97B4-94C8FA88AB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698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686" y="2174488"/>
            <a:ext cx="9472157" cy="278780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Виробнича практика (перекладацька), магістр, перший рік навчання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освітня програма «Переклад та міжкультурні комунікації»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8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757665"/>
            <a:ext cx="8534401" cy="59163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Терміни практики. Бази практик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62272" y="1438507"/>
            <a:ext cx="8534400" cy="4265961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14.11.2022 по 11.12.2022 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77448"/>
              </p:ext>
            </p:extLst>
          </p:nvPr>
        </p:nvGraphicFramePr>
        <p:xfrm>
          <a:off x="1103971" y="1873404"/>
          <a:ext cx="8530683" cy="47616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{F5AB1C69-6EDB-4FF4-983F-18BD219EF322}</a:tableStyleId>
              </a:tblPr>
              <a:tblGrid>
                <a:gridCol w="99947">
                  <a:extLst>
                    <a:ext uri="{9D8B030D-6E8A-4147-A177-3AD203B41FA5}">
                      <a16:colId xmlns:a16="http://schemas.microsoft.com/office/drawing/2014/main" val="3745662749"/>
                    </a:ext>
                  </a:extLst>
                </a:gridCol>
                <a:gridCol w="1960534">
                  <a:extLst>
                    <a:ext uri="{9D8B030D-6E8A-4147-A177-3AD203B41FA5}">
                      <a16:colId xmlns:a16="http://schemas.microsoft.com/office/drawing/2014/main" val="4241441700"/>
                    </a:ext>
                  </a:extLst>
                </a:gridCol>
                <a:gridCol w="3097897">
                  <a:extLst>
                    <a:ext uri="{9D8B030D-6E8A-4147-A177-3AD203B41FA5}">
                      <a16:colId xmlns:a16="http://schemas.microsoft.com/office/drawing/2014/main" val="3861741066"/>
                    </a:ext>
                  </a:extLst>
                </a:gridCol>
                <a:gridCol w="3372305">
                  <a:extLst>
                    <a:ext uri="{9D8B030D-6E8A-4147-A177-3AD203B41FA5}">
                      <a16:colId xmlns:a16="http://schemas.microsoft.com/office/drawing/2014/main" val="2195414003"/>
                    </a:ext>
                  </a:extLst>
                </a:gridCol>
              </a:tblGrid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 dirty="0" smtClean="0">
                          <a:effectLst/>
                        </a:rPr>
                        <a:t>1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Дергач Ольга Олександрівна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Мацегора</a:t>
                      </a:r>
                      <a:r>
                        <a:rPr lang="uk-UA" sz="1000" dirty="0">
                          <a:effectLst/>
                        </a:rPr>
                        <a:t> І.Л., доцент кафедри слов’янської філології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2557811683"/>
                  </a:ext>
                </a:extLst>
              </a:tr>
              <a:tr h="4274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uk-UA" sz="500" dirty="0" smtClean="0">
                          <a:effectLst/>
                        </a:rPr>
                        <a:t>2</a:t>
                      </a:r>
                      <a:r>
                        <a:rPr lang="uk-UA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Зуб Катерина Сергіївна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Товариство з обмеженою відповідальністю «Переклад»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Муравін</a:t>
                      </a:r>
                      <a:r>
                        <a:rPr lang="uk-UA" sz="1000" dirty="0">
                          <a:effectLst/>
                        </a:rPr>
                        <a:t> О.В., доцент кафедри </a:t>
                      </a:r>
                      <a:r>
                        <a:rPr lang="uk-UA" sz="1000" dirty="0" err="1">
                          <a:effectLst/>
                        </a:rPr>
                        <a:t>словянської</a:t>
                      </a:r>
                      <a:r>
                        <a:rPr lang="uk-UA" sz="1000">
                          <a:effectLst/>
                        </a:rPr>
                        <a:t> філології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561350753"/>
                  </a:ext>
                </a:extLst>
              </a:tr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 dirty="0" smtClean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 err="1">
                          <a:effectLst/>
                        </a:rPr>
                        <a:t>Зюзін</a:t>
                      </a:r>
                      <a:r>
                        <a:rPr lang="uk-UA" sz="1000" dirty="0">
                          <a:effectLst/>
                        </a:rPr>
                        <a:t> Микола Миколайович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Мацегора</a:t>
                      </a:r>
                      <a:r>
                        <a:rPr lang="uk-UA" sz="1000" dirty="0">
                          <a:effectLst/>
                        </a:rPr>
                        <a:t> І.Л., доцент кафедри слов’янської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297192821"/>
                  </a:ext>
                </a:extLst>
              </a:tr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Клименко Євген Вікторович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4258650221"/>
                  </a:ext>
                </a:extLst>
              </a:tr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Клименко Юрій Вікторович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40911656"/>
                  </a:ext>
                </a:extLst>
              </a:tr>
              <a:tr h="42748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Крешталь Кирило Віталійович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Товариство з обмеженою відповідальністю «Переклад»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Муравін О.В., доцент кафедри словянської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1907053788"/>
                  </a:ext>
                </a:extLst>
              </a:tr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Кричмар Анна Іванівна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Мацегора</a:t>
                      </a:r>
                      <a:r>
                        <a:rPr lang="uk-UA" sz="1000" dirty="0">
                          <a:effectLst/>
                        </a:rPr>
                        <a:t> І.Л., доцент кафедри слов’янської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013398550"/>
                  </a:ext>
                </a:extLst>
              </a:tr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Кущ Андрій Станіславович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Мацегора</a:t>
                      </a:r>
                      <a:r>
                        <a:rPr lang="uk-UA" sz="1000" dirty="0">
                          <a:effectLst/>
                        </a:rPr>
                        <a:t> І.Л., доцент кафедри слов’янської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1811319409"/>
                  </a:ext>
                </a:extLst>
              </a:tr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Лаврєнова Ангеліна Василівна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Яна III Собеського м. Запоріжжя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Мацегора</a:t>
                      </a:r>
                      <a:r>
                        <a:rPr lang="uk-UA" sz="1000" dirty="0">
                          <a:effectLst/>
                        </a:rPr>
                        <a:t> І.Л., доцент кафедри слов’янської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914373869"/>
                  </a:ext>
                </a:extLst>
              </a:tr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Лавринець Іван Вячеславович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Яна III Собеського м. Запоріжжя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Мацегора</a:t>
                      </a:r>
                      <a:r>
                        <a:rPr lang="uk-UA" sz="1000" dirty="0">
                          <a:effectLst/>
                        </a:rPr>
                        <a:t> І.Л., доцент кафедри слов’янської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882614509"/>
                  </a:ext>
                </a:extLst>
              </a:tr>
              <a:tr h="427480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Пушкарський Владислав Юрійович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Товариство з обмеженою відповідальністю «Переклад» м. Запоріжжя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Муравін</a:t>
                      </a:r>
                      <a:r>
                        <a:rPr lang="uk-UA" sz="1000" dirty="0">
                          <a:effectLst/>
                        </a:rPr>
                        <a:t> О.В., доцент кафедри </a:t>
                      </a:r>
                      <a:r>
                        <a:rPr lang="uk-UA" sz="1000" dirty="0" err="1">
                          <a:effectLst/>
                        </a:rPr>
                        <a:t>словянської</a:t>
                      </a:r>
                      <a:r>
                        <a:rPr lang="uk-UA" sz="1000" dirty="0">
                          <a:effectLst/>
                        </a:rPr>
                        <a:t>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646630909"/>
                  </a:ext>
                </a:extLst>
              </a:tr>
              <a:tr h="31553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Сірченко Дмитро Петрович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Яна III Собеського м. Запоріжжя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Мацегора</a:t>
                      </a:r>
                      <a:r>
                        <a:rPr lang="uk-UA" sz="1000" dirty="0">
                          <a:effectLst/>
                        </a:rPr>
                        <a:t> І.Л., доцент кафедри слов’янської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1913321749"/>
                  </a:ext>
                </a:extLst>
              </a:tr>
              <a:tr h="427427">
                <a:tc>
                  <a:txBody>
                    <a:bodyPr/>
                    <a:lstStyle/>
                    <a:p>
                      <a:pPr marL="228600" lvl="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uk-UA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Тарасенко Кирил Валентинович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Товариство з обмеженою відповідальністю «Переклад»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Муравін</a:t>
                      </a:r>
                      <a:r>
                        <a:rPr lang="uk-UA" sz="1000" dirty="0">
                          <a:effectLst/>
                        </a:rPr>
                        <a:t> О.В., доцент кафедри </a:t>
                      </a:r>
                      <a:r>
                        <a:rPr lang="uk-UA" sz="1000" dirty="0" err="1">
                          <a:effectLst/>
                        </a:rPr>
                        <a:t>словянської</a:t>
                      </a:r>
                      <a:r>
                        <a:rPr lang="uk-UA" sz="1000" dirty="0">
                          <a:effectLst/>
                        </a:rPr>
                        <a:t>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396399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54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2773" y="342900"/>
            <a:ext cx="8534400" cy="390144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982126"/>
              </p:ext>
            </p:extLst>
          </p:nvPr>
        </p:nvGraphicFramePr>
        <p:xfrm>
          <a:off x="592773" y="480062"/>
          <a:ext cx="9822465" cy="55750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9555">
                  <a:extLst>
                    <a:ext uri="{9D8B030D-6E8A-4147-A177-3AD203B41FA5}">
                      <a16:colId xmlns:a16="http://schemas.microsoft.com/office/drawing/2014/main" val="441984275"/>
                    </a:ext>
                  </a:extLst>
                </a:gridCol>
                <a:gridCol w="2875883">
                  <a:extLst>
                    <a:ext uri="{9D8B030D-6E8A-4147-A177-3AD203B41FA5}">
                      <a16:colId xmlns:a16="http://schemas.microsoft.com/office/drawing/2014/main" val="3554739161"/>
                    </a:ext>
                  </a:extLst>
                </a:gridCol>
                <a:gridCol w="3727205">
                  <a:extLst>
                    <a:ext uri="{9D8B030D-6E8A-4147-A177-3AD203B41FA5}">
                      <a16:colId xmlns:a16="http://schemas.microsoft.com/office/drawing/2014/main" val="1142892498"/>
                    </a:ext>
                  </a:extLst>
                </a:gridCol>
                <a:gridCol w="2819822">
                  <a:extLst>
                    <a:ext uri="{9D8B030D-6E8A-4147-A177-3AD203B41FA5}">
                      <a16:colId xmlns:a16="http://schemas.microsoft.com/office/drawing/2014/main" val="1456309317"/>
                    </a:ext>
                  </a:extLst>
                </a:gridCol>
              </a:tblGrid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Дергач Ольга Олександрівна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Яна III Собеського м. Запоріжжя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4251542582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Зуб Катерина Сергіївна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Товариство з обмеженою відповідальністю «Переклад» м. Запоріжжя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Муравін О.В., доцент кафедри словянської філології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046495132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 err="1">
                          <a:effectLst/>
                        </a:rPr>
                        <a:t>Зюзін</a:t>
                      </a:r>
                      <a:r>
                        <a:rPr lang="uk-UA" sz="1000" dirty="0">
                          <a:effectLst/>
                        </a:rPr>
                        <a:t> Микола Миколайович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591387041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Клименко Євген Вікторович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</a:t>
                      </a:r>
                      <a:r>
                        <a:rPr lang="uk-UA" sz="1000" dirty="0">
                          <a:effectLst/>
                        </a:rPr>
                        <a:t>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830507780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Клименко Юрій Вікторович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</a:t>
                      </a:r>
                      <a:r>
                        <a:rPr lang="uk-UA" sz="1000">
                          <a:effectLst/>
                        </a:rPr>
                        <a:t>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1799520820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 err="1">
                          <a:effectLst/>
                        </a:rPr>
                        <a:t>Крешталь</a:t>
                      </a:r>
                      <a:r>
                        <a:rPr lang="uk-UA" sz="1000" dirty="0">
                          <a:effectLst/>
                        </a:rPr>
                        <a:t> Кирило Віталійович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Товариство з обмеженою відповідальністю «Переклад» м. </a:t>
                      </a:r>
                      <a:r>
                        <a:rPr lang="uk-UA" sz="1000" dirty="0">
                          <a:effectLst/>
                        </a:rPr>
                        <a:t>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Муравін О.В., доцент кафедри словянської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450036651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Кричмар Анна Іванівна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</a:t>
                      </a:r>
                      <a:r>
                        <a:rPr lang="uk-UA" sz="1000" dirty="0">
                          <a:effectLst/>
                        </a:rPr>
                        <a:t>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743607577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Кущ Андрій Станіславович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</a:t>
                      </a:r>
                      <a:r>
                        <a:rPr lang="uk-UA" sz="1000" dirty="0">
                          <a:effectLst/>
                        </a:rPr>
                        <a:t>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409576142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Лаврєнова Ангеліна Василівна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Центр польської мови і культури ім. 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1972645629"/>
                  </a:ext>
                </a:extLst>
              </a:tr>
              <a:tr h="4645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Лавринець Іван Вячеславович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</a:t>
                      </a:r>
                      <a:r>
                        <a:rPr lang="uk-UA" sz="1000" dirty="0">
                          <a:effectLst/>
                        </a:rPr>
                        <a:t>Яна III </a:t>
                      </a:r>
                      <a:r>
                        <a:rPr lang="uk-UA" sz="1000" dirty="0" err="1">
                          <a:effectLst/>
                        </a:rPr>
                        <a:t>Собеського</a:t>
                      </a:r>
                      <a:r>
                        <a:rPr lang="uk-UA" sz="1000" dirty="0">
                          <a:effectLst/>
                        </a:rPr>
                        <a:t> м. Запоріжжя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Мацегора І.Л., доцент кафедри слов’янської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2937235211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Пушкарський Владислав Юрійович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Товариство з обмеженою відповідальністю «Переклад» м. Запоріжжя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Муравін О.В., доцент кафедри словянської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3483037957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Сірченко Дмитро Петрович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Центр польської мови і культури ім. Яна III Собеського м. Запоріжжя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</a:rPr>
                        <a:t>Мацегора</a:t>
                      </a:r>
                      <a:r>
                        <a:rPr lang="uk-UA" sz="1000" dirty="0">
                          <a:effectLst/>
                        </a:rPr>
                        <a:t> І.Л., доцент кафедри слов’янської філології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85237665"/>
                  </a:ext>
                </a:extLst>
              </a:tr>
              <a:tr h="4258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500">
                          <a:effectLst/>
                        </a:rPr>
                        <a:t>Тарасенко Кирил Валентинович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Товариство з обмеженою відповідальністю «Переклад» м. Запоріжжя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500" dirty="0" err="1">
                          <a:effectLst/>
                        </a:rPr>
                        <a:t>Муравін</a:t>
                      </a:r>
                      <a:r>
                        <a:rPr lang="uk-UA" sz="500" dirty="0">
                          <a:effectLst/>
                        </a:rPr>
                        <a:t> О.В., доцент кафедри </a:t>
                      </a:r>
                      <a:r>
                        <a:rPr lang="uk-UA" sz="500" dirty="0" err="1">
                          <a:effectLst/>
                        </a:rPr>
                        <a:t>словянської</a:t>
                      </a:r>
                      <a:r>
                        <a:rPr lang="uk-UA" sz="500" dirty="0">
                          <a:effectLst/>
                        </a:rPr>
                        <a:t> філології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24" marR="30224" marT="0" marB="0"/>
                </a:tc>
                <a:extLst>
                  <a:ext uri="{0D108BD9-81ED-4DB2-BD59-A6C34878D82A}">
                    <a16:rowId xmlns:a16="http://schemas.microsoft.com/office/drawing/2014/main" val="1921658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8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4933" y="657302"/>
            <a:ext cx="8534402" cy="105998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ТА ЗАВДАННЯ ВИРОБНИЧОЇ ПРАКТИКИ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4213" y="1806498"/>
            <a:ext cx="10076714" cy="4187902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Метою</a:t>
            </a:r>
            <a:r>
              <a:rPr lang="uk-UA" dirty="0">
                <a:solidFill>
                  <a:schemeClr val="bg1"/>
                </a:solidFill>
              </a:rPr>
              <a:t> та завданням виробничою (перекладацької) практики є:</a:t>
            </a:r>
            <a:endParaRPr lang="ru-RU" dirty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оволодіння знаннями з фаху;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оволодіння </a:t>
            </a:r>
            <a:r>
              <a:rPr lang="uk-UA" dirty="0">
                <a:solidFill>
                  <a:schemeClr val="bg1"/>
                </a:solidFill>
              </a:rPr>
              <a:t>методами планування та розподілу часу (навичками, які демонструють </a:t>
            </a:r>
            <a:r>
              <a:rPr lang="uk-UA" dirty="0" smtClean="0">
                <a:solidFill>
                  <a:schemeClr val="bg1"/>
                </a:solidFill>
              </a:rPr>
              <a:t>здатність до врахування чітких вимог дисципліни, планування та управління часом);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розвиток у студентів граматичних навичок, систематизації та поглибленні знань з нормативної граматики з елементами їх теоретичного осмислення, викладання та практичного застосування;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вивчення тематичної лексики, засобів вираження структурної організації тексту та лексичних засобів вираження комунікативної інтенції;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chemeClr val="bg1"/>
                </a:solidFill>
              </a:rPr>
              <a:t>вміння  вести діалог, побудований на реальній або симульованій ситуації, та вільно вести розмову з носіями мови.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71761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655" y="690757"/>
            <a:ext cx="8534401" cy="66969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ТИЖДЕНЬ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550020"/>
            <a:ext cx="9764480" cy="4444381"/>
          </a:xfrm>
        </p:spPr>
        <p:txBody>
          <a:bodyPr>
            <a:normAutofit fontScale="85000" lnSpcReduction="20000"/>
          </a:bodyPr>
          <a:lstStyle/>
          <a:p>
            <a:r>
              <a:rPr lang="uk-UA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тиждень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 відведений для загального ознайомлення               студентів із завданнями, відвідування бази практики  з подальшим написанням звіту та виконання завдання - перекладу поетичного тексту.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 першого тижня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студенти відвідують визначену базу практики, знайомляться з її роботою та матеріальним фондом, який включає в себе     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уковані 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видання, </a:t>
            </a:r>
            <a:r>
              <a:rPr lang="uk-UA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аудіо-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відеозаписи, а після відвідування цієї установи             складають у письмовій формі відповідний звіт обсягом не менше 1800 знаків з пробілами, у якому зазначають засвоєну інформацію щодо бази, свої                   спостереження, а також користь даного закладу для майбутнього перекладача та фахівця з польської мови та міжкультурних комунікацій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 того, студенти здійснюють самостійний пошук і подальший      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письмовий переклад українською мовою поетичного / драматичного  твору не менше 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знаків з пробілами. Допускається використання як друкованих, так і електронних  ресурсів. Робота має бути виконана самостійно та одноосібно, праці з ознаками плагіату до розгляду не прийматимуться. Текст перекладу подається в                  друкованому та електронному вигляді разом із текстом оригіналу твору. Під час виконання роботи необхідно враховувати особливості української та польської мов, підбирати якнайточніші слова-відповідники, не спотворювати зміст,               намагатися зберігати максимальну 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близькість </a:t>
            </a:r>
            <a:r>
              <a:rPr lang="uk-UA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оригіналу, за можливості уникаючи дослівного підрядкового перекладу. Роботи, в яких буде збережено ритм і риму, оцінюватимуться вище</a:t>
            </a:r>
            <a:r>
              <a:rPr lang="uk-UA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uk-UA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 ВИКОНУЄТЬСЯ ПЕРЕКЛАД ХУДОЖНЬОГО ТЕКСТУ ЗА ВІДПОВІДНИМ РОЗПОДІЛОМ КЕРІВНИКА ПРАКТИКИ</a:t>
            </a:r>
            <a:r>
              <a:rPr lang="uk-UA" sz="2200" dirty="0" smtClean="0">
                <a:solidFill>
                  <a:schemeClr val="bg1"/>
                </a:solidFill>
              </a:rPr>
              <a:t>! </a:t>
            </a:r>
          </a:p>
          <a:p>
            <a:pPr algn="ctr"/>
            <a:r>
              <a:rPr 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 записи фіксуються у робочих </a:t>
            </a:r>
            <a:r>
              <a:rPr lang="uk-UA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записах та щоденнику практики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200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279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01547"/>
            <a:ext cx="8534401" cy="680843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uk-UA" sz="3200" dirty="0" smtClean="0"/>
              <a:t> </a:t>
            </a:r>
            <a:r>
              <a:rPr lang="uk-U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ТИЖДЕНЬ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405055"/>
            <a:ext cx="10433553" cy="4589346"/>
          </a:xfrm>
        </p:spPr>
        <p:txBody>
          <a:bodyPr/>
          <a:lstStyle/>
          <a:p>
            <a:r>
              <a:rPr lang="uk-UA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другому тижні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 студенти здійснюють пошук і письмовий               переклад з польської мови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українську </a:t>
            </a:r>
            <a:r>
              <a:rPr lang="uk-U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публіцистичного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тексту або текстів        загальним обсягом не менше 1800 знаків з пробілами. Допускається використання як друкованих, так і електронних ресурсів; студент самостійно обирає тематику публікації: освіта, мова, політика, новини Польщі та світу, наука тощо). Робота має бути виконана самостійно та одноосібно, праці з ознаками плагіату до розгляду не прийматимуться. Текст перекладу подається в друкованому та електронному вигляді разом із текстом оригіналу. Під час виконання роботи необхідно враховувати особливості української та польської мов, підбирати якнайточніші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слова-відповідники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спотворювати зміст, намагатися зберігати максимальну     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близькість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оригіналу, при цьому не вдаючись до калькування</a:t>
            </a:r>
            <a:r>
              <a:rPr lang="uk-UA" dirty="0" smtClean="0"/>
              <a:t>.</a:t>
            </a:r>
          </a:p>
          <a:p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Відповідні записи фіксуються у робочих записах та щоденнику практики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0891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45" y="356220"/>
            <a:ext cx="9697574" cy="43551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ТРЕТІЙ-ЧЕТВЕРТИЙ </a:t>
            </a:r>
            <a:r>
              <a:rPr lang="uk-UA" sz="2400" dirty="0" smtClean="0">
                <a:solidFill>
                  <a:schemeClr val="bg1"/>
                </a:solidFill>
              </a:rPr>
              <a:t>ТИЖДЕНЬ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0831" y="903250"/>
            <a:ext cx="9840817" cy="55310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uk-UA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Третій тиждень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 присвячується письмовому перекладу листа або листів </a:t>
            </a:r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офіційно-ділового стилю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української мови на польську (супровідний лист до резюме, мотиваційний лист для отримання закордонної стипендії, рекомендаційний лист для подачі документів для участі в навчальній/ стипендіальній програмі в польському ВНЗ, гарантійний, інформаційний лист, відмова, запрошення, підтвердження, претензія, сповіщення, звернення з проханням та ін.).                Загальний обсяг - не менше 1000 знаків з пробілами. Робота має бути виконана самостійно та одноосібно, праці з ознаками плагіату до розгляду не прийматимуться. Текст перекладу подається в друкованому та електронному вигляді разом із текстом оригіналу. Під час виконання роботи необхідно враховувати особливості української та польської мов, підбирати якнайточніші слова-відповідники, звертаючи увагу на переклад характерних мовних кліше, не спотворювати зміст і не змінювати стиль, намагатися зберігати максимальну близькість до оригіналу.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третьому тижні студенти також складають  щоденник та звіт про               проходження   практики, в якому необхідно зазначити, які роботи було виконано (характер і обсяг), які з них виявилися найскладнішими та найпростішими (з обґрунтуванням), які знання та навички було отримано, якими новими словами поповнено свій лексичний запас тощо.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uk-UA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Четвертий тиждень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практики присвячується письмовому перекладу                 документів  </a:t>
            </a:r>
            <a:r>
              <a:rPr lang="uk-U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офіційно-ділового стилю</a:t>
            </a: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української мови на польську (супровідний лист до резюме, мотиваційний лист для отримання закордонної стипендії, рекомендаційний лист для подачі документів для участі в навчальній/ стипендіальній програмі в польському ВНЗ, гарантійний, інформаційний лист, відмова, запрошення, підтвердження, претензія, сповіщення, звернення з проханням та ін.).                Загальний обсяг - не менше 1000 знаків з пробілами. Робота має бути виконана самостійно та одноосібно, праці з ознаками плагіату до розгляду не прийматимуться. Текст перекладу подається в друкованому та електронному вигляді разом із текстом оригіналу. Під час виконання роботи необхідно враховувати особливості української та польської мов, підбирати якнайточніші слова-відповідники, звертаючи увагу на переклад характерних мовних кліше, не спотворювати зміст і не змінювати стиль, намагатися зберігати максимальну близькість до оригіналу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 всіх чотирьох тижнів студенти ведуть щоденник практики, у         якому кожного щодня відмічають, яку роботу виконували (відвідування           конференції, бази практики, написання звіту, пошук матеріалів, робота зі              словником, переклад поетичного, публіцистичного, ділового тексту та ін.).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11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781" y="300464"/>
            <a:ext cx="8534401" cy="535878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ЗВІТНА ДОКУМЕНТАЦІЯ</a:t>
            </a: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471961"/>
            <a:ext cx="8534400" cy="4522439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Щоденник практики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Робочі записи (із чіткою хронологією та послідовністю)</a:t>
            </a:r>
          </a:p>
          <a:p>
            <a:pPr marL="342900" indent="-342900">
              <a:buAutoNum type="arabicPeriod"/>
            </a:pP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Тексти перекладів та відповідна рубрика на сторінці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 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чітким дотриманням термінів</a:t>
            </a:r>
          </a:p>
          <a:p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Звіт з практики, який сумою складників, зазначених вище, а саме:  </a:t>
            </a:r>
          </a:p>
          <a:p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4.1. таблиці щоденних записів</a:t>
            </a:r>
          </a:p>
          <a:p>
            <a:r>
              <a:rPr lang="uk-U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4.2. Тексти перекладів із відповідним перекладацьким аналізом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082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96" y="568093"/>
            <a:ext cx="9273828" cy="781205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Переклад художнього тексту</a:t>
            </a:r>
            <a:endParaRPr lang="uk-UA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0110" y="2031381"/>
            <a:ext cx="8534400" cy="4525536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572017"/>
              </p:ext>
            </p:extLst>
          </p:nvPr>
        </p:nvGraphicFramePr>
        <p:xfrm>
          <a:off x="1396768" y="2578797"/>
          <a:ext cx="6678066" cy="226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Объект упаковщика для оболочки" showAsIcon="1" r:id="rId3" imgW="2030400" imgH="686880" progId="Package">
                  <p:embed/>
                </p:oleObj>
              </mc:Choice>
              <mc:Fallback>
                <p:oleObj name="Объект упаковщика для оболочки" showAsIcon="1" r:id="rId3" imgW="2030400" imgH="686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6768" y="2578797"/>
                        <a:ext cx="6678066" cy="2260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64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</TotalTime>
  <Words>1511</Words>
  <Application>Microsoft Office PowerPoint</Application>
  <PresentationFormat>Широкоэкранный</PresentationFormat>
  <Paragraphs>123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Calibri</vt:lpstr>
      <vt:lpstr>Century Gothic</vt:lpstr>
      <vt:lpstr>Times New Roman</vt:lpstr>
      <vt:lpstr>Wingdings</vt:lpstr>
      <vt:lpstr>Wingdings 3</vt:lpstr>
      <vt:lpstr>Сектор</vt:lpstr>
      <vt:lpstr>Пакет</vt:lpstr>
      <vt:lpstr>Виробнича практика (перекладацька), магістр, перший рік навчання освітня програма «Переклад та міжкультурні комунікації»</vt:lpstr>
      <vt:lpstr>Терміни практики. Бази практик</vt:lpstr>
      <vt:lpstr>Презентация PowerPoint</vt:lpstr>
      <vt:lpstr>МЕТА ТА ЗАВДАННЯ ВИРОБНИЧОЇ ПРАКТИКИ</vt:lpstr>
      <vt:lpstr>ПЕРШИЙ ТИЖДЕНЬ</vt:lpstr>
      <vt:lpstr>ДРУГИЙ ТИЖДЕНЬ</vt:lpstr>
      <vt:lpstr>ТРЕТІЙ-ЧЕТВЕРТИЙ ТИЖДЕНЬ</vt:lpstr>
      <vt:lpstr>ЗВІТНА ДОКУМЕНТАЦІЯ</vt:lpstr>
      <vt:lpstr>Переклад художнього тексту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 практика (перекладацька), магістр, перший рік навчання освітня програма «Переклад та міжкультурні комунікації»</dc:title>
  <dc:creator>Иван</dc:creator>
  <cp:lastModifiedBy>Иван</cp:lastModifiedBy>
  <cp:revision>10</cp:revision>
  <dcterms:created xsi:type="dcterms:W3CDTF">2022-11-07T18:13:25Z</dcterms:created>
  <dcterms:modified xsi:type="dcterms:W3CDTF">2022-11-08T17:19:23Z</dcterms:modified>
</cp:coreProperties>
</file>