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 varScale="1">
        <p:scale>
          <a:sx n="108" d="100"/>
          <a:sy n="108" d="100"/>
        </p:scale>
        <p:origin x="149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1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8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0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2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1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3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6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79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95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1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3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3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1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58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0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3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2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1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1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6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8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4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4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87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Экран (16:9)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</dc:creator>
  <cp:lastModifiedBy>Наталя Санакоєва</cp:lastModifiedBy>
  <cp:revision>4</cp:revision>
  <dcterms:created xsi:type="dcterms:W3CDTF">2018-12-02T19:24:50Z</dcterms:created>
  <dcterms:modified xsi:type="dcterms:W3CDTF">2023-02-07T12:13:27Z</dcterms:modified>
</cp:coreProperties>
</file>