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1" r:id="rId14"/>
    <p:sldId id="272" r:id="rId15"/>
    <p:sldId id="273" r:id="rId16"/>
    <p:sldId id="274" r:id="rId17"/>
    <p:sldId id="275" r:id="rId18"/>
    <p:sldId id="299" r:id="rId19"/>
    <p:sldId id="298" r:id="rId20"/>
    <p:sldId id="300" r:id="rId21"/>
    <p:sldId id="301" r:id="rId22"/>
    <p:sldId id="277" r:id="rId23"/>
    <p:sldId id="280" r:id="rId24"/>
    <p:sldId id="281" r:id="rId25"/>
    <p:sldId id="283" r:id="rId26"/>
    <p:sldId id="285" r:id="rId27"/>
    <p:sldId id="287" r:id="rId28"/>
    <p:sldId id="286" r:id="rId29"/>
    <p:sldId id="288" r:id="rId30"/>
    <p:sldId id="289" r:id="rId31"/>
    <p:sldId id="290" r:id="rId32"/>
    <p:sldId id="311" r:id="rId33"/>
    <p:sldId id="295" r:id="rId34"/>
    <p:sldId id="297" r:id="rId35"/>
    <p:sldId id="296" r:id="rId36"/>
    <p:sldId id="304" r:id="rId37"/>
    <p:sldId id="312" r:id="rId38"/>
    <p:sldId id="307" r:id="rId39"/>
    <p:sldId id="308" r:id="rId40"/>
    <p:sldId id="313" r:id="rId41"/>
    <p:sldId id="310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3C4F03-3D39-40D3-9CA2-8EB7DD38C9D9}" type="doc">
      <dgm:prSet loTypeId="urn:microsoft.com/office/officeart/2005/8/layout/radial4" loCatId="relationship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F846E0CC-F225-4099-9ECA-60C591E7097A}">
      <dgm:prSet phldrT="[Текст]"/>
      <dgm:spPr/>
      <dgm:t>
        <a:bodyPr/>
        <a:lstStyle/>
        <a:p>
          <a:r>
            <a:rPr lang="uk-UA" b="1" i="0" dirty="0" smtClean="0">
              <a:latin typeface="Georgia" pitchFamily="18" charset="0"/>
            </a:rPr>
            <a:t>Хімічна мова</a:t>
          </a:r>
          <a:endParaRPr lang="ru-RU" b="1" i="0" dirty="0">
            <a:latin typeface="Georgia" pitchFamily="18" charset="0"/>
          </a:endParaRPr>
        </a:p>
      </dgm:t>
    </dgm:pt>
    <dgm:pt modelId="{6A458727-5F91-4F81-A4A2-E5E35C88BD00}" type="parTrans" cxnId="{84BE9429-78FF-4442-B9F4-DEF558A53664}">
      <dgm:prSet/>
      <dgm:spPr/>
      <dgm:t>
        <a:bodyPr/>
        <a:lstStyle/>
        <a:p>
          <a:endParaRPr lang="ru-RU"/>
        </a:p>
      </dgm:t>
    </dgm:pt>
    <dgm:pt modelId="{7BDD2DB5-9345-42ED-8B47-61A76EB2F924}" type="sibTrans" cxnId="{84BE9429-78FF-4442-B9F4-DEF558A53664}">
      <dgm:prSet/>
      <dgm:spPr/>
      <dgm:t>
        <a:bodyPr/>
        <a:lstStyle/>
        <a:p>
          <a:endParaRPr lang="ru-RU"/>
        </a:p>
      </dgm:t>
    </dgm:pt>
    <dgm:pt modelId="{9C1691B4-420B-4B2B-9F68-560095867F9E}">
      <dgm:prSet phldrT="[Текст]"/>
      <dgm:spPr/>
      <dgm:t>
        <a:bodyPr/>
        <a:lstStyle/>
        <a:p>
          <a:r>
            <a:rPr lang="uk-UA" b="1" i="0" dirty="0" smtClean="0">
              <a:latin typeface="Georgia" pitchFamily="18" charset="0"/>
            </a:rPr>
            <a:t>термінологія</a:t>
          </a:r>
          <a:endParaRPr lang="ru-RU" b="1" i="0" dirty="0">
            <a:latin typeface="Georgia" pitchFamily="18" charset="0"/>
          </a:endParaRPr>
        </a:p>
      </dgm:t>
    </dgm:pt>
    <dgm:pt modelId="{CFD7FB58-87D6-44F3-95E5-3A659014F684}" type="parTrans" cxnId="{E0F0188B-5227-4310-8B22-25FCED67E1A4}">
      <dgm:prSet/>
      <dgm:spPr/>
      <dgm:t>
        <a:bodyPr/>
        <a:lstStyle/>
        <a:p>
          <a:endParaRPr lang="ru-RU"/>
        </a:p>
      </dgm:t>
    </dgm:pt>
    <dgm:pt modelId="{7044BFED-B1E2-4964-97E5-F896F8568549}" type="sibTrans" cxnId="{E0F0188B-5227-4310-8B22-25FCED67E1A4}">
      <dgm:prSet/>
      <dgm:spPr/>
      <dgm:t>
        <a:bodyPr/>
        <a:lstStyle/>
        <a:p>
          <a:endParaRPr lang="ru-RU"/>
        </a:p>
      </dgm:t>
    </dgm:pt>
    <dgm:pt modelId="{728AD203-F14E-45D0-A741-7BE559D73C00}">
      <dgm:prSet phldrT="[Текст]"/>
      <dgm:spPr/>
      <dgm:t>
        <a:bodyPr/>
        <a:lstStyle/>
        <a:p>
          <a:r>
            <a:rPr lang="uk-UA" b="1" i="0" dirty="0" smtClean="0">
              <a:latin typeface="Georgia" pitchFamily="18" charset="0"/>
            </a:rPr>
            <a:t>номенклатура</a:t>
          </a:r>
          <a:endParaRPr lang="ru-RU" b="1" i="0" dirty="0">
            <a:latin typeface="Georgia" pitchFamily="18" charset="0"/>
          </a:endParaRPr>
        </a:p>
      </dgm:t>
    </dgm:pt>
    <dgm:pt modelId="{042C6C1D-DF36-4439-A9A5-16AAB3E58043}" type="parTrans" cxnId="{1317769A-23C0-45CB-98BE-4C8EFA55A212}">
      <dgm:prSet/>
      <dgm:spPr/>
      <dgm:t>
        <a:bodyPr/>
        <a:lstStyle/>
        <a:p>
          <a:endParaRPr lang="ru-RU"/>
        </a:p>
      </dgm:t>
    </dgm:pt>
    <dgm:pt modelId="{85B38382-B893-4BCB-9935-52D8AC2B9267}" type="sibTrans" cxnId="{1317769A-23C0-45CB-98BE-4C8EFA55A212}">
      <dgm:prSet/>
      <dgm:spPr/>
      <dgm:t>
        <a:bodyPr/>
        <a:lstStyle/>
        <a:p>
          <a:endParaRPr lang="ru-RU"/>
        </a:p>
      </dgm:t>
    </dgm:pt>
    <dgm:pt modelId="{D057E0BE-7BE0-4AC8-AF1A-4F3BE08E4E54}">
      <dgm:prSet phldrT="[Текст]"/>
      <dgm:spPr/>
      <dgm:t>
        <a:bodyPr/>
        <a:lstStyle/>
        <a:p>
          <a:r>
            <a:rPr lang="uk-UA" b="1" i="0" dirty="0" smtClean="0">
              <a:latin typeface="Georgia" pitchFamily="18" charset="0"/>
            </a:rPr>
            <a:t>систематика</a:t>
          </a:r>
          <a:endParaRPr lang="ru-RU" b="1" i="0" dirty="0">
            <a:latin typeface="Georgia" pitchFamily="18" charset="0"/>
          </a:endParaRPr>
        </a:p>
      </dgm:t>
    </dgm:pt>
    <dgm:pt modelId="{BA3556E5-99A9-466C-809E-63BEA3C91D75}" type="parTrans" cxnId="{7788AE80-9C29-47E0-B710-9B4EF81F154A}">
      <dgm:prSet/>
      <dgm:spPr/>
      <dgm:t>
        <a:bodyPr/>
        <a:lstStyle/>
        <a:p>
          <a:endParaRPr lang="ru-RU"/>
        </a:p>
      </dgm:t>
    </dgm:pt>
    <dgm:pt modelId="{A8C7E3B8-6269-489C-8EE9-1804C0F7318C}" type="sibTrans" cxnId="{7788AE80-9C29-47E0-B710-9B4EF81F154A}">
      <dgm:prSet/>
      <dgm:spPr/>
      <dgm:t>
        <a:bodyPr/>
        <a:lstStyle/>
        <a:p>
          <a:endParaRPr lang="ru-RU"/>
        </a:p>
      </dgm:t>
    </dgm:pt>
    <dgm:pt modelId="{30E70CF6-AE65-4604-B355-0D764D85CA55}" type="pres">
      <dgm:prSet presAssocID="{593C4F03-3D39-40D3-9CA2-8EB7DD38C9D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D65EBA-4B13-40F8-87C2-9A6D6DAF768C}" type="pres">
      <dgm:prSet presAssocID="{F846E0CC-F225-4099-9ECA-60C591E7097A}" presName="centerShape" presStyleLbl="node0" presStyleIdx="0" presStyleCnt="1"/>
      <dgm:spPr/>
    </dgm:pt>
    <dgm:pt modelId="{027A55EF-CF38-4AAD-9EF5-8EFCAA350B5B}" type="pres">
      <dgm:prSet presAssocID="{CFD7FB58-87D6-44F3-95E5-3A659014F684}" presName="parTrans" presStyleLbl="bgSibTrans2D1" presStyleIdx="0" presStyleCnt="3"/>
      <dgm:spPr/>
    </dgm:pt>
    <dgm:pt modelId="{05A9A60E-1579-4C6D-B6ED-67399B19C931}" type="pres">
      <dgm:prSet presAssocID="{9C1691B4-420B-4B2B-9F68-560095867F9E}" presName="node" presStyleLbl="node1" presStyleIdx="0" presStyleCnt="3">
        <dgm:presLayoutVars>
          <dgm:bulletEnabled val="1"/>
        </dgm:presLayoutVars>
      </dgm:prSet>
      <dgm:spPr/>
    </dgm:pt>
    <dgm:pt modelId="{F17CC8A7-D03C-48E4-A71D-D5BC3B9DE112}" type="pres">
      <dgm:prSet presAssocID="{042C6C1D-DF36-4439-A9A5-16AAB3E58043}" presName="parTrans" presStyleLbl="bgSibTrans2D1" presStyleIdx="1" presStyleCnt="3"/>
      <dgm:spPr/>
    </dgm:pt>
    <dgm:pt modelId="{37F1923E-880D-433D-A2CA-42A908517AA4}" type="pres">
      <dgm:prSet presAssocID="{728AD203-F14E-45D0-A741-7BE559D73C00}" presName="node" presStyleLbl="node1" presStyleIdx="1" presStyleCnt="3">
        <dgm:presLayoutVars>
          <dgm:bulletEnabled val="1"/>
        </dgm:presLayoutVars>
      </dgm:prSet>
      <dgm:spPr/>
    </dgm:pt>
    <dgm:pt modelId="{9D3980E5-BCEA-4A01-B73A-E3C53B9009BD}" type="pres">
      <dgm:prSet presAssocID="{BA3556E5-99A9-466C-809E-63BEA3C91D75}" presName="parTrans" presStyleLbl="bgSibTrans2D1" presStyleIdx="2" presStyleCnt="3"/>
      <dgm:spPr/>
    </dgm:pt>
    <dgm:pt modelId="{FEEF4E6B-B035-4D0C-9F7F-7339D13BD944}" type="pres">
      <dgm:prSet presAssocID="{D057E0BE-7BE0-4AC8-AF1A-4F3BE08E4E54}" presName="node" presStyleLbl="node1" presStyleIdx="2" presStyleCnt="3">
        <dgm:presLayoutVars>
          <dgm:bulletEnabled val="1"/>
        </dgm:presLayoutVars>
      </dgm:prSet>
      <dgm:spPr/>
    </dgm:pt>
  </dgm:ptLst>
  <dgm:cxnLst>
    <dgm:cxn modelId="{14788F43-AAAA-4CE9-BE4E-24D6D91C7BF9}" type="presOf" srcId="{728AD203-F14E-45D0-A741-7BE559D73C00}" destId="{37F1923E-880D-433D-A2CA-42A908517AA4}" srcOrd="0" destOrd="0" presId="urn:microsoft.com/office/officeart/2005/8/layout/radial4"/>
    <dgm:cxn modelId="{E0F0188B-5227-4310-8B22-25FCED67E1A4}" srcId="{F846E0CC-F225-4099-9ECA-60C591E7097A}" destId="{9C1691B4-420B-4B2B-9F68-560095867F9E}" srcOrd="0" destOrd="0" parTransId="{CFD7FB58-87D6-44F3-95E5-3A659014F684}" sibTransId="{7044BFED-B1E2-4964-97E5-F896F8568549}"/>
    <dgm:cxn modelId="{0B31992E-CB5E-4BD7-912E-D29CD739D2E8}" type="presOf" srcId="{D057E0BE-7BE0-4AC8-AF1A-4F3BE08E4E54}" destId="{FEEF4E6B-B035-4D0C-9F7F-7339D13BD944}" srcOrd="0" destOrd="0" presId="urn:microsoft.com/office/officeart/2005/8/layout/radial4"/>
    <dgm:cxn modelId="{7788AE80-9C29-47E0-B710-9B4EF81F154A}" srcId="{F846E0CC-F225-4099-9ECA-60C591E7097A}" destId="{D057E0BE-7BE0-4AC8-AF1A-4F3BE08E4E54}" srcOrd="2" destOrd="0" parTransId="{BA3556E5-99A9-466C-809E-63BEA3C91D75}" sibTransId="{A8C7E3B8-6269-489C-8EE9-1804C0F7318C}"/>
    <dgm:cxn modelId="{214F1AD4-0B06-4F49-AFF4-26D2087D015C}" type="presOf" srcId="{593C4F03-3D39-40D3-9CA2-8EB7DD38C9D9}" destId="{30E70CF6-AE65-4604-B355-0D764D85CA55}" srcOrd="0" destOrd="0" presId="urn:microsoft.com/office/officeart/2005/8/layout/radial4"/>
    <dgm:cxn modelId="{84BE9429-78FF-4442-B9F4-DEF558A53664}" srcId="{593C4F03-3D39-40D3-9CA2-8EB7DD38C9D9}" destId="{F846E0CC-F225-4099-9ECA-60C591E7097A}" srcOrd="0" destOrd="0" parTransId="{6A458727-5F91-4F81-A4A2-E5E35C88BD00}" sibTransId="{7BDD2DB5-9345-42ED-8B47-61A76EB2F924}"/>
    <dgm:cxn modelId="{1317769A-23C0-45CB-98BE-4C8EFA55A212}" srcId="{F846E0CC-F225-4099-9ECA-60C591E7097A}" destId="{728AD203-F14E-45D0-A741-7BE559D73C00}" srcOrd="1" destOrd="0" parTransId="{042C6C1D-DF36-4439-A9A5-16AAB3E58043}" sibTransId="{85B38382-B893-4BCB-9935-52D8AC2B9267}"/>
    <dgm:cxn modelId="{7FACB663-CBDA-49E6-9481-69C35155F091}" type="presOf" srcId="{CFD7FB58-87D6-44F3-95E5-3A659014F684}" destId="{027A55EF-CF38-4AAD-9EF5-8EFCAA350B5B}" srcOrd="0" destOrd="0" presId="urn:microsoft.com/office/officeart/2005/8/layout/radial4"/>
    <dgm:cxn modelId="{9E4CAE80-3AD0-4F3E-9CD4-8D7937CC116F}" type="presOf" srcId="{042C6C1D-DF36-4439-A9A5-16AAB3E58043}" destId="{F17CC8A7-D03C-48E4-A71D-D5BC3B9DE112}" srcOrd="0" destOrd="0" presId="urn:microsoft.com/office/officeart/2005/8/layout/radial4"/>
    <dgm:cxn modelId="{E095F12D-719F-4040-BC00-3B74069CEB35}" type="presOf" srcId="{F846E0CC-F225-4099-9ECA-60C591E7097A}" destId="{D6D65EBA-4B13-40F8-87C2-9A6D6DAF768C}" srcOrd="0" destOrd="0" presId="urn:microsoft.com/office/officeart/2005/8/layout/radial4"/>
    <dgm:cxn modelId="{0C0ED382-0DC7-4406-AC60-A56C0B232D46}" type="presOf" srcId="{9C1691B4-420B-4B2B-9F68-560095867F9E}" destId="{05A9A60E-1579-4C6D-B6ED-67399B19C931}" srcOrd="0" destOrd="0" presId="urn:microsoft.com/office/officeart/2005/8/layout/radial4"/>
    <dgm:cxn modelId="{E287F9A4-3AD3-4A98-BF2A-9E9B1FF7B5DA}" type="presOf" srcId="{BA3556E5-99A9-466C-809E-63BEA3C91D75}" destId="{9D3980E5-BCEA-4A01-B73A-E3C53B9009BD}" srcOrd="0" destOrd="0" presId="urn:microsoft.com/office/officeart/2005/8/layout/radial4"/>
    <dgm:cxn modelId="{2D9FC84C-C834-4B3A-BD64-EDD6160173F1}" type="presParOf" srcId="{30E70CF6-AE65-4604-B355-0D764D85CA55}" destId="{D6D65EBA-4B13-40F8-87C2-9A6D6DAF768C}" srcOrd="0" destOrd="0" presId="urn:microsoft.com/office/officeart/2005/8/layout/radial4"/>
    <dgm:cxn modelId="{EE31698A-3A0B-4DA0-AE15-314759855D1E}" type="presParOf" srcId="{30E70CF6-AE65-4604-B355-0D764D85CA55}" destId="{027A55EF-CF38-4AAD-9EF5-8EFCAA350B5B}" srcOrd="1" destOrd="0" presId="urn:microsoft.com/office/officeart/2005/8/layout/radial4"/>
    <dgm:cxn modelId="{0ECCD3DE-4F79-4E4E-B0B4-7BE116A64ACC}" type="presParOf" srcId="{30E70CF6-AE65-4604-B355-0D764D85CA55}" destId="{05A9A60E-1579-4C6D-B6ED-67399B19C931}" srcOrd="2" destOrd="0" presId="urn:microsoft.com/office/officeart/2005/8/layout/radial4"/>
    <dgm:cxn modelId="{E1651298-8E84-4E4D-B5D8-02E79B436807}" type="presParOf" srcId="{30E70CF6-AE65-4604-B355-0D764D85CA55}" destId="{F17CC8A7-D03C-48E4-A71D-D5BC3B9DE112}" srcOrd="3" destOrd="0" presId="urn:microsoft.com/office/officeart/2005/8/layout/radial4"/>
    <dgm:cxn modelId="{579D5323-9160-4D5E-A089-7D9729E65C38}" type="presParOf" srcId="{30E70CF6-AE65-4604-B355-0D764D85CA55}" destId="{37F1923E-880D-433D-A2CA-42A908517AA4}" srcOrd="4" destOrd="0" presId="urn:microsoft.com/office/officeart/2005/8/layout/radial4"/>
    <dgm:cxn modelId="{D5E9F6E3-D07A-4004-ADED-75E07AD775EC}" type="presParOf" srcId="{30E70CF6-AE65-4604-B355-0D764D85CA55}" destId="{9D3980E5-BCEA-4A01-B73A-E3C53B9009BD}" srcOrd="5" destOrd="0" presId="urn:microsoft.com/office/officeart/2005/8/layout/radial4"/>
    <dgm:cxn modelId="{EBFEC1AF-3B06-4525-B2D9-0D14DCFB82A6}" type="presParOf" srcId="{30E70CF6-AE65-4604-B355-0D764D85CA55}" destId="{FEEF4E6B-B035-4D0C-9F7F-7339D13BD944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303A45-1485-4DAE-82EE-4A86E1619FDC}" type="doc">
      <dgm:prSet loTypeId="urn:microsoft.com/office/officeart/2005/8/layout/default" loCatId="list" qsTypeId="urn:microsoft.com/office/officeart/2005/8/quickstyle/3d1" qsCatId="3D" csTypeId="urn:microsoft.com/office/officeart/2005/8/colors/accent4_3" csCatId="accent4" phldr="1"/>
      <dgm:spPr/>
      <dgm:t>
        <a:bodyPr/>
        <a:lstStyle/>
        <a:p>
          <a:endParaRPr lang="uk-UA"/>
        </a:p>
      </dgm:t>
    </dgm:pt>
    <dgm:pt modelId="{9B5245A2-3422-4EE1-9053-0035BE0E7B7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400" b="1" i="0" dirty="0" smtClean="0">
              <a:latin typeface="Georgia" pitchFamily="18" charset="0"/>
              <a:cs typeface="Arial" pitchFamily="34" charset="0"/>
            </a:rPr>
            <a:t>Навчальна функція </a:t>
          </a:r>
          <a:endParaRPr lang="uk-UA" sz="2400" b="1" i="0" dirty="0">
            <a:latin typeface="Georgia" pitchFamily="18" charset="0"/>
            <a:cs typeface="Arial" pitchFamily="34" charset="0"/>
          </a:endParaRPr>
        </a:p>
      </dgm:t>
    </dgm:pt>
    <dgm:pt modelId="{FD203B1C-80A8-4474-A954-D20E71142155}" type="parTrans" cxnId="{8E274AF1-EB82-4A0F-8937-D83BE1812B61}">
      <dgm:prSet/>
      <dgm:spPr/>
      <dgm:t>
        <a:bodyPr/>
        <a:lstStyle/>
        <a:p>
          <a:endParaRPr lang="uk-UA"/>
        </a:p>
      </dgm:t>
    </dgm:pt>
    <dgm:pt modelId="{B774A595-E927-4B4D-A6C4-6799DA90F42B}" type="sibTrans" cxnId="{8E274AF1-EB82-4A0F-8937-D83BE1812B61}">
      <dgm:prSet/>
      <dgm:spPr/>
      <dgm:t>
        <a:bodyPr/>
        <a:lstStyle/>
        <a:p>
          <a:endParaRPr lang="uk-UA"/>
        </a:p>
      </dgm:t>
    </dgm:pt>
    <dgm:pt modelId="{20761201-4087-4B15-A3E3-C47FDABB9B1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400" b="1" i="0" dirty="0" smtClean="0">
              <a:latin typeface="Georgia" pitchFamily="18" charset="0"/>
              <a:cs typeface="Arial" pitchFamily="34" charset="0"/>
            </a:rPr>
            <a:t>Виховна функція </a:t>
          </a:r>
          <a:endParaRPr lang="uk-UA" sz="2400" b="1" i="0" dirty="0">
            <a:latin typeface="Georgia" pitchFamily="18" charset="0"/>
            <a:cs typeface="Arial" pitchFamily="34" charset="0"/>
          </a:endParaRPr>
        </a:p>
      </dgm:t>
    </dgm:pt>
    <dgm:pt modelId="{B32A6FFB-1BF9-4A38-A2E1-D69342C0A378}" type="parTrans" cxnId="{F9FD1719-84AF-43B0-997E-F4703B4CA354}">
      <dgm:prSet/>
      <dgm:spPr/>
      <dgm:t>
        <a:bodyPr/>
        <a:lstStyle/>
        <a:p>
          <a:endParaRPr lang="uk-UA"/>
        </a:p>
      </dgm:t>
    </dgm:pt>
    <dgm:pt modelId="{BB57AB23-8DC3-4ABD-B021-D0EAB71B5680}" type="sibTrans" cxnId="{F9FD1719-84AF-43B0-997E-F4703B4CA354}">
      <dgm:prSet/>
      <dgm:spPr/>
      <dgm:t>
        <a:bodyPr/>
        <a:lstStyle/>
        <a:p>
          <a:endParaRPr lang="uk-UA"/>
        </a:p>
      </dgm:t>
    </dgm:pt>
    <dgm:pt modelId="{95786E5B-92AA-457E-AA80-C0E75B7345C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400" b="1" i="0" dirty="0" smtClean="0">
              <a:latin typeface="Georgia" pitchFamily="18" charset="0"/>
              <a:cs typeface="Arial" pitchFamily="34" charset="0"/>
            </a:rPr>
            <a:t>Розвивальна функція </a:t>
          </a:r>
          <a:endParaRPr lang="uk-UA" sz="2400" b="1" i="0" dirty="0">
            <a:latin typeface="Georgia" pitchFamily="18" charset="0"/>
            <a:cs typeface="Arial" pitchFamily="34" charset="0"/>
          </a:endParaRPr>
        </a:p>
      </dgm:t>
    </dgm:pt>
    <dgm:pt modelId="{42FEFF40-8849-4636-B967-6F2A374CBB05}" type="parTrans" cxnId="{91DB1D77-4128-498B-98C2-BEBEB0EC27BA}">
      <dgm:prSet/>
      <dgm:spPr/>
      <dgm:t>
        <a:bodyPr/>
        <a:lstStyle/>
        <a:p>
          <a:endParaRPr lang="uk-UA"/>
        </a:p>
      </dgm:t>
    </dgm:pt>
    <dgm:pt modelId="{BE2D3D49-3435-4987-80A6-0B5CC641D6AF}" type="sibTrans" cxnId="{91DB1D77-4128-498B-98C2-BEBEB0EC27BA}">
      <dgm:prSet/>
      <dgm:spPr/>
      <dgm:t>
        <a:bodyPr/>
        <a:lstStyle/>
        <a:p>
          <a:endParaRPr lang="uk-UA"/>
        </a:p>
      </dgm:t>
    </dgm:pt>
    <dgm:pt modelId="{7B462899-AEA0-4D42-A2BC-4EF21B83188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400" b="1" i="0" dirty="0" smtClean="0">
              <a:latin typeface="Georgia" pitchFamily="18" charset="0"/>
              <a:cs typeface="Arial" pitchFamily="34" charset="0"/>
            </a:rPr>
            <a:t>Спонукальна функція </a:t>
          </a:r>
          <a:endParaRPr lang="uk-UA" sz="2400" b="1" i="0" dirty="0">
            <a:latin typeface="Georgia" pitchFamily="18" charset="0"/>
            <a:cs typeface="Arial" pitchFamily="34" charset="0"/>
          </a:endParaRPr>
        </a:p>
      </dgm:t>
    </dgm:pt>
    <dgm:pt modelId="{B0C450F8-30FA-4267-A9FC-99EC5DFEF8A2}" type="parTrans" cxnId="{518CD6EB-DE7F-4A41-AC64-20FEBDA8A516}">
      <dgm:prSet/>
      <dgm:spPr/>
      <dgm:t>
        <a:bodyPr/>
        <a:lstStyle/>
        <a:p>
          <a:endParaRPr lang="uk-UA"/>
        </a:p>
      </dgm:t>
    </dgm:pt>
    <dgm:pt modelId="{14A2CCA5-40F8-4C72-AB61-04A4090E4BB0}" type="sibTrans" cxnId="{518CD6EB-DE7F-4A41-AC64-20FEBDA8A516}">
      <dgm:prSet/>
      <dgm:spPr/>
      <dgm:t>
        <a:bodyPr/>
        <a:lstStyle/>
        <a:p>
          <a:endParaRPr lang="uk-UA"/>
        </a:p>
      </dgm:t>
    </dgm:pt>
    <dgm:pt modelId="{7EA7F748-D691-4B74-B23F-1F21675F7BC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400" b="1" i="0" dirty="0" smtClean="0">
              <a:latin typeface="Georgia" pitchFamily="18" charset="0"/>
              <a:cs typeface="Arial" pitchFamily="34" charset="0"/>
            </a:rPr>
            <a:t>Контрольна функція </a:t>
          </a:r>
          <a:endParaRPr lang="uk-UA" sz="2400" b="1" i="0" dirty="0">
            <a:latin typeface="Georgia" pitchFamily="18" charset="0"/>
            <a:cs typeface="Arial" pitchFamily="34" charset="0"/>
          </a:endParaRPr>
        </a:p>
      </dgm:t>
    </dgm:pt>
    <dgm:pt modelId="{F5C95ED4-577F-4E14-92E9-E544291C9BDB}" type="parTrans" cxnId="{03D48CAB-02B9-4618-847D-ECF82A1666CD}">
      <dgm:prSet/>
      <dgm:spPr/>
      <dgm:t>
        <a:bodyPr/>
        <a:lstStyle/>
        <a:p>
          <a:endParaRPr lang="uk-UA"/>
        </a:p>
      </dgm:t>
    </dgm:pt>
    <dgm:pt modelId="{E1E1385B-9C0E-490A-8DC5-63EF1D9590B1}" type="sibTrans" cxnId="{03D48CAB-02B9-4618-847D-ECF82A1666CD}">
      <dgm:prSet/>
      <dgm:spPr/>
      <dgm:t>
        <a:bodyPr/>
        <a:lstStyle/>
        <a:p>
          <a:endParaRPr lang="uk-UA"/>
        </a:p>
      </dgm:t>
    </dgm:pt>
    <dgm:pt modelId="{E6AF577C-F073-4474-92C9-1CA68918B1C6}" type="pres">
      <dgm:prSet presAssocID="{4F303A45-1485-4DAE-82EE-4A86E1619FD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E84F5F-1303-4C87-A252-6B9F21A82DB2}" type="pres">
      <dgm:prSet presAssocID="{9B5245A2-3422-4EE1-9053-0035BE0E7B7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30F667B-131D-478A-BE82-438B2B749B56}" type="pres">
      <dgm:prSet presAssocID="{B774A595-E927-4B4D-A6C4-6799DA90F42B}" presName="sibTrans" presStyleCnt="0"/>
      <dgm:spPr/>
      <dgm:t>
        <a:bodyPr/>
        <a:lstStyle/>
        <a:p>
          <a:endParaRPr lang="ru-RU"/>
        </a:p>
      </dgm:t>
    </dgm:pt>
    <dgm:pt modelId="{D2BE9903-751E-44B1-9F30-181B7C256572}" type="pres">
      <dgm:prSet presAssocID="{20761201-4087-4B15-A3E3-C47FDABB9B1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35544DD-CFF9-4953-B5EF-48BBAA8E2CE5}" type="pres">
      <dgm:prSet presAssocID="{BB57AB23-8DC3-4ABD-B021-D0EAB71B5680}" presName="sibTrans" presStyleCnt="0"/>
      <dgm:spPr/>
      <dgm:t>
        <a:bodyPr/>
        <a:lstStyle/>
        <a:p>
          <a:endParaRPr lang="ru-RU"/>
        </a:p>
      </dgm:t>
    </dgm:pt>
    <dgm:pt modelId="{BD8E2FFB-C027-47A0-9151-A9B262B61B45}" type="pres">
      <dgm:prSet presAssocID="{95786E5B-92AA-457E-AA80-C0E75B7345C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4F01831-8DE2-4188-8678-326FF4DF0F76}" type="pres">
      <dgm:prSet presAssocID="{BE2D3D49-3435-4987-80A6-0B5CC641D6AF}" presName="sibTrans" presStyleCnt="0"/>
      <dgm:spPr/>
      <dgm:t>
        <a:bodyPr/>
        <a:lstStyle/>
        <a:p>
          <a:endParaRPr lang="ru-RU"/>
        </a:p>
      </dgm:t>
    </dgm:pt>
    <dgm:pt modelId="{3BF11B3C-48A4-4EFC-9376-8A286C5C6D22}" type="pres">
      <dgm:prSet presAssocID="{7B462899-AEA0-4D42-A2BC-4EF21B83188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7AF56C9-CD40-4B9A-8C8D-A3ED87AAF267}" type="pres">
      <dgm:prSet presAssocID="{14A2CCA5-40F8-4C72-AB61-04A4090E4BB0}" presName="sibTrans" presStyleCnt="0"/>
      <dgm:spPr/>
      <dgm:t>
        <a:bodyPr/>
        <a:lstStyle/>
        <a:p>
          <a:endParaRPr lang="ru-RU"/>
        </a:p>
      </dgm:t>
    </dgm:pt>
    <dgm:pt modelId="{D11D2C4D-71D7-4E02-81CE-70FD01AA9BFC}" type="pres">
      <dgm:prSet presAssocID="{7EA7F748-D691-4B74-B23F-1F21675F7BC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2F0DB45-7A23-4346-8CCF-BD07CC17CE5E}" type="presOf" srcId="{9B5245A2-3422-4EE1-9053-0035BE0E7B75}" destId="{E6E84F5F-1303-4C87-A252-6B9F21A82DB2}" srcOrd="0" destOrd="0" presId="urn:microsoft.com/office/officeart/2005/8/layout/default"/>
    <dgm:cxn modelId="{518CD6EB-DE7F-4A41-AC64-20FEBDA8A516}" srcId="{4F303A45-1485-4DAE-82EE-4A86E1619FDC}" destId="{7B462899-AEA0-4D42-A2BC-4EF21B831888}" srcOrd="3" destOrd="0" parTransId="{B0C450F8-30FA-4267-A9FC-99EC5DFEF8A2}" sibTransId="{14A2CCA5-40F8-4C72-AB61-04A4090E4BB0}"/>
    <dgm:cxn modelId="{8E274AF1-EB82-4A0F-8937-D83BE1812B61}" srcId="{4F303A45-1485-4DAE-82EE-4A86E1619FDC}" destId="{9B5245A2-3422-4EE1-9053-0035BE0E7B75}" srcOrd="0" destOrd="0" parTransId="{FD203B1C-80A8-4474-A954-D20E71142155}" sibTransId="{B774A595-E927-4B4D-A6C4-6799DA90F42B}"/>
    <dgm:cxn modelId="{03D48CAB-02B9-4618-847D-ECF82A1666CD}" srcId="{4F303A45-1485-4DAE-82EE-4A86E1619FDC}" destId="{7EA7F748-D691-4B74-B23F-1F21675F7BC5}" srcOrd="4" destOrd="0" parTransId="{F5C95ED4-577F-4E14-92E9-E544291C9BDB}" sibTransId="{E1E1385B-9C0E-490A-8DC5-63EF1D9590B1}"/>
    <dgm:cxn modelId="{AF8D625A-64EF-44EF-8299-68F248FA5AB9}" type="presOf" srcId="{20761201-4087-4B15-A3E3-C47FDABB9B18}" destId="{D2BE9903-751E-44B1-9F30-181B7C256572}" srcOrd="0" destOrd="0" presId="urn:microsoft.com/office/officeart/2005/8/layout/default"/>
    <dgm:cxn modelId="{00BD31E5-A518-41DC-9927-5BA8EAC471EB}" type="presOf" srcId="{7B462899-AEA0-4D42-A2BC-4EF21B831888}" destId="{3BF11B3C-48A4-4EFC-9376-8A286C5C6D22}" srcOrd="0" destOrd="0" presId="urn:microsoft.com/office/officeart/2005/8/layout/default"/>
    <dgm:cxn modelId="{81582F92-54FC-48CF-8F75-0AD1684161C1}" type="presOf" srcId="{7EA7F748-D691-4B74-B23F-1F21675F7BC5}" destId="{D11D2C4D-71D7-4E02-81CE-70FD01AA9BFC}" srcOrd="0" destOrd="0" presId="urn:microsoft.com/office/officeart/2005/8/layout/default"/>
    <dgm:cxn modelId="{F9FD1719-84AF-43B0-997E-F4703B4CA354}" srcId="{4F303A45-1485-4DAE-82EE-4A86E1619FDC}" destId="{20761201-4087-4B15-A3E3-C47FDABB9B18}" srcOrd="1" destOrd="0" parTransId="{B32A6FFB-1BF9-4A38-A2E1-D69342C0A378}" sibTransId="{BB57AB23-8DC3-4ABD-B021-D0EAB71B5680}"/>
    <dgm:cxn modelId="{CFDFF273-B91E-4B54-B9DF-7F8359C74F25}" type="presOf" srcId="{95786E5B-92AA-457E-AA80-C0E75B7345C4}" destId="{BD8E2FFB-C027-47A0-9151-A9B262B61B45}" srcOrd="0" destOrd="0" presId="urn:microsoft.com/office/officeart/2005/8/layout/default"/>
    <dgm:cxn modelId="{16846D77-E30F-4D4A-92DF-86CA399C2F4B}" type="presOf" srcId="{4F303A45-1485-4DAE-82EE-4A86E1619FDC}" destId="{E6AF577C-F073-4474-92C9-1CA68918B1C6}" srcOrd="0" destOrd="0" presId="urn:microsoft.com/office/officeart/2005/8/layout/default"/>
    <dgm:cxn modelId="{91DB1D77-4128-498B-98C2-BEBEB0EC27BA}" srcId="{4F303A45-1485-4DAE-82EE-4A86E1619FDC}" destId="{95786E5B-92AA-457E-AA80-C0E75B7345C4}" srcOrd="2" destOrd="0" parTransId="{42FEFF40-8849-4636-B967-6F2A374CBB05}" sibTransId="{BE2D3D49-3435-4987-80A6-0B5CC641D6AF}"/>
    <dgm:cxn modelId="{3AD5C21B-56A6-441C-8153-E47800E4C99A}" type="presParOf" srcId="{E6AF577C-F073-4474-92C9-1CA68918B1C6}" destId="{E6E84F5F-1303-4C87-A252-6B9F21A82DB2}" srcOrd="0" destOrd="0" presId="urn:microsoft.com/office/officeart/2005/8/layout/default"/>
    <dgm:cxn modelId="{39FC167F-BBF0-447C-A452-A943FE7C87EA}" type="presParOf" srcId="{E6AF577C-F073-4474-92C9-1CA68918B1C6}" destId="{B30F667B-131D-478A-BE82-438B2B749B56}" srcOrd="1" destOrd="0" presId="urn:microsoft.com/office/officeart/2005/8/layout/default"/>
    <dgm:cxn modelId="{BAD81231-33B6-467E-A403-765765054498}" type="presParOf" srcId="{E6AF577C-F073-4474-92C9-1CA68918B1C6}" destId="{D2BE9903-751E-44B1-9F30-181B7C256572}" srcOrd="2" destOrd="0" presId="urn:microsoft.com/office/officeart/2005/8/layout/default"/>
    <dgm:cxn modelId="{7808C178-739E-44F4-8D0F-0DCB64D1A1BB}" type="presParOf" srcId="{E6AF577C-F073-4474-92C9-1CA68918B1C6}" destId="{735544DD-CFF9-4953-B5EF-48BBAA8E2CE5}" srcOrd="3" destOrd="0" presId="urn:microsoft.com/office/officeart/2005/8/layout/default"/>
    <dgm:cxn modelId="{84476C9F-8F9D-4D8E-A59F-66E7642A6403}" type="presParOf" srcId="{E6AF577C-F073-4474-92C9-1CA68918B1C6}" destId="{BD8E2FFB-C027-47A0-9151-A9B262B61B45}" srcOrd="4" destOrd="0" presId="urn:microsoft.com/office/officeart/2005/8/layout/default"/>
    <dgm:cxn modelId="{7466FCCE-B633-4107-973F-C826589D46C1}" type="presParOf" srcId="{E6AF577C-F073-4474-92C9-1CA68918B1C6}" destId="{84F01831-8DE2-4188-8678-326FF4DF0F76}" srcOrd="5" destOrd="0" presId="urn:microsoft.com/office/officeart/2005/8/layout/default"/>
    <dgm:cxn modelId="{86B24EBB-02A2-4A3E-A871-1C0BB820261B}" type="presParOf" srcId="{E6AF577C-F073-4474-92C9-1CA68918B1C6}" destId="{3BF11B3C-48A4-4EFC-9376-8A286C5C6D22}" srcOrd="6" destOrd="0" presId="urn:microsoft.com/office/officeart/2005/8/layout/default"/>
    <dgm:cxn modelId="{3C7579ED-B177-4F0C-961B-8A60BFB14CEC}" type="presParOf" srcId="{E6AF577C-F073-4474-92C9-1CA68918B1C6}" destId="{B7AF56C9-CD40-4B9A-8C8D-A3ED87AAF267}" srcOrd="7" destOrd="0" presId="urn:microsoft.com/office/officeart/2005/8/layout/default"/>
    <dgm:cxn modelId="{0DFE05B4-3CD2-4291-960C-DAB735E0BEA1}" type="presParOf" srcId="{E6AF577C-F073-4474-92C9-1CA68918B1C6}" destId="{D11D2C4D-71D7-4E02-81CE-70FD01AA9BF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B3A2DB-EE98-4E5D-A687-DDBEF33D1E54}" type="doc">
      <dgm:prSet loTypeId="urn:microsoft.com/office/officeart/2005/8/layout/pList1" loCatId="list" qsTypeId="urn:microsoft.com/office/officeart/2005/8/quickstyle/3d1" qsCatId="3D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E14F54DF-365E-4579-B08E-3D181ED86CA4}">
      <dgm:prSet phldrT="[Текст]" custT="1"/>
      <dgm:spPr/>
      <dgm:t>
        <a:bodyPr/>
        <a:lstStyle/>
        <a:p>
          <a:r>
            <a:rPr lang="uk-UA" sz="2400" b="1" dirty="0" smtClean="0">
              <a:latin typeface="Georgia" pitchFamily="18" charset="0"/>
            </a:rPr>
            <a:t>словесні</a:t>
          </a:r>
          <a:endParaRPr lang="ru-RU" sz="2400" b="1" dirty="0">
            <a:latin typeface="Georgia" pitchFamily="18" charset="0"/>
          </a:endParaRPr>
        </a:p>
      </dgm:t>
    </dgm:pt>
    <dgm:pt modelId="{DB8E44FE-1781-4F3B-AA79-91FF9FEB6B5D}" type="parTrans" cxnId="{EE5BBD25-1407-4CC0-AAE0-C553484994D1}">
      <dgm:prSet/>
      <dgm:spPr/>
      <dgm:t>
        <a:bodyPr/>
        <a:lstStyle/>
        <a:p>
          <a:endParaRPr lang="ru-RU"/>
        </a:p>
      </dgm:t>
    </dgm:pt>
    <dgm:pt modelId="{7969B216-4844-44AF-A83E-B4038540D297}" type="sibTrans" cxnId="{EE5BBD25-1407-4CC0-AAE0-C553484994D1}">
      <dgm:prSet/>
      <dgm:spPr/>
      <dgm:t>
        <a:bodyPr/>
        <a:lstStyle/>
        <a:p>
          <a:endParaRPr lang="ru-RU"/>
        </a:p>
      </dgm:t>
    </dgm:pt>
    <dgm:pt modelId="{94C52A5B-A6AC-44D6-9AF9-F30B5C26AB02}">
      <dgm:prSet phldrT="[Текст]" custT="1"/>
      <dgm:spPr/>
      <dgm:t>
        <a:bodyPr/>
        <a:lstStyle/>
        <a:p>
          <a:r>
            <a:rPr lang="uk-UA" sz="2400" b="1" dirty="0" smtClean="0">
              <a:latin typeface="Georgia" pitchFamily="18" charset="0"/>
            </a:rPr>
            <a:t>наочні</a:t>
          </a:r>
          <a:endParaRPr lang="ru-RU" sz="2400" b="1" dirty="0">
            <a:latin typeface="Georgia" pitchFamily="18" charset="0"/>
          </a:endParaRPr>
        </a:p>
      </dgm:t>
    </dgm:pt>
    <dgm:pt modelId="{C8B95D93-4431-4C65-BB3C-A42D82C02D70}" type="parTrans" cxnId="{90FF71AE-3653-4797-8F6F-D6097AC1EA47}">
      <dgm:prSet/>
      <dgm:spPr/>
      <dgm:t>
        <a:bodyPr/>
        <a:lstStyle/>
        <a:p>
          <a:endParaRPr lang="ru-RU"/>
        </a:p>
      </dgm:t>
    </dgm:pt>
    <dgm:pt modelId="{1DD4FBA7-D697-4AAE-95CC-F74DBFEF65E8}" type="sibTrans" cxnId="{90FF71AE-3653-4797-8F6F-D6097AC1EA47}">
      <dgm:prSet/>
      <dgm:spPr/>
      <dgm:t>
        <a:bodyPr/>
        <a:lstStyle/>
        <a:p>
          <a:endParaRPr lang="ru-RU"/>
        </a:p>
      </dgm:t>
    </dgm:pt>
    <dgm:pt modelId="{11CE80AE-3EBE-4A57-A312-B27FFC7208B6}">
      <dgm:prSet phldrT="[Текст]" custT="1"/>
      <dgm:spPr/>
      <dgm:t>
        <a:bodyPr/>
        <a:lstStyle/>
        <a:p>
          <a:r>
            <a:rPr lang="uk-UA" sz="2400" b="1" dirty="0" smtClean="0">
              <a:latin typeface="Georgia" pitchFamily="18" charset="0"/>
            </a:rPr>
            <a:t>практичні</a:t>
          </a:r>
          <a:endParaRPr lang="ru-RU" sz="2400" b="1" dirty="0">
            <a:latin typeface="Georgia" pitchFamily="18" charset="0"/>
          </a:endParaRPr>
        </a:p>
      </dgm:t>
    </dgm:pt>
    <dgm:pt modelId="{829E7B67-DFD3-4F6F-9767-0C14DDEE6B3D}" type="parTrans" cxnId="{CC609D7F-4AA4-4660-B2D6-9EADD2CF5E21}">
      <dgm:prSet/>
      <dgm:spPr/>
      <dgm:t>
        <a:bodyPr/>
        <a:lstStyle/>
        <a:p>
          <a:endParaRPr lang="ru-RU"/>
        </a:p>
      </dgm:t>
    </dgm:pt>
    <dgm:pt modelId="{9DBD5144-9B7F-432B-9916-454C4286DBEA}" type="sibTrans" cxnId="{CC609D7F-4AA4-4660-B2D6-9EADD2CF5E21}">
      <dgm:prSet/>
      <dgm:spPr/>
      <dgm:t>
        <a:bodyPr/>
        <a:lstStyle/>
        <a:p>
          <a:endParaRPr lang="ru-RU"/>
        </a:p>
      </dgm:t>
    </dgm:pt>
    <dgm:pt modelId="{B407129D-5BE7-4B61-B8F8-E8CBE14322CC}" type="pres">
      <dgm:prSet presAssocID="{F7B3A2DB-EE98-4E5D-A687-DDBEF33D1E54}" presName="Name0" presStyleCnt="0">
        <dgm:presLayoutVars>
          <dgm:dir/>
          <dgm:resizeHandles val="exact"/>
        </dgm:presLayoutVars>
      </dgm:prSet>
      <dgm:spPr/>
    </dgm:pt>
    <dgm:pt modelId="{E612A961-1671-4CF8-9E98-A12EC4681910}" type="pres">
      <dgm:prSet presAssocID="{E14F54DF-365E-4579-B08E-3D181ED86CA4}" presName="compNode" presStyleCnt="0"/>
      <dgm:spPr/>
    </dgm:pt>
    <dgm:pt modelId="{A025C0F0-EB7D-40AB-92DC-7EBCAACDC979}" type="pres">
      <dgm:prSet presAssocID="{E14F54DF-365E-4579-B08E-3D181ED86CA4}" presName="pictRect" presStyleLbl="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3186A49-D2B0-4501-A249-A53771190B9F}" type="pres">
      <dgm:prSet presAssocID="{E14F54DF-365E-4579-B08E-3D181ED86CA4}" presName="textRect" presStyleLbl="revTx" presStyleIdx="0" presStyleCnt="3">
        <dgm:presLayoutVars>
          <dgm:bulletEnabled val="1"/>
        </dgm:presLayoutVars>
      </dgm:prSet>
      <dgm:spPr/>
    </dgm:pt>
    <dgm:pt modelId="{DE2FCC5E-0CC3-46A7-B0A6-7964377CC39D}" type="pres">
      <dgm:prSet presAssocID="{7969B216-4844-44AF-A83E-B4038540D297}" presName="sibTrans" presStyleLbl="sibTrans2D1" presStyleIdx="0" presStyleCnt="0"/>
      <dgm:spPr/>
    </dgm:pt>
    <dgm:pt modelId="{DBAC4757-0919-446D-A0C1-782B4C8745E2}" type="pres">
      <dgm:prSet presAssocID="{94C52A5B-A6AC-44D6-9AF9-F30B5C26AB02}" presName="compNode" presStyleCnt="0"/>
      <dgm:spPr/>
    </dgm:pt>
    <dgm:pt modelId="{E4ECC3DD-07F8-4E21-94FD-F0CEC921B9B6}" type="pres">
      <dgm:prSet presAssocID="{94C52A5B-A6AC-44D6-9AF9-F30B5C26AB02}" presName="pictRect" presStyleLbl="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9DD7109-BFD6-440A-9D77-5ECBB4F211DD}" type="pres">
      <dgm:prSet presAssocID="{94C52A5B-A6AC-44D6-9AF9-F30B5C26AB02}" presName="textRect" presStyleLbl="revTx" presStyleIdx="1" presStyleCnt="3">
        <dgm:presLayoutVars>
          <dgm:bulletEnabled val="1"/>
        </dgm:presLayoutVars>
      </dgm:prSet>
      <dgm:spPr/>
    </dgm:pt>
    <dgm:pt modelId="{37B23BA8-E42E-40A6-90D4-D4F5A543D141}" type="pres">
      <dgm:prSet presAssocID="{1DD4FBA7-D697-4AAE-95CC-F74DBFEF65E8}" presName="sibTrans" presStyleLbl="sibTrans2D1" presStyleIdx="0" presStyleCnt="0"/>
      <dgm:spPr/>
    </dgm:pt>
    <dgm:pt modelId="{EA509795-484A-4FDF-990E-378427E5C11A}" type="pres">
      <dgm:prSet presAssocID="{11CE80AE-3EBE-4A57-A312-B27FFC7208B6}" presName="compNode" presStyleCnt="0"/>
      <dgm:spPr/>
    </dgm:pt>
    <dgm:pt modelId="{76267E91-E24C-4663-9E14-5A5FC07E89F2}" type="pres">
      <dgm:prSet presAssocID="{11CE80AE-3EBE-4A57-A312-B27FFC7208B6}" presName="pictRect" presStyleLbl="nod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2705FB4-21EB-4CE8-926D-D9F153E04B9D}" type="pres">
      <dgm:prSet presAssocID="{11CE80AE-3EBE-4A57-A312-B27FFC7208B6}" presName="textRect" presStyleLbl="revTx" presStyleIdx="2" presStyleCnt="3">
        <dgm:presLayoutVars>
          <dgm:bulletEnabled val="1"/>
        </dgm:presLayoutVars>
      </dgm:prSet>
      <dgm:spPr/>
    </dgm:pt>
  </dgm:ptLst>
  <dgm:cxnLst>
    <dgm:cxn modelId="{99B19586-E484-4109-B2FB-36CC2FF2C7F6}" type="presOf" srcId="{11CE80AE-3EBE-4A57-A312-B27FFC7208B6}" destId="{02705FB4-21EB-4CE8-926D-D9F153E04B9D}" srcOrd="0" destOrd="0" presId="urn:microsoft.com/office/officeart/2005/8/layout/pList1"/>
    <dgm:cxn modelId="{2C363A23-F01B-4A8C-AC21-DECEF8359538}" type="presOf" srcId="{7969B216-4844-44AF-A83E-B4038540D297}" destId="{DE2FCC5E-0CC3-46A7-B0A6-7964377CC39D}" srcOrd="0" destOrd="0" presId="urn:microsoft.com/office/officeart/2005/8/layout/pList1"/>
    <dgm:cxn modelId="{EE5BBD25-1407-4CC0-AAE0-C553484994D1}" srcId="{F7B3A2DB-EE98-4E5D-A687-DDBEF33D1E54}" destId="{E14F54DF-365E-4579-B08E-3D181ED86CA4}" srcOrd="0" destOrd="0" parTransId="{DB8E44FE-1781-4F3B-AA79-91FF9FEB6B5D}" sibTransId="{7969B216-4844-44AF-A83E-B4038540D297}"/>
    <dgm:cxn modelId="{7B8F5D06-C775-41E0-A7F6-6775BBC4DF73}" type="presOf" srcId="{1DD4FBA7-D697-4AAE-95CC-F74DBFEF65E8}" destId="{37B23BA8-E42E-40A6-90D4-D4F5A543D141}" srcOrd="0" destOrd="0" presId="urn:microsoft.com/office/officeart/2005/8/layout/pList1"/>
    <dgm:cxn modelId="{F2EC45CD-5F7D-42FE-90CB-8E7DE0E8CE33}" type="presOf" srcId="{F7B3A2DB-EE98-4E5D-A687-DDBEF33D1E54}" destId="{B407129D-5BE7-4B61-B8F8-E8CBE14322CC}" srcOrd="0" destOrd="0" presId="urn:microsoft.com/office/officeart/2005/8/layout/pList1"/>
    <dgm:cxn modelId="{90FF71AE-3653-4797-8F6F-D6097AC1EA47}" srcId="{F7B3A2DB-EE98-4E5D-A687-DDBEF33D1E54}" destId="{94C52A5B-A6AC-44D6-9AF9-F30B5C26AB02}" srcOrd="1" destOrd="0" parTransId="{C8B95D93-4431-4C65-BB3C-A42D82C02D70}" sibTransId="{1DD4FBA7-D697-4AAE-95CC-F74DBFEF65E8}"/>
    <dgm:cxn modelId="{58D5C62B-8276-40DE-BA83-9EF5EFAA2420}" type="presOf" srcId="{94C52A5B-A6AC-44D6-9AF9-F30B5C26AB02}" destId="{89DD7109-BFD6-440A-9D77-5ECBB4F211DD}" srcOrd="0" destOrd="0" presId="urn:microsoft.com/office/officeart/2005/8/layout/pList1"/>
    <dgm:cxn modelId="{CC609D7F-4AA4-4660-B2D6-9EADD2CF5E21}" srcId="{F7B3A2DB-EE98-4E5D-A687-DDBEF33D1E54}" destId="{11CE80AE-3EBE-4A57-A312-B27FFC7208B6}" srcOrd="2" destOrd="0" parTransId="{829E7B67-DFD3-4F6F-9767-0C14DDEE6B3D}" sibTransId="{9DBD5144-9B7F-432B-9916-454C4286DBEA}"/>
    <dgm:cxn modelId="{099E6CCD-1D33-47A1-B7E6-97E2C88507E0}" type="presOf" srcId="{E14F54DF-365E-4579-B08E-3D181ED86CA4}" destId="{53186A49-D2B0-4501-A249-A53771190B9F}" srcOrd="0" destOrd="0" presId="urn:microsoft.com/office/officeart/2005/8/layout/pList1"/>
    <dgm:cxn modelId="{A2729136-E225-4D18-BA0C-848DAB10AB34}" type="presParOf" srcId="{B407129D-5BE7-4B61-B8F8-E8CBE14322CC}" destId="{E612A961-1671-4CF8-9E98-A12EC4681910}" srcOrd="0" destOrd="0" presId="urn:microsoft.com/office/officeart/2005/8/layout/pList1"/>
    <dgm:cxn modelId="{702BA819-1366-4FCA-B0F2-EC3680B0112F}" type="presParOf" srcId="{E612A961-1671-4CF8-9E98-A12EC4681910}" destId="{A025C0F0-EB7D-40AB-92DC-7EBCAACDC979}" srcOrd="0" destOrd="0" presId="urn:microsoft.com/office/officeart/2005/8/layout/pList1"/>
    <dgm:cxn modelId="{0F44A0A0-9296-408A-AEA3-B2F3DEAC2B3D}" type="presParOf" srcId="{E612A961-1671-4CF8-9E98-A12EC4681910}" destId="{53186A49-D2B0-4501-A249-A53771190B9F}" srcOrd="1" destOrd="0" presId="urn:microsoft.com/office/officeart/2005/8/layout/pList1"/>
    <dgm:cxn modelId="{5E40B329-F36D-4D1F-A666-4667F22B4429}" type="presParOf" srcId="{B407129D-5BE7-4B61-B8F8-E8CBE14322CC}" destId="{DE2FCC5E-0CC3-46A7-B0A6-7964377CC39D}" srcOrd="1" destOrd="0" presId="urn:microsoft.com/office/officeart/2005/8/layout/pList1"/>
    <dgm:cxn modelId="{B34AED9F-6EAD-44B3-A1D7-08B27AAB985F}" type="presParOf" srcId="{B407129D-5BE7-4B61-B8F8-E8CBE14322CC}" destId="{DBAC4757-0919-446D-A0C1-782B4C8745E2}" srcOrd="2" destOrd="0" presId="urn:microsoft.com/office/officeart/2005/8/layout/pList1"/>
    <dgm:cxn modelId="{28245E91-EF5F-4866-95D0-EFCE59DE5BBF}" type="presParOf" srcId="{DBAC4757-0919-446D-A0C1-782B4C8745E2}" destId="{E4ECC3DD-07F8-4E21-94FD-F0CEC921B9B6}" srcOrd="0" destOrd="0" presId="urn:microsoft.com/office/officeart/2005/8/layout/pList1"/>
    <dgm:cxn modelId="{D770211E-2619-4A1C-9EB0-D7C41F364F42}" type="presParOf" srcId="{DBAC4757-0919-446D-A0C1-782B4C8745E2}" destId="{89DD7109-BFD6-440A-9D77-5ECBB4F211DD}" srcOrd="1" destOrd="0" presId="urn:microsoft.com/office/officeart/2005/8/layout/pList1"/>
    <dgm:cxn modelId="{3C6865F2-BBD0-40E5-A30B-D0FFCBCCB671}" type="presParOf" srcId="{B407129D-5BE7-4B61-B8F8-E8CBE14322CC}" destId="{37B23BA8-E42E-40A6-90D4-D4F5A543D141}" srcOrd="3" destOrd="0" presId="urn:microsoft.com/office/officeart/2005/8/layout/pList1"/>
    <dgm:cxn modelId="{22E64998-9523-4E1B-9EA8-7F770589E8A3}" type="presParOf" srcId="{B407129D-5BE7-4B61-B8F8-E8CBE14322CC}" destId="{EA509795-484A-4FDF-990E-378427E5C11A}" srcOrd="4" destOrd="0" presId="urn:microsoft.com/office/officeart/2005/8/layout/pList1"/>
    <dgm:cxn modelId="{02DE9FD0-95C4-4335-B058-6B2A34E118B4}" type="presParOf" srcId="{EA509795-484A-4FDF-990E-378427E5C11A}" destId="{76267E91-E24C-4663-9E14-5A5FC07E89F2}" srcOrd="0" destOrd="0" presId="urn:microsoft.com/office/officeart/2005/8/layout/pList1"/>
    <dgm:cxn modelId="{9AF9DB94-2D1B-4A87-BD59-0AA9FE90D537}" type="presParOf" srcId="{EA509795-484A-4FDF-990E-378427E5C11A}" destId="{02705FB4-21EB-4CE8-926D-D9F153E04B9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21ACD3-DC0B-484F-A51E-0B0C94BD2F91}" type="doc">
      <dgm:prSet loTypeId="urn:microsoft.com/office/officeart/2005/8/layout/hierarchy2" loCatId="hierarchy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uk-UA"/>
        </a:p>
      </dgm:t>
    </dgm:pt>
    <dgm:pt modelId="{ACA99BF8-056A-469F-B836-6E436CDF651E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600" b="1" i="1" smtClean="0">
              <a:latin typeface="Georgia" pitchFamily="18" charset="0"/>
              <a:cs typeface="Arial" pitchFamily="34" charset="0"/>
            </a:rPr>
            <a:t>Хімічний експеримент</a:t>
          </a:r>
          <a:endParaRPr lang="uk-UA" sz="1600" b="1" i="1" dirty="0">
            <a:latin typeface="Georgia" pitchFamily="18" charset="0"/>
            <a:cs typeface="Arial" pitchFamily="34" charset="0"/>
          </a:endParaRPr>
        </a:p>
      </dgm:t>
    </dgm:pt>
    <dgm:pt modelId="{BB6E682A-9107-43D4-9486-7A1BB6CF5C27}" type="parTrans" cxnId="{5C6BBB44-1533-4CF8-9190-236134D97A6E}">
      <dgm:prSet/>
      <dgm:spPr/>
      <dgm:t>
        <a:bodyPr/>
        <a:lstStyle/>
        <a:p>
          <a:endParaRPr lang="uk-UA"/>
        </a:p>
      </dgm:t>
    </dgm:pt>
    <dgm:pt modelId="{05EDFCA1-A7CE-4876-8B7D-F7FEBDA0D25D}" type="sibTrans" cxnId="{5C6BBB44-1533-4CF8-9190-236134D97A6E}">
      <dgm:prSet/>
      <dgm:spPr/>
      <dgm:t>
        <a:bodyPr/>
        <a:lstStyle/>
        <a:p>
          <a:endParaRPr lang="uk-UA"/>
        </a:p>
      </dgm:t>
    </dgm:pt>
    <dgm:pt modelId="{6E88AA7C-E02B-442D-B657-6ED5F7EA3E3E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600" b="1" i="1" dirty="0" smtClean="0">
              <a:latin typeface="Georgia" pitchFamily="18" charset="0"/>
              <a:cs typeface="Arial" pitchFamily="34" charset="0"/>
            </a:rPr>
            <a:t>Демонстраційний </a:t>
          </a:r>
          <a:endParaRPr lang="uk-UA" sz="1600" b="1" i="1" dirty="0">
            <a:latin typeface="Georgia" pitchFamily="18" charset="0"/>
            <a:cs typeface="Arial" pitchFamily="34" charset="0"/>
          </a:endParaRPr>
        </a:p>
      </dgm:t>
    </dgm:pt>
    <dgm:pt modelId="{08497B5C-3164-4AB0-BA4F-B27AF1422C21}" type="parTrans" cxnId="{0EF8801F-2850-441E-9374-5838A9A28C37}">
      <dgm:prSet/>
      <dgm:spPr/>
      <dgm:t>
        <a:bodyPr/>
        <a:lstStyle/>
        <a:p>
          <a:endParaRPr lang="uk-UA"/>
        </a:p>
      </dgm:t>
    </dgm:pt>
    <dgm:pt modelId="{6A920C6C-55E9-4E37-A9DF-1117C5D90532}" type="sibTrans" cxnId="{0EF8801F-2850-441E-9374-5838A9A28C37}">
      <dgm:prSet/>
      <dgm:spPr/>
      <dgm:t>
        <a:bodyPr/>
        <a:lstStyle/>
        <a:p>
          <a:endParaRPr lang="uk-UA"/>
        </a:p>
      </dgm:t>
    </dgm:pt>
    <dgm:pt modelId="{43BDF1F4-D5DE-4E55-8575-74C086429B5F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600" b="1" i="1" smtClean="0">
              <a:latin typeface="Georgia" pitchFamily="18" charset="0"/>
              <a:cs typeface="Arial" pitchFamily="34" charset="0"/>
            </a:rPr>
            <a:t>ілюстрований</a:t>
          </a:r>
          <a:endParaRPr lang="uk-UA" sz="1600" b="1" i="1" dirty="0">
            <a:latin typeface="Georgia" pitchFamily="18" charset="0"/>
            <a:cs typeface="Arial" pitchFamily="34" charset="0"/>
          </a:endParaRPr>
        </a:p>
      </dgm:t>
    </dgm:pt>
    <dgm:pt modelId="{1468A2CF-001E-4783-B9EB-DF295FBA5B11}" type="parTrans" cxnId="{49286383-D852-47AD-9A99-EFB9CC7010FC}">
      <dgm:prSet/>
      <dgm:spPr/>
      <dgm:t>
        <a:bodyPr/>
        <a:lstStyle/>
        <a:p>
          <a:endParaRPr lang="uk-UA"/>
        </a:p>
      </dgm:t>
    </dgm:pt>
    <dgm:pt modelId="{FF0D8860-6B69-41E6-92D5-B50EB6AF2A56}" type="sibTrans" cxnId="{49286383-D852-47AD-9A99-EFB9CC7010FC}">
      <dgm:prSet/>
      <dgm:spPr/>
      <dgm:t>
        <a:bodyPr/>
        <a:lstStyle/>
        <a:p>
          <a:endParaRPr lang="uk-UA"/>
        </a:p>
      </dgm:t>
    </dgm:pt>
    <dgm:pt modelId="{B7E78E57-C14F-44C9-8D62-DC351E6B1779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600" b="1" i="1" smtClean="0">
              <a:latin typeface="Georgia" pitchFamily="18" charset="0"/>
              <a:cs typeface="Arial" pitchFamily="34" charset="0"/>
            </a:rPr>
            <a:t>досліджувальний</a:t>
          </a:r>
          <a:endParaRPr lang="uk-UA" sz="1600" b="1" i="1" dirty="0">
            <a:latin typeface="Georgia" pitchFamily="18" charset="0"/>
            <a:cs typeface="Arial" pitchFamily="34" charset="0"/>
          </a:endParaRPr>
        </a:p>
      </dgm:t>
    </dgm:pt>
    <dgm:pt modelId="{A41DF789-020E-4226-B0E5-4D7A26632329}" type="parTrans" cxnId="{5E548BFB-8F18-470D-8560-E9BA1EE536F1}">
      <dgm:prSet/>
      <dgm:spPr/>
      <dgm:t>
        <a:bodyPr/>
        <a:lstStyle/>
        <a:p>
          <a:endParaRPr lang="uk-UA"/>
        </a:p>
      </dgm:t>
    </dgm:pt>
    <dgm:pt modelId="{532C8108-D8BB-4F45-BB44-E5AE9E8D86E3}" type="sibTrans" cxnId="{5E548BFB-8F18-470D-8560-E9BA1EE536F1}">
      <dgm:prSet/>
      <dgm:spPr/>
      <dgm:t>
        <a:bodyPr/>
        <a:lstStyle/>
        <a:p>
          <a:endParaRPr lang="uk-UA"/>
        </a:p>
      </dgm:t>
    </dgm:pt>
    <dgm:pt modelId="{8F3EF899-93D9-4E9A-BE90-3266EFD05350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600" b="1" i="1" smtClean="0">
              <a:latin typeface="Georgia" pitchFamily="18" charset="0"/>
              <a:cs typeface="Arial" pitchFamily="34" charset="0"/>
            </a:rPr>
            <a:t>Учнівський </a:t>
          </a:r>
          <a:endParaRPr lang="uk-UA" sz="1600" b="1" i="1" dirty="0">
            <a:latin typeface="Georgia" pitchFamily="18" charset="0"/>
            <a:cs typeface="Arial" pitchFamily="34" charset="0"/>
          </a:endParaRPr>
        </a:p>
      </dgm:t>
    </dgm:pt>
    <dgm:pt modelId="{1E997AF4-0F68-42D8-9760-1CD909BA4742}" type="parTrans" cxnId="{373DEFAF-D751-4A9F-8D77-B6B94C33C4F9}">
      <dgm:prSet/>
      <dgm:spPr/>
      <dgm:t>
        <a:bodyPr/>
        <a:lstStyle/>
        <a:p>
          <a:endParaRPr lang="uk-UA"/>
        </a:p>
      </dgm:t>
    </dgm:pt>
    <dgm:pt modelId="{23724AD0-CF71-42C5-BEA7-7F3B3B2F91D3}" type="sibTrans" cxnId="{373DEFAF-D751-4A9F-8D77-B6B94C33C4F9}">
      <dgm:prSet/>
      <dgm:spPr/>
      <dgm:t>
        <a:bodyPr/>
        <a:lstStyle/>
        <a:p>
          <a:endParaRPr lang="uk-UA"/>
        </a:p>
      </dgm:t>
    </dgm:pt>
    <dgm:pt modelId="{3EDC97EB-A097-4B5D-AD1D-CEF6CC3DA6B3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600" b="1" i="1" smtClean="0">
              <a:latin typeface="Georgia" pitchFamily="18" charset="0"/>
              <a:cs typeface="Arial" pitchFamily="34" charset="0"/>
            </a:rPr>
            <a:t>Лабораторна робота</a:t>
          </a:r>
          <a:endParaRPr lang="uk-UA" sz="1600" b="1" i="1" dirty="0">
            <a:latin typeface="Georgia" pitchFamily="18" charset="0"/>
            <a:cs typeface="Arial" pitchFamily="34" charset="0"/>
          </a:endParaRPr>
        </a:p>
      </dgm:t>
    </dgm:pt>
    <dgm:pt modelId="{4BF0282C-7E0F-4BDF-B6C5-C94D2064D940}" type="parTrans" cxnId="{F5FB0B01-6BCA-4C1B-A1B6-D925083F514B}">
      <dgm:prSet/>
      <dgm:spPr/>
      <dgm:t>
        <a:bodyPr/>
        <a:lstStyle/>
        <a:p>
          <a:endParaRPr lang="uk-UA"/>
        </a:p>
      </dgm:t>
    </dgm:pt>
    <dgm:pt modelId="{BFFBD008-D6FA-4D98-8231-6373250CD43E}" type="sibTrans" cxnId="{F5FB0B01-6BCA-4C1B-A1B6-D925083F514B}">
      <dgm:prSet/>
      <dgm:spPr/>
      <dgm:t>
        <a:bodyPr/>
        <a:lstStyle/>
        <a:p>
          <a:endParaRPr lang="uk-UA"/>
        </a:p>
      </dgm:t>
    </dgm:pt>
    <dgm:pt modelId="{7A21F4A5-7AD9-47F8-B585-8E34A23B314C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600" b="1" i="1" smtClean="0">
              <a:latin typeface="Georgia" pitchFamily="18" charset="0"/>
              <a:cs typeface="Arial" pitchFamily="34" charset="0"/>
            </a:rPr>
            <a:t>Практична робота</a:t>
          </a:r>
          <a:endParaRPr lang="uk-UA" sz="1600" b="1" i="1" dirty="0">
            <a:latin typeface="Georgia" pitchFamily="18" charset="0"/>
            <a:cs typeface="Arial" pitchFamily="34" charset="0"/>
          </a:endParaRPr>
        </a:p>
      </dgm:t>
    </dgm:pt>
    <dgm:pt modelId="{B72312BF-F4B9-4394-A13B-DBB6024CBEBA}" type="parTrans" cxnId="{9C00AC46-7996-4FED-A565-91B3A007DCC2}">
      <dgm:prSet/>
      <dgm:spPr/>
      <dgm:t>
        <a:bodyPr/>
        <a:lstStyle/>
        <a:p>
          <a:endParaRPr lang="uk-UA"/>
        </a:p>
      </dgm:t>
    </dgm:pt>
    <dgm:pt modelId="{8F928849-1AFD-4527-AC16-5817F72893E4}" type="sibTrans" cxnId="{9C00AC46-7996-4FED-A565-91B3A007DCC2}">
      <dgm:prSet/>
      <dgm:spPr/>
      <dgm:t>
        <a:bodyPr/>
        <a:lstStyle/>
        <a:p>
          <a:endParaRPr lang="uk-UA"/>
        </a:p>
      </dgm:t>
    </dgm:pt>
    <dgm:pt modelId="{D5B305BC-C029-44AC-984E-C5BA1C227C5F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600" b="1" i="1" smtClean="0">
              <a:latin typeface="Georgia" pitchFamily="18" charset="0"/>
              <a:cs typeface="Arial" pitchFamily="34" charset="0"/>
            </a:rPr>
            <a:t>Домашній експеримент</a:t>
          </a:r>
          <a:endParaRPr lang="uk-UA" sz="1600" b="1" i="1" dirty="0">
            <a:latin typeface="Georgia" pitchFamily="18" charset="0"/>
            <a:cs typeface="Arial" pitchFamily="34" charset="0"/>
          </a:endParaRPr>
        </a:p>
      </dgm:t>
    </dgm:pt>
    <dgm:pt modelId="{92E3C546-B8AF-469C-8118-71403CC8E91D}" type="parTrans" cxnId="{8A1E54F0-99FD-48AB-83D3-962A68F619DE}">
      <dgm:prSet/>
      <dgm:spPr/>
      <dgm:t>
        <a:bodyPr/>
        <a:lstStyle/>
        <a:p>
          <a:endParaRPr lang="uk-UA"/>
        </a:p>
      </dgm:t>
    </dgm:pt>
    <dgm:pt modelId="{63B024A3-358F-40EC-A7F1-39857C16E244}" type="sibTrans" cxnId="{8A1E54F0-99FD-48AB-83D3-962A68F619DE}">
      <dgm:prSet/>
      <dgm:spPr/>
      <dgm:t>
        <a:bodyPr/>
        <a:lstStyle/>
        <a:p>
          <a:endParaRPr lang="uk-UA"/>
        </a:p>
      </dgm:t>
    </dgm:pt>
    <dgm:pt modelId="{CB56CCB6-D5AA-4D19-8C56-CA8B94755FCD}">
      <dgm:prSet custT="1"/>
      <dgm:spPr/>
      <dgm:t>
        <a:bodyPr/>
        <a:lstStyle/>
        <a:p>
          <a:r>
            <a:rPr lang="uk-UA" sz="1600" b="1" i="1" dirty="0" smtClean="0">
              <a:latin typeface="Georgia" pitchFamily="18" charset="0"/>
            </a:rPr>
            <a:t>Розумовий</a:t>
          </a:r>
          <a:endParaRPr lang="ru-RU" sz="1600" b="1" i="1" dirty="0">
            <a:latin typeface="Georgia" pitchFamily="18" charset="0"/>
          </a:endParaRPr>
        </a:p>
      </dgm:t>
    </dgm:pt>
    <dgm:pt modelId="{32D8249F-C2D3-405C-8386-E7090F0795F3}" type="parTrans" cxnId="{83FCE38A-0E50-4FE0-9D30-35941CF150E3}">
      <dgm:prSet/>
      <dgm:spPr/>
      <dgm:t>
        <a:bodyPr/>
        <a:lstStyle/>
        <a:p>
          <a:endParaRPr lang="ru-RU"/>
        </a:p>
      </dgm:t>
    </dgm:pt>
    <dgm:pt modelId="{4076B830-4BFB-42EF-ABA6-C44DD1AAF5A6}" type="sibTrans" cxnId="{83FCE38A-0E50-4FE0-9D30-35941CF150E3}">
      <dgm:prSet/>
      <dgm:spPr/>
    </dgm:pt>
    <dgm:pt modelId="{C743BE7D-36EE-4274-A871-2979621626E4}" type="pres">
      <dgm:prSet presAssocID="{2B21ACD3-DC0B-484F-A51E-0B0C94BD2F9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5830F3-0621-4557-9BE9-9BA8BE866ACA}" type="pres">
      <dgm:prSet presAssocID="{ACA99BF8-056A-469F-B836-6E436CDF651E}" presName="root1" presStyleCnt="0"/>
      <dgm:spPr/>
      <dgm:t>
        <a:bodyPr/>
        <a:lstStyle/>
        <a:p>
          <a:endParaRPr lang="ru-RU"/>
        </a:p>
      </dgm:t>
    </dgm:pt>
    <dgm:pt modelId="{6531C4C2-3FEB-4E15-893A-419120847CB8}" type="pres">
      <dgm:prSet presAssocID="{ACA99BF8-056A-469F-B836-6E436CDF651E}" presName="LevelOneTextNode" presStyleLbl="node0" presStyleIdx="0" presStyleCnt="1" custScaleX="13608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E44C50B-9BD8-4584-AAB1-D48BBC8FD620}" type="pres">
      <dgm:prSet presAssocID="{ACA99BF8-056A-469F-B836-6E436CDF651E}" presName="level2hierChild" presStyleCnt="0"/>
      <dgm:spPr/>
      <dgm:t>
        <a:bodyPr/>
        <a:lstStyle/>
        <a:p>
          <a:endParaRPr lang="ru-RU"/>
        </a:p>
      </dgm:t>
    </dgm:pt>
    <dgm:pt modelId="{B91425FD-199A-4AB5-B6A7-9DF15B1361B0}" type="pres">
      <dgm:prSet presAssocID="{08497B5C-3164-4AB0-BA4F-B27AF1422C21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E7C43961-C211-41F2-9BF7-43740C30A3EF}" type="pres">
      <dgm:prSet presAssocID="{08497B5C-3164-4AB0-BA4F-B27AF1422C21}" presName="connTx" presStyleLbl="parChTrans1D2" presStyleIdx="0" presStyleCnt="3"/>
      <dgm:spPr/>
      <dgm:t>
        <a:bodyPr/>
        <a:lstStyle/>
        <a:p>
          <a:endParaRPr lang="ru-RU"/>
        </a:p>
      </dgm:t>
    </dgm:pt>
    <dgm:pt modelId="{B592376D-4ECA-49B4-860A-36165A81931C}" type="pres">
      <dgm:prSet presAssocID="{6E88AA7C-E02B-442D-B657-6ED5F7EA3E3E}" presName="root2" presStyleCnt="0"/>
      <dgm:spPr/>
      <dgm:t>
        <a:bodyPr/>
        <a:lstStyle/>
        <a:p>
          <a:endParaRPr lang="ru-RU"/>
        </a:p>
      </dgm:t>
    </dgm:pt>
    <dgm:pt modelId="{16945707-84E6-4E7F-9230-EF85A133DF81}" type="pres">
      <dgm:prSet presAssocID="{6E88AA7C-E02B-442D-B657-6ED5F7EA3E3E}" presName="LevelTwoTextNode" presStyleLbl="node2" presStyleIdx="0" presStyleCnt="3" custScaleX="1360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7FC74B-4F04-4AA3-B438-B6AEEFD2FAB4}" type="pres">
      <dgm:prSet presAssocID="{6E88AA7C-E02B-442D-B657-6ED5F7EA3E3E}" presName="level3hierChild" presStyleCnt="0"/>
      <dgm:spPr/>
      <dgm:t>
        <a:bodyPr/>
        <a:lstStyle/>
        <a:p>
          <a:endParaRPr lang="ru-RU"/>
        </a:p>
      </dgm:t>
    </dgm:pt>
    <dgm:pt modelId="{6AB30455-0F89-46BA-B093-B5208AE132EB}" type="pres">
      <dgm:prSet presAssocID="{1468A2CF-001E-4783-B9EB-DF295FBA5B11}" presName="conn2-1" presStyleLbl="parChTrans1D3" presStyleIdx="0" presStyleCnt="5"/>
      <dgm:spPr/>
      <dgm:t>
        <a:bodyPr/>
        <a:lstStyle/>
        <a:p>
          <a:endParaRPr lang="ru-RU"/>
        </a:p>
      </dgm:t>
    </dgm:pt>
    <dgm:pt modelId="{74AB6687-E140-4413-B3F6-846334C11E5F}" type="pres">
      <dgm:prSet presAssocID="{1468A2CF-001E-4783-B9EB-DF295FBA5B11}" presName="connTx" presStyleLbl="parChTrans1D3" presStyleIdx="0" presStyleCnt="5"/>
      <dgm:spPr/>
      <dgm:t>
        <a:bodyPr/>
        <a:lstStyle/>
        <a:p>
          <a:endParaRPr lang="ru-RU"/>
        </a:p>
      </dgm:t>
    </dgm:pt>
    <dgm:pt modelId="{7B698706-0ECC-49E0-B087-684DDAEB69E5}" type="pres">
      <dgm:prSet presAssocID="{43BDF1F4-D5DE-4E55-8575-74C086429B5F}" presName="root2" presStyleCnt="0"/>
      <dgm:spPr/>
      <dgm:t>
        <a:bodyPr/>
        <a:lstStyle/>
        <a:p>
          <a:endParaRPr lang="ru-RU"/>
        </a:p>
      </dgm:t>
    </dgm:pt>
    <dgm:pt modelId="{5C71D524-8A5C-4F79-B9B0-0AD39A288A16}" type="pres">
      <dgm:prSet presAssocID="{43BDF1F4-D5DE-4E55-8575-74C086429B5F}" presName="LevelTwoTextNode" presStyleLbl="node3" presStyleIdx="0" presStyleCnt="5" custScaleX="13608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CC1D4F5-7DB4-40BD-9811-A7AE0C3B27D3}" type="pres">
      <dgm:prSet presAssocID="{43BDF1F4-D5DE-4E55-8575-74C086429B5F}" presName="level3hierChild" presStyleCnt="0"/>
      <dgm:spPr/>
      <dgm:t>
        <a:bodyPr/>
        <a:lstStyle/>
        <a:p>
          <a:endParaRPr lang="ru-RU"/>
        </a:p>
      </dgm:t>
    </dgm:pt>
    <dgm:pt modelId="{625309EB-FE5E-4B16-AB35-14F11265D07C}" type="pres">
      <dgm:prSet presAssocID="{A41DF789-020E-4226-B0E5-4D7A26632329}" presName="conn2-1" presStyleLbl="parChTrans1D3" presStyleIdx="1" presStyleCnt="5"/>
      <dgm:spPr/>
      <dgm:t>
        <a:bodyPr/>
        <a:lstStyle/>
        <a:p>
          <a:endParaRPr lang="ru-RU"/>
        </a:p>
      </dgm:t>
    </dgm:pt>
    <dgm:pt modelId="{2C5664D5-764D-458C-ADC5-F5E41B633342}" type="pres">
      <dgm:prSet presAssocID="{A41DF789-020E-4226-B0E5-4D7A26632329}" presName="connTx" presStyleLbl="parChTrans1D3" presStyleIdx="1" presStyleCnt="5"/>
      <dgm:spPr/>
      <dgm:t>
        <a:bodyPr/>
        <a:lstStyle/>
        <a:p>
          <a:endParaRPr lang="ru-RU"/>
        </a:p>
      </dgm:t>
    </dgm:pt>
    <dgm:pt modelId="{1591792A-8A63-49B3-90E1-AF1E59636B00}" type="pres">
      <dgm:prSet presAssocID="{B7E78E57-C14F-44C9-8D62-DC351E6B1779}" presName="root2" presStyleCnt="0"/>
      <dgm:spPr/>
      <dgm:t>
        <a:bodyPr/>
        <a:lstStyle/>
        <a:p>
          <a:endParaRPr lang="ru-RU"/>
        </a:p>
      </dgm:t>
    </dgm:pt>
    <dgm:pt modelId="{22E95600-09E9-45F1-BBA0-1414F0189369}" type="pres">
      <dgm:prSet presAssocID="{B7E78E57-C14F-44C9-8D62-DC351E6B1779}" presName="LevelTwoTextNode" presStyleLbl="node3" presStyleIdx="1" presStyleCnt="5" custScaleX="1360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E654FE-3AE9-4235-BCCE-432F2FB89264}" type="pres">
      <dgm:prSet presAssocID="{B7E78E57-C14F-44C9-8D62-DC351E6B1779}" presName="level3hierChild" presStyleCnt="0"/>
      <dgm:spPr/>
      <dgm:t>
        <a:bodyPr/>
        <a:lstStyle/>
        <a:p>
          <a:endParaRPr lang="ru-RU"/>
        </a:p>
      </dgm:t>
    </dgm:pt>
    <dgm:pt modelId="{7D1787BC-EFFA-42DE-BC89-D3402EB4BD07}" type="pres">
      <dgm:prSet presAssocID="{1E997AF4-0F68-42D8-9760-1CD909BA4742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4FD2C69C-F366-4304-8799-60F2AA0DAE18}" type="pres">
      <dgm:prSet presAssocID="{1E997AF4-0F68-42D8-9760-1CD909BA4742}" presName="connTx" presStyleLbl="parChTrans1D2" presStyleIdx="1" presStyleCnt="3"/>
      <dgm:spPr/>
      <dgm:t>
        <a:bodyPr/>
        <a:lstStyle/>
        <a:p>
          <a:endParaRPr lang="ru-RU"/>
        </a:p>
      </dgm:t>
    </dgm:pt>
    <dgm:pt modelId="{4234666A-8C5C-4972-A792-119DA51E192D}" type="pres">
      <dgm:prSet presAssocID="{8F3EF899-93D9-4E9A-BE90-3266EFD05350}" presName="root2" presStyleCnt="0"/>
      <dgm:spPr/>
      <dgm:t>
        <a:bodyPr/>
        <a:lstStyle/>
        <a:p>
          <a:endParaRPr lang="ru-RU"/>
        </a:p>
      </dgm:t>
    </dgm:pt>
    <dgm:pt modelId="{8718F417-4840-4A66-976B-4BE43C7DC25C}" type="pres">
      <dgm:prSet presAssocID="{8F3EF899-93D9-4E9A-BE90-3266EFD05350}" presName="LevelTwoTextNode" presStyleLbl="node2" presStyleIdx="1" presStyleCnt="3" custScaleX="136086" custLinFactNeighborX="7351" custLinFactNeighborY="-882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B83DAC-477B-4903-86EE-0AE0EE52899E}" type="pres">
      <dgm:prSet presAssocID="{8F3EF899-93D9-4E9A-BE90-3266EFD05350}" presName="level3hierChild" presStyleCnt="0"/>
      <dgm:spPr/>
      <dgm:t>
        <a:bodyPr/>
        <a:lstStyle/>
        <a:p>
          <a:endParaRPr lang="ru-RU"/>
        </a:p>
      </dgm:t>
    </dgm:pt>
    <dgm:pt modelId="{6D97BB72-007D-4675-B0A7-8CA5FA871016}" type="pres">
      <dgm:prSet presAssocID="{4BF0282C-7E0F-4BDF-B6C5-C94D2064D940}" presName="conn2-1" presStyleLbl="parChTrans1D3" presStyleIdx="2" presStyleCnt="5"/>
      <dgm:spPr/>
      <dgm:t>
        <a:bodyPr/>
        <a:lstStyle/>
        <a:p>
          <a:endParaRPr lang="ru-RU"/>
        </a:p>
      </dgm:t>
    </dgm:pt>
    <dgm:pt modelId="{A9642E84-AEF0-40A1-8149-AE9C1C0F5DA8}" type="pres">
      <dgm:prSet presAssocID="{4BF0282C-7E0F-4BDF-B6C5-C94D2064D940}" presName="connTx" presStyleLbl="parChTrans1D3" presStyleIdx="2" presStyleCnt="5"/>
      <dgm:spPr/>
      <dgm:t>
        <a:bodyPr/>
        <a:lstStyle/>
        <a:p>
          <a:endParaRPr lang="ru-RU"/>
        </a:p>
      </dgm:t>
    </dgm:pt>
    <dgm:pt modelId="{4889F91F-52F5-4509-B6A9-C7B71AD99E04}" type="pres">
      <dgm:prSet presAssocID="{3EDC97EB-A097-4B5D-AD1D-CEF6CC3DA6B3}" presName="root2" presStyleCnt="0"/>
      <dgm:spPr/>
      <dgm:t>
        <a:bodyPr/>
        <a:lstStyle/>
        <a:p>
          <a:endParaRPr lang="ru-RU"/>
        </a:p>
      </dgm:t>
    </dgm:pt>
    <dgm:pt modelId="{E648357A-6934-412F-9051-88103FACE14A}" type="pres">
      <dgm:prSet presAssocID="{3EDC97EB-A097-4B5D-AD1D-CEF6CC3DA6B3}" presName="LevelTwoTextNode" presStyleLbl="node3" presStyleIdx="2" presStyleCnt="5" custScaleX="1360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DC4AD8-8C5E-45C4-A3D3-9DD046589C4B}" type="pres">
      <dgm:prSet presAssocID="{3EDC97EB-A097-4B5D-AD1D-CEF6CC3DA6B3}" presName="level3hierChild" presStyleCnt="0"/>
      <dgm:spPr/>
      <dgm:t>
        <a:bodyPr/>
        <a:lstStyle/>
        <a:p>
          <a:endParaRPr lang="ru-RU"/>
        </a:p>
      </dgm:t>
    </dgm:pt>
    <dgm:pt modelId="{0F1D55DD-EF7C-4E93-8387-C8B504A587F4}" type="pres">
      <dgm:prSet presAssocID="{B72312BF-F4B9-4394-A13B-DBB6024CBEBA}" presName="conn2-1" presStyleLbl="parChTrans1D3" presStyleIdx="3" presStyleCnt="5"/>
      <dgm:spPr/>
      <dgm:t>
        <a:bodyPr/>
        <a:lstStyle/>
        <a:p>
          <a:endParaRPr lang="ru-RU"/>
        </a:p>
      </dgm:t>
    </dgm:pt>
    <dgm:pt modelId="{6EA996C0-C8A3-4FFE-913D-1AB72C671EE2}" type="pres">
      <dgm:prSet presAssocID="{B72312BF-F4B9-4394-A13B-DBB6024CBEBA}" presName="connTx" presStyleLbl="parChTrans1D3" presStyleIdx="3" presStyleCnt="5"/>
      <dgm:spPr/>
      <dgm:t>
        <a:bodyPr/>
        <a:lstStyle/>
        <a:p>
          <a:endParaRPr lang="ru-RU"/>
        </a:p>
      </dgm:t>
    </dgm:pt>
    <dgm:pt modelId="{1A971B34-D6DF-400F-A261-47432627D9FA}" type="pres">
      <dgm:prSet presAssocID="{7A21F4A5-7AD9-47F8-B585-8E34A23B314C}" presName="root2" presStyleCnt="0"/>
      <dgm:spPr/>
      <dgm:t>
        <a:bodyPr/>
        <a:lstStyle/>
        <a:p>
          <a:endParaRPr lang="ru-RU"/>
        </a:p>
      </dgm:t>
    </dgm:pt>
    <dgm:pt modelId="{53EA6617-F7FD-462D-89EE-2186BF251921}" type="pres">
      <dgm:prSet presAssocID="{7A21F4A5-7AD9-47F8-B585-8E34A23B314C}" presName="LevelTwoTextNode" presStyleLbl="node3" presStyleIdx="3" presStyleCnt="5" custScaleX="1360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54D417-0474-46FC-8A68-ACD1302BDF77}" type="pres">
      <dgm:prSet presAssocID="{7A21F4A5-7AD9-47F8-B585-8E34A23B314C}" presName="level3hierChild" presStyleCnt="0"/>
      <dgm:spPr/>
      <dgm:t>
        <a:bodyPr/>
        <a:lstStyle/>
        <a:p>
          <a:endParaRPr lang="ru-RU"/>
        </a:p>
      </dgm:t>
    </dgm:pt>
    <dgm:pt modelId="{E10B1431-874B-4526-B08D-3F4A57AF6A7B}" type="pres">
      <dgm:prSet presAssocID="{92E3C546-B8AF-469C-8118-71403CC8E91D}" presName="conn2-1" presStyleLbl="parChTrans1D3" presStyleIdx="4" presStyleCnt="5"/>
      <dgm:spPr/>
      <dgm:t>
        <a:bodyPr/>
        <a:lstStyle/>
        <a:p>
          <a:endParaRPr lang="ru-RU"/>
        </a:p>
      </dgm:t>
    </dgm:pt>
    <dgm:pt modelId="{745061A6-639D-45C1-8344-AECE24F5529E}" type="pres">
      <dgm:prSet presAssocID="{92E3C546-B8AF-469C-8118-71403CC8E91D}" presName="connTx" presStyleLbl="parChTrans1D3" presStyleIdx="4" presStyleCnt="5"/>
      <dgm:spPr/>
      <dgm:t>
        <a:bodyPr/>
        <a:lstStyle/>
        <a:p>
          <a:endParaRPr lang="ru-RU"/>
        </a:p>
      </dgm:t>
    </dgm:pt>
    <dgm:pt modelId="{25723F7C-FB6A-4DF4-B903-43FBEB688F72}" type="pres">
      <dgm:prSet presAssocID="{D5B305BC-C029-44AC-984E-C5BA1C227C5F}" presName="root2" presStyleCnt="0"/>
      <dgm:spPr/>
      <dgm:t>
        <a:bodyPr/>
        <a:lstStyle/>
        <a:p>
          <a:endParaRPr lang="ru-RU"/>
        </a:p>
      </dgm:t>
    </dgm:pt>
    <dgm:pt modelId="{93BFB56A-0FDC-4C23-A265-315E3665FF2C}" type="pres">
      <dgm:prSet presAssocID="{D5B305BC-C029-44AC-984E-C5BA1C227C5F}" presName="LevelTwoTextNode" presStyleLbl="node3" presStyleIdx="4" presStyleCnt="5" custScaleX="13608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1A7CE97-6389-4EDF-A66F-3CE85EEDD28D}" type="pres">
      <dgm:prSet presAssocID="{D5B305BC-C029-44AC-984E-C5BA1C227C5F}" presName="level3hierChild" presStyleCnt="0"/>
      <dgm:spPr/>
      <dgm:t>
        <a:bodyPr/>
        <a:lstStyle/>
        <a:p>
          <a:endParaRPr lang="ru-RU"/>
        </a:p>
      </dgm:t>
    </dgm:pt>
    <dgm:pt modelId="{6F389A41-D7EF-48B7-B3EF-910FDD020037}" type="pres">
      <dgm:prSet presAssocID="{32D8249F-C2D3-405C-8386-E7090F0795F3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FAE3FD14-54F1-4E39-A949-640EC55D33EE}" type="pres">
      <dgm:prSet presAssocID="{32D8249F-C2D3-405C-8386-E7090F0795F3}" presName="connTx" presStyleLbl="parChTrans1D2" presStyleIdx="2" presStyleCnt="3"/>
      <dgm:spPr/>
      <dgm:t>
        <a:bodyPr/>
        <a:lstStyle/>
        <a:p>
          <a:endParaRPr lang="ru-RU"/>
        </a:p>
      </dgm:t>
    </dgm:pt>
    <dgm:pt modelId="{78EF29C9-F326-443D-B894-31A7C6DB85E5}" type="pres">
      <dgm:prSet presAssocID="{CB56CCB6-D5AA-4D19-8C56-CA8B94755FCD}" presName="root2" presStyleCnt="0"/>
      <dgm:spPr/>
      <dgm:t>
        <a:bodyPr/>
        <a:lstStyle/>
        <a:p>
          <a:endParaRPr lang="ru-RU"/>
        </a:p>
      </dgm:t>
    </dgm:pt>
    <dgm:pt modelId="{5B3853FD-8B16-424B-94EC-12A76D4B29F5}" type="pres">
      <dgm:prSet presAssocID="{CB56CCB6-D5AA-4D19-8C56-CA8B94755FCD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3E206C-AEEA-477E-BF5F-170D7B66BBDB}" type="pres">
      <dgm:prSet presAssocID="{CB56CCB6-D5AA-4D19-8C56-CA8B94755FCD}" presName="level3hierChild" presStyleCnt="0"/>
      <dgm:spPr/>
      <dgm:t>
        <a:bodyPr/>
        <a:lstStyle/>
        <a:p>
          <a:endParaRPr lang="ru-RU"/>
        </a:p>
      </dgm:t>
    </dgm:pt>
  </dgm:ptLst>
  <dgm:cxnLst>
    <dgm:cxn modelId="{B189F124-837C-4624-B64E-DA597F7788D8}" type="presOf" srcId="{2B21ACD3-DC0B-484F-A51E-0B0C94BD2F91}" destId="{C743BE7D-36EE-4274-A871-2979621626E4}" srcOrd="0" destOrd="0" presId="urn:microsoft.com/office/officeart/2005/8/layout/hierarchy2"/>
    <dgm:cxn modelId="{C13928B4-F2F6-40B1-8ADE-8FED3CAB811C}" type="presOf" srcId="{43BDF1F4-D5DE-4E55-8575-74C086429B5F}" destId="{5C71D524-8A5C-4F79-B9B0-0AD39A288A16}" srcOrd="0" destOrd="0" presId="urn:microsoft.com/office/officeart/2005/8/layout/hierarchy2"/>
    <dgm:cxn modelId="{30D7FAF4-7E78-49EB-9498-50485775E35B}" type="presOf" srcId="{3EDC97EB-A097-4B5D-AD1D-CEF6CC3DA6B3}" destId="{E648357A-6934-412F-9051-88103FACE14A}" srcOrd="0" destOrd="0" presId="urn:microsoft.com/office/officeart/2005/8/layout/hierarchy2"/>
    <dgm:cxn modelId="{F5FB0B01-6BCA-4C1B-A1B6-D925083F514B}" srcId="{8F3EF899-93D9-4E9A-BE90-3266EFD05350}" destId="{3EDC97EB-A097-4B5D-AD1D-CEF6CC3DA6B3}" srcOrd="0" destOrd="0" parTransId="{4BF0282C-7E0F-4BDF-B6C5-C94D2064D940}" sibTransId="{BFFBD008-D6FA-4D98-8231-6373250CD43E}"/>
    <dgm:cxn modelId="{37789C0B-4F5A-4E92-A5D9-0B4B137190D3}" type="presOf" srcId="{B72312BF-F4B9-4394-A13B-DBB6024CBEBA}" destId="{0F1D55DD-EF7C-4E93-8387-C8B504A587F4}" srcOrd="0" destOrd="0" presId="urn:microsoft.com/office/officeart/2005/8/layout/hierarchy2"/>
    <dgm:cxn modelId="{27938611-47DA-43DA-B505-C63E1BD279D5}" type="presOf" srcId="{1E997AF4-0F68-42D8-9760-1CD909BA4742}" destId="{4FD2C69C-F366-4304-8799-60F2AA0DAE18}" srcOrd="1" destOrd="0" presId="urn:microsoft.com/office/officeart/2005/8/layout/hierarchy2"/>
    <dgm:cxn modelId="{7E290416-C75C-456A-B5B5-2F9C15E2A6C0}" type="presOf" srcId="{4BF0282C-7E0F-4BDF-B6C5-C94D2064D940}" destId="{A9642E84-AEF0-40A1-8149-AE9C1C0F5DA8}" srcOrd="1" destOrd="0" presId="urn:microsoft.com/office/officeart/2005/8/layout/hierarchy2"/>
    <dgm:cxn modelId="{E475F95C-4220-4052-B939-039B72F8893A}" type="presOf" srcId="{A41DF789-020E-4226-B0E5-4D7A26632329}" destId="{625309EB-FE5E-4B16-AB35-14F11265D07C}" srcOrd="0" destOrd="0" presId="urn:microsoft.com/office/officeart/2005/8/layout/hierarchy2"/>
    <dgm:cxn modelId="{49286383-D852-47AD-9A99-EFB9CC7010FC}" srcId="{6E88AA7C-E02B-442D-B657-6ED5F7EA3E3E}" destId="{43BDF1F4-D5DE-4E55-8575-74C086429B5F}" srcOrd="0" destOrd="0" parTransId="{1468A2CF-001E-4783-B9EB-DF295FBA5B11}" sibTransId="{FF0D8860-6B69-41E6-92D5-B50EB6AF2A56}"/>
    <dgm:cxn modelId="{90EDFF2E-6AFD-4B5F-86FD-0C03AA1F036D}" type="presOf" srcId="{CB56CCB6-D5AA-4D19-8C56-CA8B94755FCD}" destId="{5B3853FD-8B16-424B-94EC-12A76D4B29F5}" srcOrd="0" destOrd="0" presId="urn:microsoft.com/office/officeart/2005/8/layout/hierarchy2"/>
    <dgm:cxn modelId="{8B07910E-6337-4865-B5C0-A226EC2001AB}" type="presOf" srcId="{4BF0282C-7E0F-4BDF-B6C5-C94D2064D940}" destId="{6D97BB72-007D-4675-B0A7-8CA5FA871016}" srcOrd="0" destOrd="0" presId="urn:microsoft.com/office/officeart/2005/8/layout/hierarchy2"/>
    <dgm:cxn modelId="{19913D7D-E1BC-4D40-9BCD-2304E1E6DB08}" type="presOf" srcId="{1468A2CF-001E-4783-B9EB-DF295FBA5B11}" destId="{74AB6687-E140-4413-B3F6-846334C11E5F}" srcOrd="1" destOrd="0" presId="urn:microsoft.com/office/officeart/2005/8/layout/hierarchy2"/>
    <dgm:cxn modelId="{066B2FB1-98F5-4229-B1F2-22588E26CEA6}" type="presOf" srcId="{32D8249F-C2D3-405C-8386-E7090F0795F3}" destId="{FAE3FD14-54F1-4E39-A949-640EC55D33EE}" srcOrd="1" destOrd="0" presId="urn:microsoft.com/office/officeart/2005/8/layout/hierarchy2"/>
    <dgm:cxn modelId="{5C6BBB44-1533-4CF8-9190-236134D97A6E}" srcId="{2B21ACD3-DC0B-484F-A51E-0B0C94BD2F91}" destId="{ACA99BF8-056A-469F-B836-6E436CDF651E}" srcOrd="0" destOrd="0" parTransId="{BB6E682A-9107-43D4-9486-7A1BB6CF5C27}" sibTransId="{05EDFCA1-A7CE-4876-8B7D-F7FEBDA0D25D}"/>
    <dgm:cxn modelId="{E5BF72E2-E8D9-47F6-82A6-AE3D22E5FDAC}" type="presOf" srcId="{1468A2CF-001E-4783-B9EB-DF295FBA5B11}" destId="{6AB30455-0F89-46BA-B093-B5208AE132EB}" srcOrd="0" destOrd="0" presId="urn:microsoft.com/office/officeart/2005/8/layout/hierarchy2"/>
    <dgm:cxn modelId="{10891B43-7CCE-4806-B0B0-88DC185E0799}" type="presOf" srcId="{D5B305BC-C029-44AC-984E-C5BA1C227C5F}" destId="{93BFB56A-0FDC-4C23-A265-315E3665FF2C}" srcOrd="0" destOrd="0" presId="urn:microsoft.com/office/officeart/2005/8/layout/hierarchy2"/>
    <dgm:cxn modelId="{A5B988D6-724B-42C2-A8BF-360111239388}" type="presOf" srcId="{08497B5C-3164-4AB0-BA4F-B27AF1422C21}" destId="{B91425FD-199A-4AB5-B6A7-9DF15B1361B0}" srcOrd="0" destOrd="0" presId="urn:microsoft.com/office/officeart/2005/8/layout/hierarchy2"/>
    <dgm:cxn modelId="{9FB593B6-7FAE-4176-9EFE-45658F561BD4}" type="presOf" srcId="{32D8249F-C2D3-405C-8386-E7090F0795F3}" destId="{6F389A41-D7EF-48B7-B3EF-910FDD020037}" srcOrd="0" destOrd="0" presId="urn:microsoft.com/office/officeart/2005/8/layout/hierarchy2"/>
    <dgm:cxn modelId="{40AFDBCC-D504-4713-912F-47CF431EDAB1}" type="presOf" srcId="{A41DF789-020E-4226-B0E5-4D7A26632329}" destId="{2C5664D5-764D-458C-ADC5-F5E41B633342}" srcOrd="1" destOrd="0" presId="urn:microsoft.com/office/officeart/2005/8/layout/hierarchy2"/>
    <dgm:cxn modelId="{9C00AC46-7996-4FED-A565-91B3A007DCC2}" srcId="{8F3EF899-93D9-4E9A-BE90-3266EFD05350}" destId="{7A21F4A5-7AD9-47F8-B585-8E34A23B314C}" srcOrd="1" destOrd="0" parTransId="{B72312BF-F4B9-4394-A13B-DBB6024CBEBA}" sibTransId="{8F928849-1AFD-4527-AC16-5817F72893E4}"/>
    <dgm:cxn modelId="{A13A23D7-BC1D-4942-99D3-88AE110E0806}" type="presOf" srcId="{92E3C546-B8AF-469C-8118-71403CC8E91D}" destId="{E10B1431-874B-4526-B08D-3F4A57AF6A7B}" srcOrd="0" destOrd="0" presId="urn:microsoft.com/office/officeart/2005/8/layout/hierarchy2"/>
    <dgm:cxn modelId="{83FCE38A-0E50-4FE0-9D30-35941CF150E3}" srcId="{ACA99BF8-056A-469F-B836-6E436CDF651E}" destId="{CB56CCB6-D5AA-4D19-8C56-CA8B94755FCD}" srcOrd="2" destOrd="0" parTransId="{32D8249F-C2D3-405C-8386-E7090F0795F3}" sibTransId="{4076B830-4BFB-42EF-ABA6-C44DD1AAF5A6}"/>
    <dgm:cxn modelId="{373DEFAF-D751-4A9F-8D77-B6B94C33C4F9}" srcId="{ACA99BF8-056A-469F-B836-6E436CDF651E}" destId="{8F3EF899-93D9-4E9A-BE90-3266EFD05350}" srcOrd="1" destOrd="0" parTransId="{1E997AF4-0F68-42D8-9760-1CD909BA4742}" sibTransId="{23724AD0-CF71-42C5-BEA7-7F3B3B2F91D3}"/>
    <dgm:cxn modelId="{2ABD62E7-5A64-419A-9162-9C24F7971440}" type="presOf" srcId="{8F3EF899-93D9-4E9A-BE90-3266EFD05350}" destId="{8718F417-4840-4A66-976B-4BE43C7DC25C}" srcOrd="0" destOrd="0" presId="urn:microsoft.com/office/officeart/2005/8/layout/hierarchy2"/>
    <dgm:cxn modelId="{0CE65F4E-B370-4B21-B538-50B2A15C077E}" type="presOf" srcId="{B7E78E57-C14F-44C9-8D62-DC351E6B1779}" destId="{22E95600-09E9-45F1-BBA0-1414F0189369}" srcOrd="0" destOrd="0" presId="urn:microsoft.com/office/officeart/2005/8/layout/hierarchy2"/>
    <dgm:cxn modelId="{5E548BFB-8F18-470D-8560-E9BA1EE536F1}" srcId="{6E88AA7C-E02B-442D-B657-6ED5F7EA3E3E}" destId="{B7E78E57-C14F-44C9-8D62-DC351E6B1779}" srcOrd="1" destOrd="0" parTransId="{A41DF789-020E-4226-B0E5-4D7A26632329}" sibTransId="{532C8108-D8BB-4F45-BB44-E5AE9E8D86E3}"/>
    <dgm:cxn modelId="{C0607C69-971D-41C0-91AE-E8A455E49135}" type="presOf" srcId="{ACA99BF8-056A-469F-B836-6E436CDF651E}" destId="{6531C4C2-3FEB-4E15-893A-419120847CB8}" srcOrd="0" destOrd="0" presId="urn:microsoft.com/office/officeart/2005/8/layout/hierarchy2"/>
    <dgm:cxn modelId="{F53799A8-D62C-408E-B491-8D7682DE69D5}" type="presOf" srcId="{B72312BF-F4B9-4394-A13B-DBB6024CBEBA}" destId="{6EA996C0-C8A3-4FFE-913D-1AB72C671EE2}" srcOrd="1" destOrd="0" presId="urn:microsoft.com/office/officeart/2005/8/layout/hierarchy2"/>
    <dgm:cxn modelId="{25F6EAEF-AA5A-4DB6-81CC-F201ED849239}" type="presOf" srcId="{1E997AF4-0F68-42D8-9760-1CD909BA4742}" destId="{7D1787BC-EFFA-42DE-BC89-D3402EB4BD07}" srcOrd="0" destOrd="0" presId="urn:microsoft.com/office/officeart/2005/8/layout/hierarchy2"/>
    <dgm:cxn modelId="{8A1E54F0-99FD-48AB-83D3-962A68F619DE}" srcId="{8F3EF899-93D9-4E9A-BE90-3266EFD05350}" destId="{D5B305BC-C029-44AC-984E-C5BA1C227C5F}" srcOrd="2" destOrd="0" parTransId="{92E3C546-B8AF-469C-8118-71403CC8E91D}" sibTransId="{63B024A3-358F-40EC-A7F1-39857C16E244}"/>
    <dgm:cxn modelId="{5321193D-8F42-427E-A529-C7FFF4E4CA12}" type="presOf" srcId="{08497B5C-3164-4AB0-BA4F-B27AF1422C21}" destId="{E7C43961-C211-41F2-9BF7-43740C30A3EF}" srcOrd="1" destOrd="0" presId="urn:microsoft.com/office/officeart/2005/8/layout/hierarchy2"/>
    <dgm:cxn modelId="{10EA212A-8A7F-4FD7-9AC0-700B875EB1FB}" type="presOf" srcId="{7A21F4A5-7AD9-47F8-B585-8E34A23B314C}" destId="{53EA6617-F7FD-462D-89EE-2186BF251921}" srcOrd="0" destOrd="0" presId="urn:microsoft.com/office/officeart/2005/8/layout/hierarchy2"/>
    <dgm:cxn modelId="{4C16749E-DD6B-4745-A382-5FB81EFD7025}" type="presOf" srcId="{6E88AA7C-E02B-442D-B657-6ED5F7EA3E3E}" destId="{16945707-84E6-4E7F-9230-EF85A133DF81}" srcOrd="0" destOrd="0" presId="urn:microsoft.com/office/officeart/2005/8/layout/hierarchy2"/>
    <dgm:cxn modelId="{0EF8801F-2850-441E-9374-5838A9A28C37}" srcId="{ACA99BF8-056A-469F-B836-6E436CDF651E}" destId="{6E88AA7C-E02B-442D-B657-6ED5F7EA3E3E}" srcOrd="0" destOrd="0" parTransId="{08497B5C-3164-4AB0-BA4F-B27AF1422C21}" sibTransId="{6A920C6C-55E9-4E37-A9DF-1117C5D90532}"/>
    <dgm:cxn modelId="{CEF0F141-64BA-44C7-9AFC-2344083DE7EC}" type="presOf" srcId="{92E3C546-B8AF-469C-8118-71403CC8E91D}" destId="{745061A6-639D-45C1-8344-AECE24F5529E}" srcOrd="1" destOrd="0" presId="urn:microsoft.com/office/officeart/2005/8/layout/hierarchy2"/>
    <dgm:cxn modelId="{A0AA908D-4DE0-412A-BC0B-E56FDEEC6720}" type="presParOf" srcId="{C743BE7D-36EE-4274-A871-2979621626E4}" destId="{965830F3-0621-4557-9BE9-9BA8BE866ACA}" srcOrd="0" destOrd="0" presId="urn:microsoft.com/office/officeart/2005/8/layout/hierarchy2"/>
    <dgm:cxn modelId="{DAE1CA81-47F0-4AA0-A1A7-C5FF2C22EDB5}" type="presParOf" srcId="{965830F3-0621-4557-9BE9-9BA8BE866ACA}" destId="{6531C4C2-3FEB-4E15-893A-419120847CB8}" srcOrd="0" destOrd="0" presId="urn:microsoft.com/office/officeart/2005/8/layout/hierarchy2"/>
    <dgm:cxn modelId="{3AE5C680-589D-415D-80DF-5A55E0B5F850}" type="presParOf" srcId="{965830F3-0621-4557-9BE9-9BA8BE866ACA}" destId="{9E44C50B-9BD8-4584-AAB1-D48BBC8FD620}" srcOrd="1" destOrd="0" presId="urn:microsoft.com/office/officeart/2005/8/layout/hierarchy2"/>
    <dgm:cxn modelId="{008E4A34-66C7-4FC0-A2A4-F1FFEC3C7162}" type="presParOf" srcId="{9E44C50B-9BD8-4584-AAB1-D48BBC8FD620}" destId="{B91425FD-199A-4AB5-B6A7-9DF15B1361B0}" srcOrd="0" destOrd="0" presId="urn:microsoft.com/office/officeart/2005/8/layout/hierarchy2"/>
    <dgm:cxn modelId="{C5595A14-0C95-4A26-968D-FE4E4AE29E45}" type="presParOf" srcId="{B91425FD-199A-4AB5-B6A7-9DF15B1361B0}" destId="{E7C43961-C211-41F2-9BF7-43740C30A3EF}" srcOrd="0" destOrd="0" presId="urn:microsoft.com/office/officeart/2005/8/layout/hierarchy2"/>
    <dgm:cxn modelId="{828E72A6-2376-4346-A275-5574182D7A6C}" type="presParOf" srcId="{9E44C50B-9BD8-4584-AAB1-D48BBC8FD620}" destId="{B592376D-4ECA-49B4-860A-36165A81931C}" srcOrd="1" destOrd="0" presId="urn:microsoft.com/office/officeart/2005/8/layout/hierarchy2"/>
    <dgm:cxn modelId="{AD2D4031-3D9A-46A4-91A8-7CBB7B037464}" type="presParOf" srcId="{B592376D-4ECA-49B4-860A-36165A81931C}" destId="{16945707-84E6-4E7F-9230-EF85A133DF81}" srcOrd="0" destOrd="0" presId="urn:microsoft.com/office/officeart/2005/8/layout/hierarchy2"/>
    <dgm:cxn modelId="{44AB6877-204C-4D34-A99F-CF17D4A8EF1E}" type="presParOf" srcId="{B592376D-4ECA-49B4-860A-36165A81931C}" destId="{307FC74B-4F04-4AA3-B438-B6AEEFD2FAB4}" srcOrd="1" destOrd="0" presId="urn:microsoft.com/office/officeart/2005/8/layout/hierarchy2"/>
    <dgm:cxn modelId="{8CC391FD-F96E-449F-ABEA-BCD9E319D6C0}" type="presParOf" srcId="{307FC74B-4F04-4AA3-B438-B6AEEFD2FAB4}" destId="{6AB30455-0F89-46BA-B093-B5208AE132EB}" srcOrd="0" destOrd="0" presId="urn:microsoft.com/office/officeart/2005/8/layout/hierarchy2"/>
    <dgm:cxn modelId="{D9954FB3-8671-4C40-AC97-7EBCB18D013A}" type="presParOf" srcId="{6AB30455-0F89-46BA-B093-B5208AE132EB}" destId="{74AB6687-E140-4413-B3F6-846334C11E5F}" srcOrd="0" destOrd="0" presId="urn:microsoft.com/office/officeart/2005/8/layout/hierarchy2"/>
    <dgm:cxn modelId="{2CF4465A-03B7-4CF3-81FB-61E671452B6B}" type="presParOf" srcId="{307FC74B-4F04-4AA3-B438-B6AEEFD2FAB4}" destId="{7B698706-0ECC-49E0-B087-684DDAEB69E5}" srcOrd="1" destOrd="0" presId="urn:microsoft.com/office/officeart/2005/8/layout/hierarchy2"/>
    <dgm:cxn modelId="{DAD347D1-6653-4F1D-90E3-BDAF5B00F12D}" type="presParOf" srcId="{7B698706-0ECC-49E0-B087-684DDAEB69E5}" destId="{5C71D524-8A5C-4F79-B9B0-0AD39A288A16}" srcOrd="0" destOrd="0" presId="urn:microsoft.com/office/officeart/2005/8/layout/hierarchy2"/>
    <dgm:cxn modelId="{A9A9403D-0638-4CAD-AE56-177711D8B368}" type="presParOf" srcId="{7B698706-0ECC-49E0-B087-684DDAEB69E5}" destId="{5CC1D4F5-7DB4-40BD-9811-A7AE0C3B27D3}" srcOrd="1" destOrd="0" presId="urn:microsoft.com/office/officeart/2005/8/layout/hierarchy2"/>
    <dgm:cxn modelId="{051D5486-B761-457D-A0F6-6C6E566FC796}" type="presParOf" srcId="{307FC74B-4F04-4AA3-B438-B6AEEFD2FAB4}" destId="{625309EB-FE5E-4B16-AB35-14F11265D07C}" srcOrd="2" destOrd="0" presId="urn:microsoft.com/office/officeart/2005/8/layout/hierarchy2"/>
    <dgm:cxn modelId="{36861ABB-4B86-4390-A83B-A1BAF93F7C0B}" type="presParOf" srcId="{625309EB-FE5E-4B16-AB35-14F11265D07C}" destId="{2C5664D5-764D-458C-ADC5-F5E41B633342}" srcOrd="0" destOrd="0" presId="urn:microsoft.com/office/officeart/2005/8/layout/hierarchy2"/>
    <dgm:cxn modelId="{6CDB938A-0C20-482F-8CCB-88191A603EC5}" type="presParOf" srcId="{307FC74B-4F04-4AA3-B438-B6AEEFD2FAB4}" destId="{1591792A-8A63-49B3-90E1-AF1E59636B00}" srcOrd="3" destOrd="0" presId="urn:microsoft.com/office/officeart/2005/8/layout/hierarchy2"/>
    <dgm:cxn modelId="{5137966D-65B2-4443-907C-7B666CB71330}" type="presParOf" srcId="{1591792A-8A63-49B3-90E1-AF1E59636B00}" destId="{22E95600-09E9-45F1-BBA0-1414F0189369}" srcOrd="0" destOrd="0" presId="urn:microsoft.com/office/officeart/2005/8/layout/hierarchy2"/>
    <dgm:cxn modelId="{D58F5F30-6CF0-47D0-AD85-CF9D9570DACB}" type="presParOf" srcId="{1591792A-8A63-49B3-90E1-AF1E59636B00}" destId="{67E654FE-3AE9-4235-BCCE-432F2FB89264}" srcOrd="1" destOrd="0" presId="urn:microsoft.com/office/officeart/2005/8/layout/hierarchy2"/>
    <dgm:cxn modelId="{9C1474A6-0141-47B4-8F03-16BE458CFBE4}" type="presParOf" srcId="{9E44C50B-9BD8-4584-AAB1-D48BBC8FD620}" destId="{7D1787BC-EFFA-42DE-BC89-D3402EB4BD07}" srcOrd="2" destOrd="0" presId="urn:microsoft.com/office/officeart/2005/8/layout/hierarchy2"/>
    <dgm:cxn modelId="{93766076-EEC5-45D0-B4E0-C6853D340EDD}" type="presParOf" srcId="{7D1787BC-EFFA-42DE-BC89-D3402EB4BD07}" destId="{4FD2C69C-F366-4304-8799-60F2AA0DAE18}" srcOrd="0" destOrd="0" presId="urn:microsoft.com/office/officeart/2005/8/layout/hierarchy2"/>
    <dgm:cxn modelId="{D1E30E51-60D1-4AEF-A199-7085307878AE}" type="presParOf" srcId="{9E44C50B-9BD8-4584-AAB1-D48BBC8FD620}" destId="{4234666A-8C5C-4972-A792-119DA51E192D}" srcOrd="3" destOrd="0" presId="urn:microsoft.com/office/officeart/2005/8/layout/hierarchy2"/>
    <dgm:cxn modelId="{E88FA3BB-0660-4AE7-BE26-A09BBB80CB52}" type="presParOf" srcId="{4234666A-8C5C-4972-A792-119DA51E192D}" destId="{8718F417-4840-4A66-976B-4BE43C7DC25C}" srcOrd="0" destOrd="0" presId="urn:microsoft.com/office/officeart/2005/8/layout/hierarchy2"/>
    <dgm:cxn modelId="{B80AF617-BE8F-4588-A98E-AC399282290D}" type="presParOf" srcId="{4234666A-8C5C-4972-A792-119DA51E192D}" destId="{A8B83DAC-477B-4903-86EE-0AE0EE52899E}" srcOrd="1" destOrd="0" presId="urn:microsoft.com/office/officeart/2005/8/layout/hierarchy2"/>
    <dgm:cxn modelId="{7019E70B-AF01-48FC-ABF9-8EEF02BA76B6}" type="presParOf" srcId="{A8B83DAC-477B-4903-86EE-0AE0EE52899E}" destId="{6D97BB72-007D-4675-B0A7-8CA5FA871016}" srcOrd="0" destOrd="0" presId="urn:microsoft.com/office/officeart/2005/8/layout/hierarchy2"/>
    <dgm:cxn modelId="{207D4E73-773C-40DD-9F74-21AECAC83304}" type="presParOf" srcId="{6D97BB72-007D-4675-B0A7-8CA5FA871016}" destId="{A9642E84-AEF0-40A1-8149-AE9C1C0F5DA8}" srcOrd="0" destOrd="0" presId="urn:microsoft.com/office/officeart/2005/8/layout/hierarchy2"/>
    <dgm:cxn modelId="{E2AD1498-A934-40A6-AE8A-DEA2BF090E65}" type="presParOf" srcId="{A8B83DAC-477B-4903-86EE-0AE0EE52899E}" destId="{4889F91F-52F5-4509-B6A9-C7B71AD99E04}" srcOrd="1" destOrd="0" presId="urn:microsoft.com/office/officeart/2005/8/layout/hierarchy2"/>
    <dgm:cxn modelId="{3A6B1327-D1F6-441F-A558-B2946C172C51}" type="presParOf" srcId="{4889F91F-52F5-4509-B6A9-C7B71AD99E04}" destId="{E648357A-6934-412F-9051-88103FACE14A}" srcOrd="0" destOrd="0" presId="urn:microsoft.com/office/officeart/2005/8/layout/hierarchy2"/>
    <dgm:cxn modelId="{1AD20FF1-58C8-4BA9-ABB8-3B0766BB38E0}" type="presParOf" srcId="{4889F91F-52F5-4509-B6A9-C7B71AD99E04}" destId="{9CDC4AD8-8C5E-45C4-A3D3-9DD046589C4B}" srcOrd="1" destOrd="0" presId="urn:microsoft.com/office/officeart/2005/8/layout/hierarchy2"/>
    <dgm:cxn modelId="{96F3E6AE-1B03-4E8A-8A19-3C02B9DC2CBA}" type="presParOf" srcId="{A8B83DAC-477B-4903-86EE-0AE0EE52899E}" destId="{0F1D55DD-EF7C-4E93-8387-C8B504A587F4}" srcOrd="2" destOrd="0" presId="urn:microsoft.com/office/officeart/2005/8/layout/hierarchy2"/>
    <dgm:cxn modelId="{9BCF35D7-DE66-4D4A-8791-D54F120560DA}" type="presParOf" srcId="{0F1D55DD-EF7C-4E93-8387-C8B504A587F4}" destId="{6EA996C0-C8A3-4FFE-913D-1AB72C671EE2}" srcOrd="0" destOrd="0" presId="urn:microsoft.com/office/officeart/2005/8/layout/hierarchy2"/>
    <dgm:cxn modelId="{7EBFEB80-4052-4D20-B80F-111F69EBDC07}" type="presParOf" srcId="{A8B83DAC-477B-4903-86EE-0AE0EE52899E}" destId="{1A971B34-D6DF-400F-A261-47432627D9FA}" srcOrd="3" destOrd="0" presId="urn:microsoft.com/office/officeart/2005/8/layout/hierarchy2"/>
    <dgm:cxn modelId="{89B48CA7-6021-4A77-8290-82FFC5FA0E39}" type="presParOf" srcId="{1A971B34-D6DF-400F-A261-47432627D9FA}" destId="{53EA6617-F7FD-462D-89EE-2186BF251921}" srcOrd="0" destOrd="0" presId="urn:microsoft.com/office/officeart/2005/8/layout/hierarchy2"/>
    <dgm:cxn modelId="{AD0A526F-E947-4674-B644-CDA9305780A7}" type="presParOf" srcId="{1A971B34-D6DF-400F-A261-47432627D9FA}" destId="{6254D417-0474-46FC-8A68-ACD1302BDF77}" srcOrd="1" destOrd="0" presId="urn:microsoft.com/office/officeart/2005/8/layout/hierarchy2"/>
    <dgm:cxn modelId="{6307BE7F-8FC2-4174-B820-2227DBDB7920}" type="presParOf" srcId="{A8B83DAC-477B-4903-86EE-0AE0EE52899E}" destId="{E10B1431-874B-4526-B08D-3F4A57AF6A7B}" srcOrd="4" destOrd="0" presId="urn:microsoft.com/office/officeart/2005/8/layout/hierarchy2"/>
    <dgm:cxn modelId="{01BC37F9-22E4-44FF-ABE6-FE105BA1C8DD}" type="presParOf" srcId="{E10B1431-874B-4526-B08D-3F4A57AF6A7B}" destId="{745061A6-639D-45C1-8344-AECE24F5529E}" srcOrd="0" destOrd="0" presId="urn:microsoft.com/office/officeart/2005/8/layout/hierarchy2"/>
    <dgm:cxn modelId="{3EB9859E-4039-4266-A30E-DCD4DC33AAC1}" type="presParOf" srcId="{A8B83DAC-477B-4903-86EE-0AE0EE52899E}" destId="{25723F7C-FB6A-4DF4-B903-43FBEB688F72}" srcOrd="5" destOrd="0" presId="urn:microsoft.com/office/officeart/2005/8/layout/hierarchy2"/>
    <dgm:cxn modelId="{FFD50F77-2D4C-414A-9D43-6BB152C20296}" type="presParOf" srcId="{25723F7C-FB6A-4DF4-B903-43FBEB688F72}" destId="{93BFB56A-0FDC-4C23-A265-315E3665FF2C}" srcOrd="0" destOrd="0" presId="urn:microsoft.com/office/officeart/2005/8/layout/hierarchy2"/>
    <dgm:cxn modelId="{B11620D0-E7D5-475E-9EE8-9A9DC390105C}" type="presParOf" srcId="{25723F7C-FB6A-4DF4-B903-43FBEB688F72}" destId="{F1A7CE97-6389-4EDF-A66F-3CE85EEDD28D}" srcOrd="1" destOrd="0" presId="urn:microsoft.com/office/officeart/2005/8/layout/hierarchy2"/>
    <dgm:cxn modelId="{8642B53A-E154-4F92-A688-AFF32675AAF1}" type="presParOf" srcId="{9E44C50B-9BD8-4584-AAB1-D48BBC8FD620}" destId="{6F389A41-D7EF-48B7-B3EF-910FDD020037}" srcOrd="4" destOrd="0" presId="urn:microsoft.com/office/officeart/2005/8/layout/hierarchy2"/>
    <dgm:cxn modelId="{5B7FA7A5-92D1-47CB-BD6F-48076323B711}" type="presParOf" srcId="{6F389A41-D7EF-48B7-B3EF-910FDD020037}" destId="{FAE3FD14-54F1-4E39-A949-640EC55D33EE}" srcOrd="0" destOrd="0" presId="urn:microsoft.com/office/officeart/2005/8/layout/hierarchy2"/>
    <dgm:cxn modelId="{EF4C6600-4FCC-4747-8ACE-C9E05890414A}" type="presParOf" srcId="{9E44C50B-9BD8-4584-AAB1-D48BBC8FD620}" destId="{78EF29C9-F326-443D-B894-31A7C6DB85E5}" srcOrd="5" destOrd="0" presId="urn:microsoft.com/office/officeart/2005/8/layout/hierarchy2"/>
    <dgm:cxn modelId="{1AADEF7E-E784-4445-811B-09C08520FDD4}" type="presParOf" srcId="{78EF29C9-F326-443D-B894-31A7C6DB85E5}" destId="{5B3853FD-8B16-424B-94EC-12A76D4B29F5}" srcOrd="0" destOrd="0" presId="urn:microsoft.com/office/officeart/2005/8/layout/hierarchy2"/>
    <dgm:cxn modelId="{9C13EF4E-C0B2-48D9-A256-9B7B84AC0A94}" type="presParOf" srcId="{78EF29C9-F326-443D-B894-31A7C6DB85E5}" destId="{A63E206C-AEEA-477E-BF5F-170D7B66BBD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5A84E73-F31C-4F77-848D-74757614FA0A}" type="doc">
      <dgm:prSet loTypeId="urn:microsoft.com/office/officeart/2005/8/layout/vList5" loCatId="list" qsTypeId="urn:microsoft.com/office/officeart/2005/8/quickstyle/3d1" qsCatId="3D" csTypeId="urn:microsoft.com/office/officeart/2005/8/colors/accent4_5" csCatId="accent4" phldr="1"/>
      <dgm:spPr/>
      <dgm:t>
        <a:bodyPr/>
        <a:lstStyle/>
        <a:p>
          <a:endParaRPr lang="uk-UA"/>
        </a:p>
      </dgm:t>
    </dgm:pt>
    <dgm:pt modelId="{85ADB7E2-4963-475B-94B1-ACF1B98527B3}">
      <dgm:prSet phldrT="[Текст]" custT="1"/>
      <dgm:spPr/>
      <dgm:t>
        <a:bodyPr/>
        <a:lstStyle/>
        <a:p>
          <a:r>
            <a:rPr lang="uk-UA" sz="2500" b="1" i="0" baseline="0" dirty="0" smtClean="0">
              <a:latin typeface="Georgia" pitchFamily="18" charset="0"/>
              <a:cs typeface="Arial" pitchFamily="34" charset="0"/>
            </a:rPr>
            <a:t>За функціями в освітньому процесі </a:t>
          </a:r>
          <a:endParaRPr lang="uk-UA" sz="2500" b="1" i="0" baseline="0" dirty="0">
            <a:latin typeface="Georgia" pitchFamily="18" charset="0"/>
            <a:cs typeface="Arial" pitchFamily="34" charset="0"/>
          </a:endParaRPr>
        </a:p>
      </dgm:t>
    </dgm:pt>
    <dgm:pt modelId="{D572A5BA-62A2-4EED-8F62-290E50B428E2}" type="parTrans" cxnId="{FA269CCF-D4C7-4F6F-A836-6AD856B13448}">
      <dgm:prSet/>
      <dgm:spPr/>
      <dgm:t>
        <a:bodyPr/>
        <a:lstStyle/>
        <a:p>
          <a:endParaRPr lang="uk-UA"/>
        </a:p>
      </dgm:t>
    </dgm:pt>
    <dgm:pt modelId="{83FBA2BE-0DBE-4F49-84B8-BE52027231CC}" type="sibTrans" cxnId="{FA269CCF-D4C7-4F6F-A836-6AD856B13448}">
      <dgm:prSet/>
      <dgm:spPr/>
      <dgm:t>
        <a:bodyPr/>
        <a:lstStyle/>
        <a:p>
          <a:endParaRPr lang="uk-UA"/>
        </a:p>
      </dgm:t>
    </dgm:pt>
    <dgm:pt modelId="{5893FC92-F0FA-40F2-8266-DF9CA5682ED7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b="1" i="0" dirty="0" smtClean="0">
              <a:latin typeface="Georgia" pitchFamily="18" charset="0"/>
              <a:cs typeface="Arial" pitchFamily="34" charset="0"/>
            </a:rPr>
            <a:t>вступна</a:t>
          </a:r>
          <a:endParaRPr lang="uk-UA" b="1" i="0" dirty="0">
            <a:latin typeface="Georgia" pitchFamily="18" charset="0"/>
            <a:cs typeface="Arial" pitchFamily="34" charset="0"/>
          </a:endParaRPr>
        </a:p>
      </dgm:t>
    </dgm:pt>
    <dgm:pt modelId="{D7D45256-006F-41B6-A6FD-33E0A9AA6B5A}" type="parTrans" cxnId="{C5B6DF62-D999-4817-AC39-780C7BC9B075}">
      <dgm:prSet/>
      <dgm:spPr/>
      <dgm:t>
        <a:bodyPr/>
        <a:lstStyle/>
        <a:p>
          <a:endParaRPr lang="uk-UA"/>
        </a:p>
      </dgm:t>
    </dgm:pt>
    <dgm:pt modelId="{FBC3C4BE-200F-46EB-85CE-3F180BC6B6E0}" type="sibTrans" cxnId="{C5B6DF62-D999-4817-AC39-780C7BC9B075}">
      <dgm:prSet/>
      <dgm:spPr/>
      <dgm:t>
        <a:bodyPr/>
        <a:lstStyle/>
        <a:p>
          <a:endParaRPr lang="uk-UA"/>
        </a:p>
      </dgm:t>
    </dgm:pt>
    <dgm:pt modelId="{B292916C-C5E8-41CB-88B9-D4BE4AA96DFF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b="1" i="0" dirty="0" smtClean="0">
              <a:latin typeface="Georgia" pitchFamily="18" charset="0"/>
              <a:cs typeface="Arial" pitchFamily="34" charset="0"/>
            </a:rPr>
            <a:t>інформативна</a:t>
          </a:r>
          <a:endParaRPr lang="uk-UA" b="1" i="0" dirty="0">
            <a:latin typeface="Georgia" pitchFamily="18" charset="0"/>
            <a:cs typeface="Arial" pitchFamily="34" charset="0"/>
          </a:endParaRPr>
        </a:p>
      </dgm:t>
    </dgm:pt>
    <dgm:pt modelId="{8905D5DF-8D50-4E19-BC2E-C601BCD627D1}" type="parTrans" cxnId="{2193F415-8BBE-4654-8D3D-1F0BE15B6791}">
      <dgm:prSet/>
      <dgm:spPr/>
      <dgm:t>
        <a:bodyPr/>
        <a:lstStyle/>
        <a:p>
          <a:endParaRPr lang="uk-UA"/>
        </a:p>
      </dgm:t>
    </dgm:pt>
    <dgm:pt modelId="{58AE08E3-8426-4F06-8FFB-61A9849FF79D}" type="sibTrans" cxnId="{2193F415-8BBE-4654-8D3D-1F0BE15B6791}">
      <dgm:prSet/>
      <dgm:spPr/>
      <dgm:t>
        <a:bodyPr/>
        <a:lstStyle/>
        <a:p>
          <a:endParaRPr lang="uk-UA"/>
        </a:p>
      </dgm:t>
    </dgm:pt>
    <dgm:pt modelId="{C840E57A-4F62-4123-A8DA-67E96FC889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500" b="1" i="0" baseline="0" smtClean="0">
              <a:latin typeface="Georgia" pitchFamily="18" charset="0"/>
              <a:cs typeface="Arial" pitchFamily="34" charset="0"/>
            </a:rPr>
            <a:t>За формою викладу</a:t>
          </a:r>
          <a:endParaRPr lang="uk-UA" sz="2500" b="1" i="0" baseline="0" dirty="0">
            <a:latin typeface="Georgia" pitchFamily="18" charset="0"/>
            <a:cs typeface="Arial" pitchFamily="34" charset="0"/>
          </a:endParaRPr>
        </a:p>
      </dgm:t>
    </dgm:pt>
    <dgm:pt modelId="{E51982C8-C07C-41D8-99DB-31DD9E88DFFB}" type="parTrans" cxnId="{FE740636-3063-4787-BAE6-246F6063FD33}">
      <dgm:prSet/>
      <dgm:spPr/>
      <dgm:t>
        <a:bodyPr/>
        <a:lstStyle/>
        <a:p>
          <a:endParaRPr lang="uk-UA"/>
        </a:p>
      </dgm:t>
    </dgm:pt>
    <dgm:pt modelId="{3D582C67-501F-4D23-8E17-63E854DA232A}" type="sibTrans" cxnId="{FE740636-3063-4787-BAE6-246F6063FD33}">
      <dgm:prSet/>
      <dgm:spPr/>
      <dgm:t>
        <a:bodyPr/>
        <a:lstStyle/>
        <a:p>
          <a:endParaRPr lang="uk-UA"/>
        </a:p>
      </dgm:t>
    </dgm:pt>
    <dgm:pt modelId="{457782B7-ABEE-4BBE-990E-27D6083BDC45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b="1" i="0" dirty="0" smtClean="0">
              <a:latin typeface="Georgia" pitchFamily="18" charset="0"/>
              <a:cs typeface="Arial" pitchFamily="34" charset="0"/>
            </a:rPr>
            <a:t>індуктивна</a:t>
          </a:r>
          <a:endParaRPr lang="uk-UA" b="1" i="0" dirty="0">
            <a:latin typeface="Georgia" pitchFamily="18" charset="0"/>
            <a:cs typeface="Arial" pitchFamily="34" charset="0"/>
          </a:endParaRPr>
        </a:p>
      </dgm:t>
    </dgm:pt>
    <dgm:pt modelId="{D7958659-CE4A-45A5-B8DD-8FB9F276582B}" type="parTrans" cxnId="{BFDB3C93-054B-4686-982F-E4C03F0AF00B}">
      <dgm:prSet/>
      <dgm:spPr/>
      <dgm:t>
        <a:bodyPr/>
        <a:lstStyle/>
        <a:p>
          <a:endParaRPr lang="uk-UA"/>
        </a:p>
      </dgm:t>
    </dgm:pt>
    <dgm:pt modelId="{99E5E169-6044-4696-9182-FCC4D8EF2F93}" type="sibTrans" cxnId="{BFDB3C93-054B-4686-982F-E4C03F0AF00B}">
      <dgm:prSet/>
      <dgm:spPr/>
      <dgm:t>
        <a:bodyPr/>
        <a:lstStyle/>
        <a:p>
          <a:endParaRPr lang="uk-UA"/>
        </a:p>
      </dgm:t>
    </dgm:pt>
    <dgm:pt modelId="{32F2FA00-2C54-4B08-BEB7-C9FDF9B507F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500" b="1" i="0" baseline="0" smtClean="0">
              <a:latin typeface="Georgia" pitchFamily="18" charset="0"/>
              <a:cs typeface="Arial" pitchFamily="34" charset="0"/>
            </a:rPr>
            <a:t>За дидактичною роллю</a:t>
          </a:r>
          <a:endParaRPr lang="uk-UA" sz="2500" b="1" i="0" baseline="0" dirty="0">
            <a:latin typeface="Georgia" pitchFamily="18" charset="0"/>
            <a:cs typeface="Arial" pitchFamily="34" charset="0"/>
          </a:endParaRPr>
        </a:p>
      </dgm:t>
    </dgm:pt>
    <dgm:pt modelId="{2D0A9198-1381-418F-AC56-959B647E12B8}" type="parTrans" cxnId="{84C7B0E9-0176-429E-85D6-1EA1BD109ACA}">
      <dgm:prSet/>
      <dgm:spPr/>
      <dgm:t>
        <a:bodyPr/>
        <a:lstStyle/>
        <a:p>
          <a:endParaRPr lang="uk-UA"/>
        </a:p>
      </dgm:t>
    </dgm:pt>
    <dgm:pt modelId="{A5F5B509-2B8D-4A65-A37D-0A572745B7D7}" type="sibTrans" cxnId="{84C7B0E9-0176-429E-85D6-1EA1BD109ACA}">
      <dgm:prSet/>
      <dgm:spPr/>
      <dgm:t>
        <a:bodyPr/>
        <a:lstStyle/>
        <a:p>
          <a:endParaRPr lang="uk-UA"/>
        </a:p>
      </dgm:t>
    </dgm:pt>
    <dgm:pt modelId="{14492E62-A6C6-4EAB-851C-F37A5DF489FD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b="1" i="0" dirty="0" smtClean="0">
              <a:latin typeface="Georgia" pitchFamily="18" charset="0"/>
              <a:cs typeface="Arial" pitchFamily="34" charset="0"/>
            </a:rPr>
            <a:t>вступна бесіда,</a:t>
          </a:r>
          <a:endParaRPr lang="uk-UA" b="1" i="0" dirty="0">
            <a:latin typeface="Georgia" pitchFamily="18" charset="0"/>
            <a:cs typeface="Arial" pitchFamily="34" charset="0"/>
          </a:endParaRPr>
        </a:p>
      </dgm:t>
    </dgm:pt>
    <dgm:pt modelId="{6432EE8C-FC2B-417F-B2C6-3F451EBF5196}" type="parTrans" cxnId="{DC4446D1-A518-493D-AE1F-91B0C9A76C26}">
      <dgm:prSet/>
      <dgm:spPr/>
      <dgm:t>
        <a:bodyPr/>
        <a:lstStyle/>
        <a:p>
          <a:endParaRPr lang="uk-UA"/>
        </a:p>
      </dgm:t>
    </dgm:pt>
    <dgm:pt modelId="{E8B84A02-1EDF-49E4-9FE1-2290797D2B90}" type="sibTrans" cxnId="{DC4446D1-A518-493D-AE1F-91B0C9A76C26}">
      <dgm:prSet/>
      <dgm:spPr/>
      <dgm:t>
        <a:bodyPr/>
        <a:lstStyle/>
        <a:p>
          <a:endParaRPr lang="uk-UA"/>
        </a:p>
      </dgm:t>
    </dgm:pt>
    <dgm:pt modelId="{D8BD5C67-35FD-4F35-B417-1EAB6B8AB1C2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b="1" i="0" dirty="0" err="1" smtClean="0">
              <a:latin typeface="Georgia" pitchFamily="18" charset="0"/>
              <a:cs typeface="Arial" pitchFamily="34" charset="0"/>
            </a:rPr>
            <a:t>систематизуюча</a:t>
          </a:r>
          <a:endParaRPr lang="uk-UA" b="1" i="0" dirty="0">
            <a:latin typeface="Georgia" pitchFamily="18" charset="0"/>
            <a:cs typeface="Arial" pitchFamily="34" charset="0"/>
          </a:endParaRPr>
        </a:p>
      </dgm:t>
    </dgm:pt>
    <dgm:pt modelId="{4CCC7CF1-225D-4B9D-B1B9-89132FEAB236}" type="parTrans" cxnId="{8D822E59-E7EF-493B-A0E6-02A04667F7E6}">
      <dgm:prSet/>
      <dgm:spPr/>
      <dgm:t>
        <a:bodyPr/>
        <a:lstStyle/>
        <a:p>
          <a:endParaRPr lang="uk-UA"/>
        </a:p>
      </dgm:t>
    </dgm:pt>
    <dgm:pt modelId="{D5EC6054-68C6-4D32-890C-ED99BABC6F55}" type="sibTrans" cxnId="{8D822E59-E7EF-493B-A0E6-02A04667F7E6}">
      <dgm:prSet/>
      <dgm:spPr/>
      <dgm:t>
        <a:bodyPr/>
        <a:lstStyle/>
        <a:p>
          <a:endParaRPr lang="uk-UA"/>
        </a:p>
      </dgm:t>
    </dgm:pt>
    <dgm:pt modelId="{116128BA-3424-4164-A58C-FB2B077D35B8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b="1" i="0" dirty="0" smtClean="0">
              <a:latin typeface="Georgia" pitchFamily="18" charset="0"/>
              <a:cs typeface="Arial" pitchFamily="34" charset="0"/>
            </a:rPr>
            <a:t>контрольно-коректувальна</a:t>
          </a:r>
          <a:endParaRPr lang="uk-UA" b="1" i="0" dirty="0">
            <a:latin typeface="Georgia" pitchFamily="18" charset="0"/>
            <a:cs typeface="Arial" pitchFamily="34" charset="0"/>
          </a:endParaRPr>
        </a:p>
      </dgm:t>
    </dgm:pt>
    <dgm:pt modelId="{4D01BCD5-B108-44DC-A2DA-9472C8D7D1BF}" type="parTrans" cxnId="{B41120C4-CE8A-473C-BFAF-72AFC7A73C68}">
      <dgm:prSet/>
      <dgm:spPr/>
      <dgm:t>
        <a:bodyPr/>
        <a:lstStyle/>
        <a:p>
          <a:endParaRPr lang="uk-UA"/>
        </a:p>
      </dgm:t>
    </dgm:pt>
    <dgm:pt modelId="{AC80CCFC-D0BE-4F77-B9A5-152464479DF2}" type="sibTrans" cxnId="{B41120C4-CE8A-473C-BFAF-72AFC7A73C68}">
      <dgm:prSet/>
      <dgm:spPr/>
      <dgm:t>
        <a:bodyPr/>
        <a:lstStyle/>
        <a:p>
          <a:endParaRPr lang="uk-UA"/>
        </a:p>
      </dgm:t>
    </dgm:pt>
    <dgm:pt modelId="{D1BF33C7-DCB5-4EFC-A48D-37DD70405E4C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b="1" i="0" dirty="0" smtClean="0">
              <a:latin typeface="Georgia" pitchFamily="18" charset="0"/>
              <a:cs typeface="Arial" pitchFamily="34" charset="0"/>
            </a:rPr>
            <a:t>дедуктивна</a:t>
          </a:r>
          <a:endParaRPr lang="uk-UA" b="1" i="0" dirty="0">
            <a:latin typeface="Georgia" pitchFamily="18" charset="0"/>
            <a:cs typeface="Arial" pitchFamily="34" charset="0"/>
          </a:endParaRPr>
        </a:p>
      </dgm:t>
    </dgm:pt>
    <dgm:pt modelId="{C33DEEC0-81A2-49DA-9847-0D77E624BB40}" type="parTrans" cxnId="{B61A5B56-75FB-46C1-AB08-3812CFCC4945}">
      <dgm:prSet/>
      <dgm:spPr/>
      <dgm:t>
        <a:bodyPr/>
        <a:lstStyle/>
        <a:p>
          <a:endParaRPr lang="uk-UA"/>
        </a:p>
      </dgm:t>
    </dgm:pt>
    <dgm:pt modelId="{F26D8CEE-A3DB-44B2-BEBC-A44EFCABFD93}" type="sibTrans" cxnId="{B61A5B56-75FB-46C1-AB08-3812CFCC4945}">
      <dgm:prSet/>
      <dgm:spPr/>
      <dgm:t>
        <a:bodyPr/>
        <a:lstStyle/>
        <a:p>
          <a:endParaRPr lang="uk-UA"/>
        </a:p>
      </dgm:t>
    </dgm:pt>
    <dgm:pt modelId="{9CA7B36F-220A-402F-80A4-803BC6A8B6DE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b="1" i="0" dirty="0" err="1" smtClean="0">
              <a:latin typeface="Georgia" pitchFamily="18" charset="0"/>
              <a:cs typeface="Arial" pitchFamily="34" charset="0"/>
            </a:rPr>
            <a:t>традуктивна</a:t>
          </a:r>
          <a:endParaRPr lang="uk-UA" b="1" i="0" dirty="0">
            <a:latin typeface="Georgia" pitchFamily="18" charset="0"/>
            <a:cs typeface="Arial" pitchFamily="34" charset="0"/>
          </a:endParaRPr>
        </a:p>
      </dgm:t>
    </dgm:pt>
    <dgm:pt modelId="{8E5D2C07-0D27-4B36-A482-CF053E4F00D6}" type="parTrans" cxnId="{5407DB28-05FD-4B63-9D49-05B0B289F7A5}">
      <dgm:prSet/>
      <dgm:spPr/>
      <dgm:t>
        <a:bodyPr/>
        <a:lstStyle/>
        <a:p>
          <a:endParaRPr lang="uk-UA"/>
        </a:p>
      </dgm:t>
    </dgm:pt>
    <dgm:pt modelId="{A7D662A9-D73B-4F45-900B-223B3E00777E}" type="sibTrans" cxnId="{5407DB28-05FD-4B63-9D49-05B0B289F7A5}">
      <dgm:prSet/>
      <dgm:spPr/>
      <dgm:t>
        <a:bodyPr/>
        <a:lstStyle/>
        <a:p>
          <a:endParaRPr lang="uk-UA"/>
        </a:p>
      </dgm:t>
    </dgm:pt>
    <dgm:pt modelId="{545ED232-19A7-4B8A-AB44-1B7D16F8E67C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b="1" i="0" dirty="0" smtClean="0">
              <a:latin typeface="Georgia" pitchFamily="18" charset="0"/>
              <a:cs typeface="Arial" pitchFamily="34" charset="0"/>
            </a:rPr>
            <a:t>бесіда, яка дає нову інформацію,</a:t>
          </a:r>
          <a:endParaRPr lang="ru-RU" b="1" i="0" dirty="0">
            <a:latin typeface="Georgia" pitchFamily="18" charset="0"/>
            <a:cs typeface="Arial" pitchFamily="34" charset="0"/>
          </a:endParaRPr>
        </a:p>
      </dgm:t>
    </dgm:pt>
    <dgm:pt modelId="{2F3097EB-F31F-4029-8F74-6484DCEF255D}" type="parTrans" cxnId="{65F1D31F-3DB8-430F-B10E-7629DAD4595D}">
      <dgm:prSet/>
      <dgm:spPr/>
      <dgm:t>
        <a:bodyPr/>
        <a:lstStyle/>
        <a:p>
          <a:endParaRPr lang="uk-UA"/>
        </a:p>
      </dgm:t>
    </dgm:pt>
    <dgm:pt modelId="{B35A0AB6-2106-4FB9-8399-ACA94D0452BA}" type="sibTrans" cxnId="{65F1D31F-3DB8-430F-B10E-7629DAD4595D}">
      <dgm:prSet/>
      <dgm:spPr/>
      <dgm:t>
        <a:bodyPr/>
        <a:lstStyle/>
        <a:p>
          <a:endParaRPr lang="uk-UA"/>
        </a:p>
      </dgm:t>
    </dgm:pt>
    <dgm:pt modelId="{29FF95DE-6272-4C59-A995-73B46D3B45AB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b="1" i="0" dirty="0" smtClean="0">
              <a:latin typeface="Georgia" pitchFamily="18" charset="0"/>
              <a:cs typeface="Arial" pitchFamily="34" charset="0"/>
            </a:rPr>
            <a:t>закріплююча бесіда</a:t>
          </a:r>
          <a:endParaRPr lang="uk-UA" b="1" i="0" dirty="0">
            <a:latin typeface="Georgia" pitchFamily="18" charset="0"/>
            <a:cs typeface="Arial" pitchFamily="34" charset="0"/>
          </a:endParaRPr>
        </a:p>
      </dgm:t>
    </dgm:pt>
    <dgm:pt modelId="{B96B09EC-F13C-4B6D-BC7E-DCD0353799AB}" type="parTrans" cxnId="{B34E83F8-5B60-4000-A77F-CDFE0EA6A5AE}">
      <dgm:prSet/>
      <dgm:spPr/>
      <dgm:t>
        <a:bodyPr/>
        <a:lstStyle/>
        <a:p>
          <a:endParaRPr lang="uk-UA"/>
        </a:p>
      </dgm:t>
    </dgm:pt>
    <dgm:pt modelId="{F82CE216-38BB-45F7-9B5B-1E35A7F0F815}" type="sibTrans" cxnId="{B34E83F8-5B60-4000-A77F-CDFE0EA6A5AE}">
      <dgm:prSet/>
      <dgm:spPr/>
      <dgm:t>
        <a:bodyPr/>
        <a:lstStyle/>
        <a:p>
          <a:endParaRPr lang="uk-UA"/>
        </a:p>
      </dgm:t>
    </dgm:pt>
    <dgm:pt modelId="{BA539D30-EDA8-4BFE-ABD3-0A484AF81EA4}" type="pres">
      <dgm:prSet presAssocID="{05A84E73-F31C-4F77-848D-74757614FA0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32FD4C-BEC3-43E3-88B9-52E4D40A64E3}" type="pres">
      <dgm:prSet presAssocID="{85ADB7E2-4963-475B-94B1-ACF1B98527B3}" presName="linNode" presStyleCnt="0"/>
      <dgm:spPr/>
      <dgm:t>
        <a:bodyPr/>
        <a:lstStyle/>
        <a:p>
          <a:endParaRPr lang="ru-RU"/>
        </a:p>
      </dgm:t>
    </dgm:pt>
    <dgm:pt modelId="{367CA4E9-6560-4A0A-83D5-39A48A967C68}" type="pres">
      <dgm:prSet presAssocID="{85ADB7E2-4963-475B-94B1-ACF1B98527B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907090E-FF04-459C-9393-7E95B793ECFD}" type="pres">
      <dgm:prSet presAssocID="{85ADB7E2-4963-475B-94B1-ACF1B98527B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663C7B1-1C7B-455E-914A-9B85ADD74EFE}" type="pres">
      <dgm:prSet presAssocID="{83FBA2BE-0DBE-4F49-84B8-BE52027231CC}" presName="sp" presStyleCnt="0"/>
      <dgm:spPr/>
      <dgm:t>
        <a:bodyPr/>
        <a:lstStyle/>
        <a:p>
          <a:endParaRPr lang="ru-RU"/>
        </a:p>
      </dgm:t>
    </dgm:pt>
    <dgm:pt modelId="{9CDF66FE-D1A8-42D4-94C0-A5AD39BD309B}" type="pres">
      <dgm:prSet presAssocID="{C840E57A-4F62-4123-A8DA-67E96FC889B7}" presName="linNode" presStyleCnt="0"/>
      <dgm:spPr/>
      <dgm:t>
        <a:bodyPr/>
        <a:lstStyle/>
        <a:p>
          <a:endParaRPr lang="ru-RU"/>
        </a:p>
      </dgm:t>
    </dgm:pt>
    <dgm:pt modelId="{95C9310B-B1F1-49DF-B2C4-0582FA3D0D99}" type="pres">
      <dgm:prSet presAssocID="{C840E57A-4F62-4123-A8DA-67E96FC889B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47389AD-D3C7-484D-BDB3-6798A9B0605C}" type="pres">
      <dgm:prSet presAssocID="{C840E57A-4F62-4123-A8DA-67E96FC889B7}" presName="descendantText" presStyleLbl="alignAccFollowNode1" presStyleIdx="1" presStyleCnt="3" custLinFactNeighborX="2720" custLinFactNeighborY="54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45E1825-5DAF-4288-A6A7-CEAA5F77C23D}" type="pres">
      <dgm:prSet presAssocID="{3D582C67-501F-4D23-8E17-63E854DA232A}" presName="sp" presStyleCnt="0"/>
      <dgm:spPr/>
      <dgm:t>
        <a:bodyPr/>
        <a:lstStyle/>
        <a:p>
          <a:endParaRPr lang="ru-RU"/>
        </a:p>
      </dgm:t>
    </dgm:pt>
    <dgm:pt modelId="{0790C49F-B5DC-49AE-8CE2-83EF763C3D98}" type="pres">
      <dgm:prSet presAssocID="{32F2FA00-2C54-4B08-BEB7-C9FDF9B507F0}" presName="linNode" presStyleCnt="0"/>
      <dgm:spPr/>
      <dgm:t>
        <a:bodyPr/>
        <a:lstStyle/>
        <a:p>
          <a:endParaRPr lang="ru-RU"/>
        </a:p>
      </dgm:t>
    </dgm:pt>
    <dgm:pt modelId="{0FD0D797-F9D1-436E-9663-9A905CA90202}" type="pres">
      <dgm:prSet presAssocID="{32F2FA00-2C54-4B08-BEB7-C9FDF9B507F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B13ACF8-6611-4223-BF3A-0B213EB65726}" type="pres">
      <dgm:prSet presAssocID="{32F2FA00-2C54-4B08-BEB7-C9FDF9B507F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55E9B24-2799-49BD-94D3-55CB514CB1E6}" type="presOf" srcId="{14492E62-A6C6-4EAB-851C-F37A5DF489FD}" destId="{6B13ACF8-6611-4223-BF3A-0B213EB65726}" srcOrd="0" destOrd="0" presId="urn:microsoft.com/office/officeart/2005/8/layout/vList5"/>
    <dgm:cxn modelId="{B34E83F8-5B60-4000-A77F-CDFE0EA6A5AE}" srcId="{32F2FA00-2C54-4B08-BEB7-C9FDF9B507F0}" destId="{29FF95DE-6272-4C59-A995-73B46D3B45AB}" srcOrd="2" destOrd="0" parTransId="{B96B09EC-F13C-4B6D-BC7E-DCD0353799AB}" sibTransId="{F82CE216-38BB-45F7-9B5B-1E35A7F0F815}"/>
    <dgm:cxn modelId="{B0D9E255-2BCB-4E7B-978B-22234825E859}" type="presOf" srcId="{D8BD5C67-35FD-4F35-B417-1EAB6B8AB1C2}" destId="{3907090E-FF04-459C-9393-7E95B793ECFD}" srcOrd="0" destOrd="2" presId="urn:microsoft.com/office/officeart/2005/8/layout/vList5"/>
    <dgm:cxn modelId="{45EB69B8-4DC7-46E4-BFD2-C67A90573CA0}" type="presOf" srcId="{545ED232-19A7-4B8A-AB44-1B7D16F8E67C}" destId="{6B13ACF8-6611-4223-BF3A-0B213EB65726}" srcOrd="0" destOrd="1" presId="urn:microsoft.com/office/officeart/2005/8/layout/vList5"/>
    <dgm:cxn modelId="{2B73F2A2-57B4-4CD2-B669-BC76E0FDDD86}" type="presOf" srcId="{116128BA-3424-4164-A58C-FB2B077D35B8}" destId="{3907090E-FF04-459C-9393-7E95B793ECFD}" srcOrd="0" destOrd="3" presId="urn:microsoft.com/office/officeart/2005/8/layout/vList5"/>
    <dgm:cxn modelId="{5407DB28-05FD-4B63-9D49-05B0B289F7A5}" srcId="{C840E57A-4F62-4123-A8DA-67E96FC889B7}" destId="{9CA7B36F-220A-402F-80A4-803BC6A8B6DE}" srcOrd="2" destOrd="0" parTransId="{8E5D2C07-0D27-4B36-A482-CF053E4F00D6}" sibTransId="{A7D662A9-D73B-4F45-900B-223B3E00777E}"/>
    <dgm:cxn modelId="{E2DB6B4C-1D5F-4A39-8116-18C1DA3A8313}" type="presOf" srcId="{C840E57A-4F62-4123-A8DA-67E96FC889B7}" destId="{95C9310B-B1F1-49DF-B2C4-0582FA3D0D99}" srcOrd="0" destOrd="0" presId="urn:microsoft.com/office/officeart/2005/8/layout/vList5"/>
    <dgm:cxn modelId="{4DFAEB30-989E-48B0-89CF-652E2D9CB8BE}" type="presOf" srcId="{85ADB7E2-4963-475B-94B1-ACF1B98527B3}" destId="{367CA4E9-6560-4A0A-83D5-39A48A967C68}" srcOrd="0" destOrd="0" presId="urn:microsoft.com/office/officeart/2005/8/layout/vList5"/>
    <dgm:cxn modelId="{B41120C4-CE8A-473C-BFAF-72AFC7A73C68}" srcId="{85ADB7E2-4963-475B-94B1-ACF1B98527B3}" destId="{116128BA-3424-4164-A58C-FB2B077D35B8}" srcOrd="3" destOrd="0" parTransId="{4D01BCD5-B108-44DC-A2DA-9472C8D7D1BF}" sibTransId="{AC80CCFC-D0BE-4F77-B9A5-152464479DF2}"/>
    <dgm:cxn modelId="{FA269CCF-D4C7-4F6F-A836-6AD856B13448}" srcId="{05A84E73-F31C-4F77-848D-74757614FA0A}" destId="{85ADB7E2-4963-475B-94B1-ACF1B98527B3}" srcOrd="0" destOrd="0" parTransId="{D572A5BA-62A2-4EED-8F62-290E50B428E2}" sibTransId="{83FBA2BE-0DBE-4F49-84B8-BE52027231CC}"/>
    <dgm:cxn modelId="{A29CBA37-C118-48FB-B202-A9C3DDF267A2}" type="presOf" srcId="{457782B7-ABEE-4BBE-990E-27D6083BDC45}" destId="{E47389AD-D3C7-484D-BDB3-6798A9B0605C}" srcOrd="0" destOrd="0" presId="urn:microsoft.com/office/officeart/2005/8/layout/vList5"/>
    <dgm:cxn modelId="{2193F415-8BBE-4654-8D3D-1F0BE15B6791}" srcId="{85ADB7E2-4963-475B-94B1-ACF1B98527B3}" destId="{B292916C-C5E8-41CB-88B9-D4BE4AA96DFF}" srcOrd="1" destOrd="0" parTransId="{8905D5DF-8D50-4E19-BC2E-C601BCD627D1}" sibTransId="{58AE08E3-8426-4F06-8FFB-61A9849FF79D}"/>
    <dgm:cxn modelId="{65F1D31F-3DB8-430F-B10E-7629DAD4595D}" srcId="{32F2FA00-2C54-4B08-BEB7-C9FDF9B507F0}" destId="{545ED232-19A7-4B8A-AB44-1B7D16F8E67C}" srcOrd="1" destOrd="0" parTransId="{2F3097EB-F31F-4029-8F74-6484DCEF255D}" sibTransId="{B35A0AB6-2106-4FB9-8399-ACA94D0452BA}"/>
    <dgm:cxn modelId="{464301B8-9058-42B3-9217-D545690B9D6E}" type="presOf" srcId="{32F2FA00-2C54-4B08-BEB7-C9FDF9B507F0}" destId="{0FD0D797-F9D1-436E-9663-9A905CA90202}" srcOrd="0" destOrd="0" presId="urn:microsoft.com/office/officeart/2005/8/layout/vList5"/>
    <dgm:cxn modelId="{8D822E59-E7EF-493B-A0E6-02A04667F7E6}" srcId="{85ADB7E2-4963-475B-94B1-ACF1B98527B3}" destId="{D8BD5C67-35FD-4F35-B417-1EAB6B8AB1C2}" srcOrd="2" destOrd="0" parTransId="{4CCC7CF1-225D-4B9D-B1B9-89132FEAB236}" sibTransId="{D5EC6054-68C6-4D32-890C-ED99BABC6F55}"/>
    <dgm:cxn modelId="{84C7B0E9-0176-429E-85D6-1EA1BD109ACA}" srcId="{05A84E73-F31C-4F77-848D-74757614FA0A}" destId="{32F2FA00-2C54-4B08-BEB7-C9FDF9B507F0}" srcOrd="2" destOrd="0" parTransId="{2D0A9198-1381-418F-AC56-959B647E12B8}" sibTransId="{A5F5B509-2B8D-4A65-A37D-0A572745B7D7}"/>
    <dgm:cxn modelId="{DEAA85EE-9A27-41DF-B2C5-B4F210DF2F26}" type="presOf" srcId="{05A84E73-F31C-4F77-848D-74757614FA0A}" destId="{BA539D30-EDA8-4BFE-ABD3-0A484AF81EA4}" srcOrd="0" destOrd="0" presId="urn:microsoft.com/office/officeart/2005/8/layout/vList5"/>
    <dgm:cxn modelId="{21494E19-700F-446A-B6EB-A235493C167B}" type="presOf" srcId="{D1BF33C7-DCB5-4EFC-A48D-37DD70405E4C}" destId="{E47389AD-D3C7-484D-BDB3-6798A9B0605C}" srcOrd="0" destOrd="1" presId="urn:microsoft.com/office/officeart/2005/8/layout/vList5"/>
    <dgm:cxn modelId="{C5B6DF62-D999-4817-AC39-780C7BC9B075}" srcId="{85ADB7E2-4963-475B-94B1-ACF1B98527B3}" destId="{5893FC92-F0FA-40F2-8266-DF9CA5682ED7}" srcOrd="0" destOrd="0" parTransId="{D7D45256-006F-41B6-A6FD-33E0A9AA6B5A}" sibTransId="{FBC3C4BE-200F-46EB-85CE-3F180BC6B6E0}"/>
    <dgm:cxn modelId="{2355B354-3922-480E-B729-029BA29914A7}" type="presOf" srcId="{B292916C-C5E8-41CB-88B9-D4BE4AA96DFF}" destId="{3907090E-FF04-459C-9393-7E95B793ECFD}" srcOrd="0" destOrd="1" presId="urn:microsoft.com/office/officeart/2005/8/layout/vList5"/>
    <dgm:cxn modelId="{B61A5B56-75FB-46C1-AB08-3812CFCC4945}" srcId="{C840E57A-4F62-4123-A8DA-67E96FC889B7}" destId="{D1BF33C7-DCB5-4EFC-A48D-37DD70405E4C}" srcOrd="1" destOrd="0" parTransId="{C33DEEC0-81A2-49DA-9847-0D77E624BB40}" sibTransId="{F26D8CEE-A3DB-44B2-BEBC-A44EFCABFD93}"/>
    <dgm:cxn modelId="{82C44106-7E4F-4A59-B90B-9121537635FE}" type="presOf" srcId="{9CA7B36F-220A-402F-80A4-803BC6A8B6DE}" destId="{E47389AD-D3C7-484D-BDB3-6798A9B0605C}" srcOrd="0" destOrd="2" presId="urn:microsoft.com/office/officeart/2005/8/layout/vList5"/>
    <dgm:cxn modelId="{FE740636-3063-4787-BAE6-246F6063FD33}" srcId="{05A84E73-F31C-4F77-848D-74757614FA0A}" destId="{C840E57A-4F62-4123-A8DA-67E96FC889B7}" srcOrd="1" destOrd="0" parTransId="{E51982C8-C07C-41D8-99DB-31DD9E88DFFB}" sibTransId="{3D582C67-501F-4D23-8E17-63E854DA232A}"/>
    <dgm:cxn modelId="{DC4446D1-A518-493D-AE1F-91B0C9A76C26}" srcId="{32F2FA00-2C54-4B08-BEB7-C9FDF9B507F0}" destId="{14492E62-A6C6-4EAB-851C-F37A5DF489FD}" srcOrd="0" destOrd="0" parTransId="{6432EE8C-FC2B-417F-B2C6-3F451EBF5196}" sibTransId="{E8B84A02-1EDF-49E4-9FE1-2290797D2B90}"/>
    <dgm:cxn modelId="{8C4A2AE2-62DC-4AD4-B0E7-E37B1B54857C}" type="presOf" srcId="{5893FC92-F0FA-40F2-8266-DF9CA5682ED7}" destId="{3907090E-FF04-459C-9393-7E95B793ECFD}" srcOrd="0" destOrd="0" presId="urn:microsoft.com/office/officeart/2005/8/layout/vList5"/>
    <dgm:cxn modelId="{BFDB3C93-054B-4686-982F-E4C03F0AF00B}" srcId="{C840E57A-4F62-4123-A8DA-67E96FC889B7}" destId="{457782B7-ABEE-4BBE-990E-27D6083BDC45}" srcOrd="0" destOrd="0" parTransId="{D7958659-CE4A-45A5-B8DD-8FB9F276582B}" sibTransId="{99E5E169-6044-4696-9182-FCC4D8EF2F93}"/>
    <dgm:cxn modelId="{B478BC2F-5F15-4D31-8AA5-016E34BE3EB3}" type="presOf" srcId="{29FF95DE-6272-4C59-A995-73B46D3B45AB}" destId="{6B13ACF8-6611-4223-BF3A-0B213EB65726}" srcOrd="0" destOrd="2" presId="urn:microsoft.com/office/officeart/2005/8/layout/vList5"/>
    <dgm:cxn modelId="{97DEE967-A1C4-41DE-8DAE-6BD3E9EB2D11}" type="presParOf" srcId="{BA539D30-EDA8-4BFE-ABD3-0A484AF81EA4}" destId="{2432FD4C-BEC3-43E3-88B9-52E4D40A64E3}" srcOrd="0" destOrd="0" presId="urn:microsoft.com/office/officeart/2005/8/layout/vList5"/>
    <dgm:cxn modelId="{38D1E31E-C014-45A6-A809-A86417228439}" type="presParOf" srcId="{2432FD4C-BEC3-43E3-88B9-52E4D40A64E3}" destId="{367CA4E9-6560-4A0A-83D5-39A48A967C68}" srcOrd="0" destOrd="0" presId="urn:microsoft.com/office/officeart/2005/8/layout/vList5"/>
    <dgm:cxn modelId="{85C5F320-5B48-4EBC-9FCB-3AF6334A2BCF}" type="presParOf" srcId="{2432FD4C-BEC3-43E3-88B9-52E4D40A64E3}" destId="{3907090E-FF04-459C-9393-7E95B793ECFD}" srcOrd="1" destOrd="0" presId="urn:microsoft.com/office/officeart/2005/8/layout/vList5"/>
    <dgm:cxn modelId="{17E3587B-D868-4C96-A705-9A56AAE089F6}" type="presParOf" srcId="{BA539D30-EDA8-4BFE-ABD3-0A484AF81EA4}" destId="{A663C7B1-1C7B-455E-914A-9B85ADD74EFE}" srcOrd="1" destOrd="0" presId="urn:microsoft.com/office/officeart/2005/8/layout/vList5"/>
    <dgm:cxn modelId="{7E4E68CD-FCAE-4B7F-B1AE-FD5519DE39F9}" type="presParOf" srcId="{BA539D30-EDA8-4BFE-ABD3-0A484AF81EA4}" destId="{9CDF66FE-D1A8-42D4-94C0-A5AD39BD309B}" srcOrd="2" destOrd="0" presId="urn:microsoft.com/office/officeart/2005/8/layout/vList5"/>
    <dgm:cxn modelId="{97142B64-E71F-4D78-809F-A49191CBF0BE}" type="presParOf" srcId="{9CDF66FE-D1A8-42D4-94C0-A5AD39BD309B}" destId="{95C9310B-B1F1-49DF-B2C4-0582FA3D0D99}" srcOrd="0" destOrd="0" presId="urn:microsoft.com/office/officeart/2005/8/layout/vList5"/>
    <dgm:cxn modelId="{7333931D-93BD-42B8-9D40-9986A012E5AF}" type="presParOf" srcId="{9CDF66FE-D1A8-42D4-94C0-A5AD39BD309B}" destId="{E47389AD-D3C7-484D-BDB3-6798A9B0605C}" srcOrd="1" destOrd="0" presId="urn:microsoft.com/office/officeart/2005/8/layout/vList5"/>
    <dgm:cxn modelId="{8C0199C3-5588-4EF3-9DE5-B1972810A8CA}" type="presParOf" srcId="{BA539D30-EDA8-4BFE-ABD3-0A484AF81EA4}" destId="{745E1825-5DAF-4288-A6A7-CEAA5F77C23D}" srcOrd="3" destOrd="0" presId="urn:microsoft.com/office/officeart/2005/8/layout/vList5"/>
    <dgm:cxn modelId="{7FD2E609-7D96-4151-BDD6-FA1402C6E327}" type="presParOf" srcId="{BA539D30-EDA8-4BFE-ABD3-0A484AF81EA4}" destId="{0790C49F-B5DC-49AE-8CE2-83EF763C3D98}" srcOrd="4" destOrd="0" presId="urn:microsoft.com/office/officeart/2005/8/layout/vList5"/>
    <dgm:cxn modelId="{890D9194-1AF9-40F9-830A-65C688A465CC}" type="presParOf" srcId="{0790C49F-B5DC-49AE-8CE2-83EF763C3D98}" destId="{0FD0D797-F9D1-436E-9663-9A905CA90202}" srcOrd="0" destOrd="0" presId="urn:microsoft.com/office/officeart/2005/8/layout/vList5"/>
    <dgm:cxn modelId="{25390905-17F7-49EB-803C-53DD345FCD63}" type="presParOf" srcId="{0790C49F-B5DC-49AE-8CE2-83EF763C3D98}" destId="{6B13ACF8-6611-4223-BF3A-0B213EB6572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E0A868F-72B7-4103-B1D0-B1862FDE2F7F}" type="doc">
      <dgm:prSet loTypeId="urn:microsoft.com/office/officeart/2005/8/layout/arrow3" loCatId="relationship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uk-UA"/>
        </a:p>
      </dgm:t>
    </dgm:pt>
    <dgm:pt modelId="{94E4E0CF-0EC3-45A6-9831-F731675A5B99}">
      <dgm:prSet phldrT="[Текст]" custT="1"/>
      <dgm:spPr/>
      <dgm:t>
        <a:bodyPr/>
        <a:lstStyle/>
        <a:p>
          <a:r>
            <a:rPr lang="uk-UA" sz="2400" b="1" i="0" dirty="0" smtClean="0">
              <a:latin typeface="Georgia" pitchFamily="18" charset="0"/>
              <a:cs typeface="Arial" pitchFamily="34" charset="0"/>
            </a:rPr>
            <a:t>розповідь</a:t>
          </a:r>
          <a:endParaRPr lang="uk-UA" sz="2400" b="1" i="0" dirty="0">
            <a:latin typeface="Georgia" pitchFamily="18" charset="0"/>
            <a:cs typeface="Arial" pitchFamily="34" charset="0"/>
          </a:endParaRPr>
        </a:p>
      </dgm:t>
    </dgm:pt>
    <dgm:pt modelId="{A3BED06E-AAD5-407E-9BC7-242FDD9BD1CC}" type="parTrans" cxnId="{DB3E70AC-DE9A-4829-B34A-BA9A3FE9DCE0}">
      <dgm:prSet/>
      <dgm:spPr/>
      <dgm:t>
        <a:bodyPr/>
        <a:lstStyle/>
        <a:p>
          <a:endParaRPr lang="uk-UA"/>
        </a:p>
      </dgm:t>
    </dgm:pt>
    <dgm:pt modelId="{0529304D-99A1-4019-9171-943B7376BFB4}" type="sibTrans" cxnId="{DB3E70AC-DE9A-4829-B34A-BA9A3FE9DCE0}">
      <dgm:prSet/>
      <dgm:spPr/>
      <dgm:t>
        <a:bodyPr/>
        <a:lstStyle/>
        <a:p>
          <a:endParaRPr lang="uk-UA"/>
        </a:p>
      </dgm:t>
    </dgm:pt>
    <dgm:pt modelId="{83E1067C-A2D3-4C9B-BF56-BC9640DD78E5}">
      <dgm:prSet phldrT="[Текст]" custT="1"/>
      <dgm:spPr/>
      <dgm:t>
        <a:bodyPr/>
        <a:lstStyle/>
        <a:p>
          <a:r>
            <a:rPr lang="uk-UA" sz="2400" b="1" i="0" dirty="0" smtClean="0">
              <a:latin typeface="Georgia" pitchFamily="18" charset="0"/>
              <a:cs typeface="Arial" pitchFamily="34" charset="0"/>
            </a:rPr>
            <a:t>бесіда</a:t>
          </a:r>
          <a:endParaRPr lang="uk-UA" sz="2400" b="1" i="0" dirty="0">
            <a:latin typeface="Georgia" pitchFamily="18" charset="0"/>
            <a:cs typeface="Arial" pitchFamily="34" charset="0"/>
          </a:endParaRPr>
        </a:p>
      </dgm:t>
    </dgm:pt>
    <dgm:pt modelId="{D0BA63EE-6474-4FC2-AF26-72E6F28A8A89}" type="parTrans" cxnId="{618F8070-D100-4353-A498-AA97D8AAC269}">
      <dgm:prSet/>
      <dgm:spPr/>
      <dgm:t>
        <a:bodyPr/>
        <a:lstStyle/>
        <a:p>
          <a:endParaRPr lang="uk-UA"/>
        </a:p>
      </dgm:t>
    </dgm:pt>
    <dgm:pt modelId="{D56606E8-632B-40BA-9FA7-D3D6616AC373}" type="sibTrans" cxnId="{618F8070-D100-4353-A498-AA97D8AAC269}">
      <dgm:prSet/>
      <dgm:spPr/>
      <dgm:t>
        <a:bodyPr/>
        <a:lstStyle/>
        <a:p>
          <a:endParaRPr lang="uk-UA"/>
        </a:p>
      </dgm:t>
    </dgm:pt>
    <dgm:pt modelId="{680B77F1-D785-40E1-BFD4-7E7C1C6E2684}" type="pres">
      <dgm:prSet presAssocID="{1E0A868F-72B7-4103-B1D0-B1862FDE2F7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5B6474-2A79-4CB5-98EE-2C9DB43B0570}" type="pres">
      <dgm:prSet presAssocID="{1E0A868F-72B7-4103-B1D0-B1862FDE2F7F}" presName="divider" presStyleLbl="fgShp" presStyleIdx="0" presStyleCnt="1"/>
      <dgm:spPr/>
      <dgm:t>
        <a:bodyPr/>
        <a:lstStyle/>
        <a:p>
          <a:endParaRPr lang="ru-RU"/>
        </a:p>
      </dgm:t>
    </dgm:pt>
    <dgm:pt modelId="{C6D129BF-51C3-404E-9118-4C1E7332480F}" type="pres">
      <dgm:prSet presAssocID="{94E4E0CF-0EC3-45A6-9831-F731675A5B99}" presName="downArrow" presStyleLbl="node1" presStyleIdx="0" presStyleCnt="2" custLinFactNeighborX="2244" custLinFactNeighborY="5651"/>
      <dgm:spPr/>
      <dgm:t>
        <a:bodyPr/>
        <a:lstStyle/>
        <a:p>
          <a:endParaRPr lang="ru-RU"/>
        </a:p>
      </dgm:t>
    </dgm:pt>
    <dgm:pt modelId="{73919171-9C33-4EAA-AA87-006C344BA303}" type="pres">
      <dgm:prSet presAssocID="{94E4E0CF-0EC3-45A6-9831-F731675A5B99}" presName="downArrowText" presStyleLbl="revTx" presStyleIdx="0" presStyleCnt="2" custScaleX="1199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D492B4-9779-4828-A38A-E2DDC3A6A6CC}" type="pres">
      <dgm:prSet presAssocID="{83E1067C-A2D3-4C9B-BF56-BC9640DD78E5}" presName="upArrow" presStyleLbl="node1" presStyleIdx="1" presStyleCnt="2"/>
      <dgm:spPr/>
      <dgm:t>
        <a:bodyPr/>
        <a:lstStyle/>
        <a:p>
          <a:endParaRPr lang="ru-RU"/>
        </a:p>
      </dgm:t>
    </dgm:pt>
    <dgm:pt modelId="{E521F269-7F45-4A7D-97E6-5C570B5E255F}" type="pres">
      <dgm:prSet presAssocID="{83E1067C-A2D3-4C9B-BF56-BC9640DD78E5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132AD6-CF4E-4C60-8CB2-DFFD1B309598}" type="presOf" srcId="{1E0A868F-72B7-4103-B1D0-B1862FDE2F7F}" destId="{680B77F1-D785-40E1-BFD4-7E7C1C6E2684}" srcOrd="0" destOrd="0" presId="urn:microsoft.com/office/officeart/2005/8/layout/arrow3"/>
    <dgm:cxn modelId="{005C444B-6609-4206-A794-42A368EBEB03}" type="presOf" srcId="{83E1067C-A2D3-4C9B-BF56-BC9640DD78E5}" destId="{E521F269-7F45-4A7D-97E6-5C570B5E255F}" srcOrd="0" destOrd="0" presId="urn:microsoft.com/office/officeart/2005/8/layout/arrow3"/>
    <dgm:cxn modelId="{618F8070-D100-4353-A498-AA97D8AAC269}" srcId="{1E0A868F-72B7-4103-B1D0-B1862FDE2F7F}" destId="{83E1067C-A2D3-4C9B-BF56-BC9640DD78E5}" srcOrd="1" destOrd="0" parTransId="{D0BA63EE-6474-4FC2-AF26-72E6F28A8A89}" sibTransId="{D56606E8-632B-40BA-9FA7-D3D6616AC373}"/>
    <dgm:cxn modelId="{DB3E70AC-DE9A-4829-B34A-BA9A3FE9DCE0}" srcId="{1E0A868F-72B7-4103-B1D0-B1862FDE2F7F}" destId="{94E4E0CF-0EC3-45A6-9831-F731675A5B99}" srcOrd="0" destOrd="0" parTransId="{A3BED06E-AAD5-407E-9BC7-242FDD9BD1CC}" sibTransId="{0529304D-99A1-4019-9171-943B7376BFB4}"/>
    <dgm:cxn modelId="{4BBD445D-7C68-4AC7-B61E-80DB6DFF8AF2}" type="presOf" srcId="{94E4E0CF-0EC3-45A6-9831-F731675A5B99}" destId="{73919171-9C33-4EAA-AA87-006C344BA303}" srcOrd="0" destOrd="0" presId="urn:microsoft.com/office/officeart/2005/8/layout/arrow3"/>
    <dgm:cxn modelId="{94777131-A623-43EC-BB0B-4ABFDE391470}" type="presParOf" srcId="{680B77F1-D785-40E1-BFD4-7E7C1C6E2684}" destId="{B05B6474-2A79-4CB5-98EE-2C9DB43B0570}" srcOrd="0" destOrd="0" presId="urn:microsoft.com/office/officeart/2005/8/layout/arrow3"/>
    <dgm:cxn modelId="{717F1FC5-EE5D-4126-A82E-C0E49A26AF1E}" type="presParOf" srcId="{680B77F1-D785-40E1-BFD4-7E7C1C6E2684}" destId="{C6D129BF-51C3-404E-9118-4C1E7332480F}" srcOrd="1" destOrd="0" presId="urn:microsoft.com/office/officeart/2005/8/layout/arrow3"/>
    <dgm:cxn modelId="{F7085B9D-C88A-4387-A1D7-EA2471581026}" type="presParOf" srcId="{680B77F1-D785-40E1-BFD4-7E7C1C6E2684}" destId="{73919171-9C33-4EAA-AA87-006C344BA303}" srcOrd="2" destOrd="0" presId="urn:microsoft.com/office/officeart/2005/8/layout/arrow3"/>
    <dgm:cxn modelId="{CA96F418-A423-47DF-ACF6-4E06AEE2A128}" type="presParOf" srcId="{680B77F1-D785-40E1-BFD4-7E7C1C6E2684}" destId="{BFD492B4-9779-4828-A38A-E2DDC3A6A6CC}" srcOrd="3" destOrd="0" presId="urn:microsoft.com/office/officeart/2005/8/layout/arrow3"/>
    <dgm:cxn modelId="{C337766A-653D-4CF8-9E22-68FAA7864373}" type="presParOf" srcId="{680B77F1-D785-40E1-BFD4-7E7C1C6E2684}" destId="{E521F269-7F45-4A7D-97E6-5C570B5E255F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E3A0E3D-3755-4FB1-ADE9-168DF622743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AEF8E845-2A70-44B5-ADBA-B706085E5DF1}">
      <dgm:prSet phldrT="[Текст]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uk-UA" b="1" i="0" u="none" dirty="0" smtClean="0">
              <a:latin typeface="Georgia" pitchFamily="18" charset="0"/>
              <a:cs typeface="Arial" pitchFamily="34" charset="0"/>
            </a:rPr>
            <a:t>кольорові малюнки та фото </a:t>
          </a:r>
          <a:endParaRPr lang="uk-UA" b="1" i="0" u="none" dirty="0">
            <a:latin typeface="Georgia" pitchFamily="18" charset="0"/>
            <a:cs typeface="Arial" pitchFamily="34" charset="0"/>
          </a:endParaRPr>
        </a:p>
      </dgm:t>
    </dgm:pt>
    <dgm:pt modelId="{446FDC70-EA3F-45A3-9C2A-156EDB775A01}" type="parTrans" cxnId="{1745473D-95CD-4B9F-A89F-F95B3EA36846}">
      <dgm:prSet/>
      <dgm:spPr/>
      <dgm:t>
        <a:bodyPr/>
        <a:lstStyle/>
        <a:p>
          <a:endParaRPr lang="uk-UA"/>
        </a:p>
      </dgm:t>
    </dgm:pt>
    <dgm:pt modelId="{430072F1-92A9-48E7-A6F6-45F4BED546E2}" type="sibTrans" cxnId="{1745473D-95CD-4B9F-A89F-F95B3EA36846}">
      <dgm:prSet/>
      <dgm:spPr/>
      <dgm:t>
        <a:bodyPr/>
        <a:lstStyle/>
        <a:p>
          <a:endParaRPr lang="uk-UA"/>
        </a:p>
      </dgm:t>
    </dgm:pt>
    <dgm:pt modelId="{FD3BCFFD-FED2-4716-8D78-91CBD3D10E2B}">
      <dgm:prSet phldrT="[Текст]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uk-UA" b="1" i="0" u="none" dirty="0" smtClean="0">
              <a:latin typeface="Georgia" pitchFamily="18" charset="0"/>
              <a:cs typeface="Arial" pitchFamily="34" charset="0"/>
            </a:rPr>
            <a:t>слайд-шоу </a:t>
          </a:r>
          <a:endParaRPr lang="uk-UA" b="1" i="0" u="none" dirty="0">
            <a:latin typeface="Georgia" pitchFamily="18" charset="0"/>
            <a:cs typeface="Arial" pitchFamily="34" charset="0"/>
          </a:endParaRPr>
        </a:p>
      </dgm:t>
    </dgm:pt>
    <dgm:pt modelId="{4E2FBCE7-5DA3-44FE-ACA9-CA2FB9F2D31B}" type="parTrans" cxnId="{1253669E-D879-4E05-A237-9AC720849446}">
      <dgm:prSet/>
      <dgm:spPr/>
      <dgm:t>
        <a:bodyPr/>
        <a:lstStyle/>
        <a:p>
          <a:endParaRPr lang="uk-UA"/>
        </a:p>
      </dgm:t>
    </dgm:pt>
    <dgm:pt modelId="{0F171B04-287C-47B5-963B-61BAAC6CEB8E}" type="sibTrans" cxnId="{1253669E-D879-4E05-A237-9AC720849446}">
      <dgm:prSet/>
      <dgm:spPr/>
      <dgm:t>
        <a:bodyPr/>
        <a:lstStyle/>
        <a:p>
          <a:endParaRPr lang="uk-UA"/>
        </a:p>
      </dgm:t>
    </dgm:pt>
    <dgm:pt modelId="{D912C9BF-D0AB-4373-883C-8220225E3D43}">
      <dgm:prSet phldrT="[Текст]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uk-UA" b="1" i="0" u="none" dirty="0" smtClean="0">
              <a:latin typeface="Georgia" pitchFamily="18" charset="0"/>
              <a:cs typeface="Arial" pitchFamily="34" charset="0"/>
            </a:rPr>
            <a:t>відеофрагменти</a:t>
          </a:r>
          <a:endParaRPr lang="uk-UA" b="1" i="0" u="none" dirty="0">
            <a:latin typeface="Georgia" pitchFamily="18" charset="0"/>
            <a:cs typeface="Arial" pitchFamily="34" charset="0"/>
          </a:endParaRPr>
        </a:p>
      </dgm:t>
    </dgm:pt>
    <dgm:pt modelId="{40E16245-5EE7-4625-9FA8-31085C150DEC}" type="parTrans" cxnId="{50CFA4C7-D45C-4C1A-BFAA-BAD08D8E78D3}">
      <dgm:prSet/>
      <dgm:spPr/>
      <dgm:t>
        <a:bodyPr/>
        <a:lstStyle/>
        <a:p>
          <a:endParaRPr lang="uk-UA"/>
        </a:p>
      </dgm:t>
    </dgm:pt>
    <dgm:pt modelId="{1D40328E-8B7A-4462-BF74-23C084EDE197}" type="sibTrans" cxnId="{50CFA4C7-D45C-4C1A-BFAA-BAD08D8E78D3}">
      <dgm:prSet/>
      <dgm:spPr/>
      <dgm:t>
        <a:bodyPr/>
        <a:lstStyle/>
        <a:p>
          <a:endParaRPr lang="uk-UA"/>
        </a:p>
      </dgm:t>
    </dgm:pt>
    <dgm:pt modelId="{84331916-FCFE-4561-BAA9-34CEBB563DED}">
      <dgm:prSet phldrT="[Текст]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uk-UA" b="1" i="0" u="none" dirty="0" smtClean="0">
              <a:latin typeface="Georgia" pitchFamily="18" charset="0"/>
              <a:cs typeface="Arial" pitchFamily="34" charset="0"/>
            </a:rPr>
            <a:t>3D-малюнки та моделі </a:t>
          </a:r>
          <a:endParaRPr lang="uk-UA" b="1" i="0" u="none" dirty="0">
            <a:latin typeface="Georgia" pitchFamily="18" charset="0"/>
            <a:cs typeface="Arial" pitchFamily="34" charset="0"/>
          </a:endParaRPr>
        </a:p>
      </dgm:t>
    </dgm:pt>
    <dgm:pt modelId="{2BFBAA93-E5FE-4F8B-8318-7AC93A53B8B0}" type="parTrans" cxnId="{669501E4-A1B9-4722-8F05-DF98CF4E9A17}">
      <dgm:prSet/>
      <dgm:spPr/>
      <dgm:t>
        <a:bodyPr/>
        <a:lstStyle/>
        <a:p>
          <a:endParaRPr lang="uk-UA"/>
        </a:p>
      </dgm:t>
    </dgm:pt>
    <dgm:pt modelId="{24C984E3-D8CC-45A0-9222-0C2772ACA992}" type="sibTrans" cxnId="{669501E4-A1B9-4722-8F05-DF98CF4E9A17}">
      <dgm:prSet/>
      <dgm:spPr/>
      <dgm:t>
        <a:bodyPr/>
        <a:lstStyle/>
        <a:p>
          <a:endParaRPr lang="uk-UA"/>
        </a:p>
      </dgm:t>
    </dgm:pt>
    <dgm:pt modelId="{9C2A24BE-0AF4-4475-B542-CDDD4B577EE1}">
      <dgm:prSet phldrT="[Текст]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uk-UA" b="1" i="0" u="none" dirty="0" smtClean="0">
              <a:latin typeface="Georgia" pitchFamily="18" charset="0"/>
              <a:cs typeface="Arial" pitchFamily="34" charset="0"/>
            </a:rPr>
            <a:t>анімації – «живі малюнки»</a:t>
          </a:r>
          <a:endParaRPr lang="uk-UA" b="1" i="0" u="none" dirty="0">
            <a:latin typeface="Georgia" pitchFamily="18" charset="0"/>
            <a:cs typeface="Arial" pitchFamily="34" charset="0"/>
          </a:endParaRPr>
        </a:p>
      </dgm:t>
    </dgm:pt>
    <dgm:pt modelId="{08B0EEA4-6D78-44FC-A3F7-7BD5C6FE2864}" type="parTrans" cxnId="{03440BDA-8428-4AC1-B781-266BFF147617}">
      <dgm:prSet/>
      <dgm:spPr/>
      <dgm:t>
        <a:bodyPr/>
        <a:lstStyle/>
        <a:p>
          <a:endParaRPr lang="uk-UA"/>
        </a:p>
      </dgm:t>
    </dgm:pt>
    <dgm:pt modelId="{E322624B-7D94-4135-8BA8-350684D54C55}" type="sibTrans" cxnId="{03440BDA-8428-4AC1-B781-266BFF147617}">
      <dgm:prSet/>
      <dgm:spPr/>
      <dgm:t>
        <a:bodyPr/>
        <a:lstStyle/>
        <a:p>
          <a:endParaRPr lang="uk-UA"/>
        </a:p>
      </dgm:t>
    </dgm:pt>
    <dgm:pt modelId="{4D7D2F4C-08B7-4305-B628-059158AFE9A0}">
      <dgm:prSet phldrT="[Текст]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uk-UA" b="1" i="0" u="none" dirty="0" smtClean="0">
              <a:latin typeface="Georgia" pitchFamily="18" charset="0"/>
              <a:cs typeface="Arial" pitchFamily="34" charset="0"/>
            </a:rPr>
            <a:t>інтерактивні моделі</a:t>
          </a:r>
          <a:endParaRPr lang="uk-UA" b="1" i="0" u="none" dirty="0">
            <a:latin typeface="Georgia" pitchFamily="18" charset="0"/>
            <a:cs typeface="Arial" pitchFamily="34" charset="0"/>
          </a:endParaRPr>
        </a:p>
      </dgm:t>
    </dgm:pt>
    <dgm:pt modelId="{78F75A1E-FCD5-4F30-84C5-7F67CE540046}" type="parTrans" cxnId="{C0882429-A60A-4899-92EC-7D7F50DD89E4}">
      <dgm:prSet/>
      <dgm:spPr/>
      <dgm:t>
        <a:bodyPr/>
        <a:lstStyle/>
        <a:p>
          <a:endParaRPr lang="uk-UA"/>
        </a:p>
      </dgm:t>
    </dgm:pt>
    <dgm:pt modelId="{7A172255-A275-4347-B014-5E9B2118E038}" type="sibTrans" cxnId="{C0882429-A60A-4899-92EC-7D7F50DD89E4}">
      <dgm:prSet/>
      <dgm:spPr/>
      <dgm:t>
        <a:bodyPr/>
        <a:lstStyle/>
        <a:p>
          <a:endParaRPr lang="uk-UA"/>
        </a:p>
      </dgm:t>
    </dgm:pt>
    <dgm:pt modelId="{D5C7A37F-33CE-4021-ABE8-766E9DCC7964}">
      <dgm:prSet phldrT="[Текст]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uk-UA" b="1" i="0" u="none" dirty="0" smtClean="0">
              <a:latin typeface="Georgia" pitchFamily="18" charset="0"/>
              <a:cs typeface="Arial" pitchFamily="34" charset="0"/>
            </a:rPr>
            <a:t>допоміжний матеріал </a:t>
          </a:r>
          <a:endParaRPr lang="uk-UA" b="1" i="0" u="none" dirty="0">
            <a:latin typeface="Georgia" pitchFamily="18" charset="0"/>
            <a:cs typeface="Arial" pitchFamily="34" charset="0"/>
          </a:endParaRPr>
        </a:p>
      </dgm:t>
    </dgm:pt>
    <dgm:pt modelId="{4B090420-4C35-4C48-BF67-5EA5DB518D5C}" type="parTrans" cxnId="{77328DA6-E550-4734-9BE2-9B35612351F0}">
      <dgm:prSet/>
      <dgm:spPr/>
      <dgm:t>
        <a:bodyPr/>
        <a:lstStyle/>
        <a:p>
          <a:endParaRPr lang="uk-UA"/>
        </a:p>
      </dgm:t>
    </dgm:pt>
    <dgm:pt modelId="{5B5B7BDD-D0C0-4210-B0FF-B9C87B5E6066}" type="sibTrans" cxnId="{77328DA6-E550-4734-9BE2-9B35612351F0}">
      <dgm:prSet/>
      <dgm:spPr/>
      <dgm:t>
        <a:bodyPr/>
        <a:lstStyle/>
        <a:p>
          <a:endParaRPr lang="uk-UA"/>
        </a:p>
      </dgm:t>
    </dgm:pt>
    <dgm:pt modelId="{3493F80D-9C0E-4047-97CF-0F8E34107EE8}" type="pres">
      <dgm:prSet presAssocID="{CE3A0E3D-3755-4FB1-ADE9-168DF622743D}" presName="compositeShape" presStyleCnt="0">
        <dgm:presLayoutVars>
          <dgm:dir/>
          <dgm:resizeHandles/>
        </dgm:presLayoutVars>
      </dgm:prSet>
      <dgm:spPr/>
    </dgm:pt>
    <dgm:pt modelId="{2341D3B1-4893-445D-AC65-37C185151E2F}" type="pres">
      <dgm:prSet presAssocID="{CE3A0E3D-3755-4FB1-ADE9-168DF622743D}" presName="pyramid" presStyleLbl="node1" presStyleIdx="0" presStyleCnt="1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</dgm:pt>
    <dgm:pt modelId="{F2C699DC-E8F9-4C22-ABD1-A21AC3631B2B}" type="pres">
      <dgm:prSet presAssocID="{CE3A0E3D-3755-4FB1-ADE9-168DF622743D}" presName="theList" presStyleCnt="0"/>
      <dgm:spPr/>
    </dgm:pt>
    <dgm:pt modelId="{EEE9D107-5DE0-49F5-B1BD-DEC40015DD19}" type="pres">
      <dgm:prSet presAssocID="{AEF8E845-2A70-44B5-ADBA-B706085E5DF1}" presName="aNode" presStyleLbl="fgAcc1" presStyleIdx="0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81A2912-9D8A-4545-BBB3-30A322513225}" type="pres">
      <dgm:prSet presAssocID="{AEF8E845-2A70-44B5-ADBA-B706085E5DF1}" presName="aSpace" presStyleCnt="0"/>
      <dgm:spPr/>
    </dgm:pt>
    <dgm:pt modelId="{ADF3F10A-8CFA-4EDE-8BE4-ADCF64EFCF33}" type="pres">
      <dgm:prSet presAssocID="{FD3BCFFD-FED2-4716-8D78-91CBD3D10E2B}" presName="aNode" presStyleLbl="fgAcc1" presStyleIdx="1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767D47A-689F-455B-B9B0-EB9E070878B8}" type="pres">
      <dgm:prSet presAssocID="{FD3BCFFD-FED2-4716-8D78-91CBD3D10E2B}" presName="aSpace" presStyleCnt="0"/>
      <dgm:spPr/>
    </dgm:pt>
    <dgm:pt modelId="{5FA19DBB-6FDD-41B5-9A24-49D157806C76}" type="pres">
      <dgm:prSet presAssocID="{D912C9BF-D0AB-4373-883C-8220225E3D43}" presName="aNode" presStyleLbl="fgAcc1" presStyleIdx="2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3B9F810-FB70-43B4-A009-75BD2CB03221}" type="pres">
      <dgm:prSet presAssocID="{D912C9BF-D0AB-4373-883C-8220225E3D43}" presName="aSpace" presStyleCnt="0"/>
      <dgm:spPr/>
    </dgm:pt>
    <dgm:pt modelId="{FDFBBA9E-9809-41B9-BD72-D3648F4C37CA}" type="pres">
      <dgm:prSet presAssocID="{84331916-FCFE-4561-BAA9-34CEBB563DED}" presName="aNode" presStyleLbl="fgAcc1" presStyleIdx="3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D396CC8-3AA8-4063-9878-CF4BFEE5DF6D}" type="pres">
      <dgm:prSet presAssocID="{84331916-FCFE-4561-BAA9-34CEBB563DED}" presName="aSpace" presStyleCnt="0"/>
      <dgm:spPr/>
    </dgm:pt>
    <dgm:pt modelId="{AA8499F2-32C4-4426-91A6-BA8B486F7929}" type="pres">
      <dgm:prSet presAssocID="{9C2A24BE-0AF4-4475-B542-CDDD4B577EE1}" presName="aNode" presStyleLbl="fgAcc1" presStyleIdx="4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F3CB8DA-38E7-42DB-970C-0FF92C3D666D}" type="pres">
      <dgm:prSet presAssocID="{9C2A24BE-0AF4-4475-B542-CDDD4B577EE1}" presName="aSpace" presStyleCnt="0"/>
      <dgm:spPr/>
    </dgm:pt>
    <dgm:pt modelId="{9A8DB7E0-DEE2-4193-BDEF-0EED72E614EE}" type="pres">
      <dgm:prSet presAssocID="{4D7D2F4C-08B7-4305-B628-059158AFE9A0}" presName="aNode" presStyleLbl="fgAcc1" presStyleIdx="5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6A29C63-D701-49E1-B937-4D7A54781C09}" type="pres">
      <dgm:prSet presAssocID="{4D7D2F4C-08B7-4305-B628-059158AFE9A0}" presName="aSpace" presStyleCnt="0"/>
      <dgm:spPr/>
    </dgm:pt>
    <dgm:pt modelId="{E6116ABA-3E59-4B7D-A811-018139639B22}" type="pres">
      <dgm:prSet presAssocID="{D5C7A37F-33CE-4021-ABE8-766E9DCC7964}" presName="aNode" presStyleLbl="fgAcc1" presStyleIdx="6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8E4F11A-9CD5-4579-8618-E1954BA257E8}" type="pres">
      <dgm:prSet presAssocID="{D5C7A37F-33CE-4021-ABE8-766E9DCC7964}" presName="aSpace" presStyleCnt="0"/>
      <dgm:spPr/>
    </dgm:pt>
  </dgm:ptLst>
  <dgm:cxnLst>
    <dgm:cxn modelId="{792B0D47-A872-4F4E-9DDD-CD3FB99C6138}" type="presOf" srcId="{4D7D2F4C-08B7-4305-B628-059158AFE9A0}" destId="{9A8DB7E0-DEE2-4193-BDEF-0EED72E614EE}" srcOrd="0" destOrd="0" presId="urn:microsoft.com/office/officeart/2005/8/layout/pyramid2"/>
    <dgm:cxn modelId="{03440BDA-8428-4AC1-B781-266BFF147617}" srcId="{CE3A0E3D-3755-4FB1-ADE9-168DF622743D}" destId="{9C2A24BE-0AF4-4475-B542-CDDD4B577EE1}" srcOrd="4" destOrd="0" parTransId="{08B0EEA4-6D78-44FC-A3F7-7BD5C6FE2864}" sibTransId="{E322624B-7D94-4135-8BA8-350684D54C55}"/>
    <dgm:cxn modelId="{FB73FBDC-ABD9-4200-9688-0785F7D8FA7A}" type="presOf" srcId="{D912C9BF-D0AB-4373-883C-8220225E3D43}" destId="{5FA19DBB-6FDD-41B5-9A24-49D157806C76}" srcOrd="0" destOrd="0" presId="urn:microsoft.com/office/officeart/2005/8/layout/pyramid2"/>
    <dgm:cxn modelId="{DFD8BC0D-CF60-4EC7-9DEA-CB37A0425A20}" type="presOf" srcId="{CE3A0E3D-3755-4FB1-ADE9-168DF622743D}" destId="{3493F80D-9C0E-4047-97CF-0F8E34107EE8}" srcOrd="0" destOrd="0" presId="urn:microsoft.com/office/officeart/2005/8/layout/pyramid2"/>
    <dgm:cxn modelId="{669501E4-A1B9-4722-8F05-DF98CF4E9A17}" srcId="{CE3A0E3D-3755-4FB1-ADE9-168DF622743D}" destId="{84331916-FCFE-4561-BAA9-34CEBB563DED}" srcOrd="3" destOrd="0" parTransId="{2BFBAA93-E5FE-4F8B-8318-7AC93A53B8B0}" sibTransId="{24C984E3-D8CC-45A0-9222-0C2772ACA992}"/>
    <dgm:cxn modelId="{1745473D-95CD-4B9F-A89F-F95B3EA36846}" srcId="{CE3A0E3D-3755-4FB1-ADE9-168DF622743D}" destId="{AEF8E845-2A70-44B5-ADBA-B706085E5DF1}" srcOrd="0" destOrd="0" parTransId="{446FDC70-EA3F-45A3-9C2A-156EDB775A01}" sibTransId="{430072F1-92A9-48E7-A6F6-45F4BED546E2}"/>
    <dgm:cxn modelId="{B844F263-E206-40A7-9F3E-3C10FBA39EAB}" type="presOf" srcId="{D5C7A37F-33CE-4021-ABE8-766E9DCC7964}" destId="{E6116ABA-3E59-4B7D-A811-018139639B22}" srcOrd="0" destOrd="0" presId="urn:microsoft.com/office/officeart/2005/8/layout/pyramid2"/>
    <dgm:cxn modelId="{B5EC7A2F-7BE2-4B60-AFB4-9091FC91A8B9}" type="presOf" srcId="{FD3BCFFD-FED2-4716-8D78-91CBD3D10E2B}" destId="{ADF3F10A-8CFA-4EDE-8BE4-ADCF64EFCF33}" srcOrd="0" destOrd="0" presId="urn:microsoft.com/office/officeart/2005/8/layout/pyramid2"/>
    <dgm:cxn modelId="{1253669E-D879-4E05-A237-9AC720849446}" srcId="{CE3A0E3D-3755-4FB1-ADE9-168DF622743D}" destId="{FD3BCFFD-FED2-4716-8D78-91CBD3D10E2B}" srcOrd="1" destOrd="0" parTransId="{4E2FBCE7-5DA3-44FE-ACA9-CA2FB9F2D31B}" sibTransId="{0F171B04-287C-47B5-963B-61BAAC6CEB8E}"/>
    <dgm:cxn modelId="{C0882429-A60A-4899-92EC-7D7F50DD89E4}" srcId="{CE3A0E3D-3755-4FB1-ADE9-168DF622743D}" destId="{4D7D2F4C-08B7-4305-B628-059158AFE9A0}" srcOrd="5" destOrd="0" parTransId="{78F75A1E-FCD5-4F30-84C5-7F67CE540046}" sibTransId="{7A172255-A275-4347-B014-5E9B2118E038}"/>
    <dgm:cxn modelId="{B2EDC297-60C2-4FD9-BCE9-62338D76BEB7}" type="presOf" srcId="{9C2A24BE-0AF4-4475-B542-CDDD4B577EE1}" destId="{AA8499F2-32C4-4426-91A6-BA8B486F7929}" srcOrd="0" destOrd="0" presId="urn:microsoft.com/office/officeart/2005/8/layout/pyramid2"/>
    <dgm:cxn modelId="{C108B401-C44D-4E4D-855E-C29596D7CEB9}" type="presOf" srcId="{AEF8E845-2A70-44B5-ADBA-B706085E5DF1}" destId="{EEE9D107-5DE0-49F5-B1BD-DEC40015DD19}" srcOrd="0" destOrd="0" presId="urn:microsoft.com/office/officeart/2005/8/layout/pyramid2"/>
    <dgm:cxn modelId="{8E307C2A-39F6-45C1-8162-2E9EF8D9FC77}" type="presOf" srcId="{84331916-FCFE-4561-BAA9-34CEBB563DED}" destId="{FDFBBA9E-9809-41B9-BD72-D3648F4C37CA}" srcOrd="0" destOrd="0" presId="urn:microsoft.com/office/officeart/2005/8/layout/pyramid2"/>
    <dgm:cxn modelId="{77328DA6-E550-4734-9BE2-9B35612351F0}" srcId="{CE3A0E3D-3755-4FB1-ADE9-168DF622743D}" destId="{D5C7A37F-33CE-4021-ABE8-766E9DCC7964}" srcOrd="6" destOrd="0" parTransId="{4B090420-4C35-4C48-BF67-5EA5DB518D5C}" sibTransId="{5B5B7BDD-D0C0-4210-B0FF-B9C87B5E6066}"/>
    <dgm:cxn modelId="{50CFA4C7-D45C-4C1A-BFAA-BAD08D8E78D3}" srcId="{CE3A0E3D-3755-4FB1-ADE9-168DF622743D}" destId="{D912C9BF-D0AB-4373-883C-8220225E3D43}" srcOrd="2" destOrd="0" parTransId="{40E16245-5EE7-4625-9FA8-31085C150DEC}" sibTransId="{1D40328E-8B7A-4462-BF74-23C084EDE197}"/>
    <dgm:cxn modelId="{FBFCB0E8-0FFD-4369-A0D9-7548875F95F1}" type="presParOf" srcId="{3493F80D-9C0E-4047-97CF-0F8E34107EE8}" destId="{2341D3B1-4893-445D-AC65-37C185151E2F}" srcOrd="0" destOrd="0" presId="urn:microsoft.com/office/officeart/2005/8/layout/pyramid2"/>
    <dgm:cxn modelId="{7F4DAE43-9341-4EFA-ACDB-54D2E5FBCD16}" type="presParOf" srcId="{3493F80D-9C0E-4047-97CF-0F8E34107EE8}" destId="{F2C699DC-E8F9-4C22-ABD1-A21AC3631B2B}" srcOrd="1" destOrd="0" presId="urn:microsoft.com/office/officeart/2005/8/layout/pyramid2"/>
    <dgm:cxn modelId="{36BCB209-A4C6-4530-B386-32150A7837AA}" type="presParOf" srcId="{F2C699DC-E8F9-4C22-ABD1-A21AC3631B2B}" destId="{EEE9D107-5DE0-49F5-B1BD-DEC40015DD19}" srcOrd="0" destOrd="0" presId="urn:microsoft.com/office/officeart/2005/8/layout/pyramid2"/>
    <dgm:cxn modelId="{7F17878C-8655-467D-AFD8-3CB7FE36CB0B}" type="presParOf" srcId="{F2C699DC-E8F9-4C22-ABD1-A21AC3631B2B}" destId="{181A2912-9D8A-4545-BBB3-30A322513225}" srcOrd="1" destOrd="0" presId="urn:microsoft.com/office/officeart/2005/8/layout/pyramid2"/>
    <dgm:cxn modelId="{EB00A801-52B6-4D26-B026-6305A0DD16D0}" type="presParOf" srcId="{F2C699DC-E8F9-4C22-ABD1-A21AC3631B2B}" destId="{ADF3F10A-8CFA-4EDE-8BE4-ADCF64EFCF33}" srcOrd="2" destOrd="0" presId="urn:microsoft.com/office/officeart/2005/8/layout/pyramid2"/>
    <dgm:cxn modelId="{C09A8605-87B0-485B-AB51-049B7FDCBE29}" type="presParOf" srcId="{F2C699DC-E8F9-4C22-ABD1-A21AC3631B2B}" destId="{6767D47A-689F-455B-B9B0-EB9E070878B8}" srcOrd="3" destOrd="0" presId="urn:microsoft.com/office/officeart/2005/8/layout/pyramid2"/>
    <dgm:cxn modelId="{551763B8-FA52-4392-82A7-238A3EA2AA67}" type="presParOf" srcId="{F2C699DC-E8F9-4C22-ABD1-A21AC3631B2B}" destId="{5FA19DBB-6FDD-41B5-9A24-49D157806C76}" srcOrd="4" destOrd="0" presId="urn:microsoft.com/office/officeart/2005/8/layout/pyramid2"/>
    <dgm:cxn modelId="{777A2E50-C488-49A3-988C-E89F71F75EC1}" type="presParOf" srcId="{F2C699DC-E8F9-4C22-ABD1-A21AC3631B2B}" destId="{33B9F810-FB70-43B4-A009-75BD2CB03221}" srcOrd="5" destOrd="0" presId="urn:microsoft.com/office/officeart/2005/8/layout/pyramid2"/>
    <dgm:cxn modelId="{48C0E259-467B-4C05-AB58-C5348F77F0D6}" type="presParOf" srcId="{F2C699DC-E8F9-4C22-ABD1-A21AC3631B2B}" destId="{FDFBBA9E-9809-41B9-BD72-D3648F4C37CA}" srcOrd="6" destOrd="0" presId="urn:microsoft.com/office/officeart/2005/8/layout/pyramid2"/>
    <dgm:cxn modelId="{4DEE39CD-4964-48B3-81CE-D13C1B451C7B}" type="presParOf" srcId="{F2C699DC-E8F9-4C22-ABD1-A21AC3631B2B}" destId="{AD396CC8-3AA8-4063-9878-CF4BFEE5DF6D}" srcOrd="7" destOrd="0" presId="urn:microsoft.com/office/officeart/2005/8/layout/pyramid2"/>
    <dgm:cxn modelId="{F6A4F5B0-1687-4DC7-93EF-F9B7326B93C3}" type="presParOf" srcId="{F2C699DC-E8F9-4C22-ABD1-A21AC3631B2B}" destId="{AA8499F2-32C4-4426-91A6-BA8B486F7929}" srcOrd="8" destOrd="0" presId="urn:microsoft.com/office/officeart/2005/8/layout/pyramid2"/>
    <dgm:cxn modelId="{32D2C497-C2A5-410D-B553-773758194C98}" type="presParOf" srcId="{F2C699DC-E8F9-4C22-ABD1-A21AC3631B2B}" destId="{1F3CB8DA-38E7-42DB-970C-0FF92C3D666D}" srcOrd="9" destOrd="0" presId="urn:microsoft.com/office/officeart/2005/8/layout/pyramid2"/>
    <dgm:cxn modelId="{D4709C39-F50F-47A8-AD1C-BC44463171EB}" type="presParOf" srcId="{F2C699DC-E8F9-4C22-ABD1-A21AC3631B2B}" destId="{9A8DB7E0-DEE2-4193-BDEF-0EED72E614EE}" srcOrd="10" destOrd="0" presId="urn:microsoft.com/office/officeart/2005/8/layout/pyramid2"/>
    <dgm:cxn modelId="{949F2CCA-0BC2-4C29-97F4-6C300C2E730F}" type="presParOf" srcId="{F2C699DC-E8F9-4C22-ABD1-A21AC3631B2B}" destId="{D6A29C63-D701-49E1-B937-4D7A54781C09}" srcOrd="11" destOrd="0" presId="urn:microsoft.com/office/officeart/2005/8/layout/pyramid2"/>
    <dgm:cxn modelId="{45F8FA76-777A-4D78-A95B-A568D493E0C5}" type="presParOf" srcId="{F2C699DC-E8F9-4C22-ABD1-A21AC3631B2B}" destId="{E6116ABA-3E59-4B7D-A811-018139639B22}" srcOrd="12" destOrd="0" presId="urn:microsoft.com/office/officeart/2005/8/layout/pyramid2"/>
    <dgm:cxn modelId="{DB0DBB32-0AFA-4FD4-B094-27FD83C804B0}" type="presParOf" srcId="{F2C699DC-E8F9-4C22-ABD1-A21AC3631B2B}" destId="{58E4F11A-9CD5-4579-8618-E1954BA257E8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80CDB0B-2117-476D-80F2-D62502148168}" type="doc">
      <dgm:prSet loTypeId="urn:microsoft.com/office/officeart/2005/8/layout/pyramid1" loCatId="pyramid" qsTypeId="urn:microsoft.com/office/officeart/2005/8/quickstyle/3d2" qsCatId="3D" csTypeId="urn:microsoft.com/office/officeart/2005/8/colors/accent4_5" csCatId="accent4" phldr="1"/>
      <dgm:spPr/>
    </dgm:pt>
    <dgm:pt modelId="{83CA3A3B-5388-4129-88BD-DB6911AB3BFF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b="1" i="0" dirty="0" smtClean="0">
              <a:latin typeface="Georgia" pitchFamily="18" charset="0"/>
              <a:cs typeface="Arial" pitchFamily="34" charset="0"/>
            </a:rPr>
            <a:t>Те, що учень чує, він забуває.</a:t>
          </a:r>
          <a:endParaRPr lang="uk-UA" b="1" i="0" dirty="0">
            <a:latin typeface="Georgia" pitchFamily="18" charset="0"/>
            <a:cs typeface="Arial" pitchFamily="34" charset="0"/>
          </a:endParaRPr>
        </a:p>
      </dgm:t>
    </dgm:pt>
    <dgm:pt modelId="{71940174-4190-45CA-8081-9EF205B3CCD2}" type="parTrans" cxnId="{F2207A02-C11D-43C8-8873-EAD72F9593A7}">
      <dgm:prSet/>
      <dgm:spPr/>
      <dgm:t>
        <a:bodyPr/>
        <a:lstStyle/>
        <a:p>
          <a:endParaRPr lang="uk-UA"/>
        </a:p>
      </dgm:t>
    </dgm:pt>
    <dgm:pt modelId="{633CEAB2-B21A-4844-886F-FA0E07573B95}" type="sibTrans" cxnId="{F2207A02-C11D-43C8-8873-EAD72F9593A7}">
      <dgm:prSet/>
      <dgm:spPr/>
      <dgm:t>
        <a:bodyPr/>
        <a:lstStyle/>
        <a:p>
          <a:endParaRPr lang="uk-UA"/>
        </a:p>
      </dgm:t>
    </dgm:pt>
    <dgm:pt modelId="{A21B2E81-3A85-47E2-B665-92B2CC0F0FF1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b="1" i="0" dirty="0" smtClean="0">
              <a:latin typeface="Georgia" pitchFamily="18" charset="0"/>
              <a:cs typeface="Arial" pitchFamily="34" charset="0"/>
            </a:rPr>
            <a:t>Те, що він чує і бачить – запам’ятовує.</a:t>
          </a:r>
          <a:endParaRPr lang="uk-UA" b="1" i="0" dirty="0">
            <a:latin typeface="Georgia" pitchFamily="18" charset="0"/>
            <a:cs typeface="Arial" pitchFamily="34" charset="0"/>
          </a:endParaRPr>
        </a:p>
      </dgm:t>
    </dgm:pt>
    <dgm:pt modelId="{999B1C20-FBB7-4980-9273-5484502C403C}" type="parTrans" cxnId="{6361E52C-4A0E-4AAD-983C-DF12D02ACA08}">
      <dgm:prSet/>
      <dgm:spPr/>
      <dgm:t>
        <a:bodyPr/>
        <a:lstStyle/>
        <a:p>
          <a:endParaRPr lang="uk-UA"/>
        </a:p>
      </dgm:t>
    </dgm:pt>
    <dgm:pt modelId="{204551C0-E29A-4218-8CDE-B8AEF5A3EB90}" type="sibTrans" cxnId="{6361E52C-4A0E-4AAD-983C-DF12D02ACA08}">
      <dgm:prSet/>
      <dgm:spPr/>
      <dgm:t>
        <a:bodyPr/>
        <a:lstStyle/>
        <a:p>
          <a:endParaRPr lang="uk-UA"/>
        </a:p>
      </dgm:t>
    </dgm:pt>
    <dgm:pt modelId="{AD740E70-33D7-49A7-917D-056478AB4B99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b="1" i="0" dirty="0" smtClean="0">
              <a:latin typeface="Georgia" pitchFamily="18" charset="0"/>
              <a:cs typeface="Arial" pitchFamily="34" charset="0"/>
            </a:rPr>
            <a:t>Те, що чує, бачить і про що запитує, сприяє набуванню ЗУН.</a:t>
          </a:r>
          <a:endParaRPr lang="uk-UA" b="1" i="0" dirty="0">
            <a:latin typeface="Georgia" pitchFamily="18" charset="0"/>
            <a:cs typeface="Arial" pitchFamily="34" charset="0"/>
          </a:endParaRPr>
        </a:p>
      </dgm:t>
    </dgm:pt>
    <dgm:pt modelId="{77CA4813-F028-43BC-9A4B-152F9698F281}" type="parTrans" cxnId="{73CE942E-C8C3-4B8E-B541-B8BC165A1688}">
      <dgm:prSet/>
      <dgm:spPr/>
      <dgm:t>
        <a:bodyPr/>
        <a:lstStyle/>
        <a:p>
          <a:endParaRPr lang="uk-UA"/>
        </a:p>
      </dgm:t>
    </dgm:pt>
    <dgm:pt modelId="{4D8D4DBE-F4DD-491F-B062-9DC302F14E07}" type="sibTrans" cxnId="{73CE942E-C8C3-4B8E-B541-B8BC165A1688}">
      <dgm:prSet/>
      <dgm:spPr/>
      <dgm:t>
        <a:bodyPr/>
        <a:lstStyle/>
        <a:p>
          <a:endParaRPr lang="uk-UA"/>
        </a:p>
      </dgm:t>
    </dgm:pt>
    <dgm:pt modelId="{65CFEDA8-BF63-4613-B5FB-6DE01DE35203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b="1" i="0" dirty="0" smtClean="0">
              <a:latin typeface="Georgia" pitchFamily="18" charset="0"/>
              <a:cs typeface="Arial" pitchFamily="34" charset="0"/>
            </a:rPr>
            <a:t>Усім тим, про що він вчить інших, він оволодіває.</a:t>
          </a:r>
          <a:endParaRPr lang="uk-UA" b="1" i="0" dirty="0">
            <a:latin typeface="Georgia" pitchFamily="18" charset="0"/>
            <a:cs typeface="Arial" pitchFamily="34" charset="0"/>
          </a:endParaRPr>
        </a:p>
      </dgm:t>
    </dgm:pt>
    <dgm:pt modelId="{153C69D2-56EA-4F50-AC11-09761F2B2817}" type="parTrans" cxnId="{03809C14-789F-4A60-B7C1-D125F1885846}">
      <dgm:prSet/>
      <dgm:spPr/>
      <dgm:t>
        <a:bodyPr/>
        <a:lstStyle/>
        <a:p>
          <a:endParaRPr lang="uk-UA"/>
        </a:p>
      </dgm:t>
    </dgm:pt>
    <dgm:pt modelId="{A769F25C-380E-480B-844F-58529A1703C9}" type="sibTrans" cxnId="{03809C14-789F-4A60-B7C1-D125F1885846}">
      <dgm:prSet/>
      <dgm:spPr/>
      <dgm:t>
        <a:bodyPr/>
        <a:lstStyle/>
        <a:p>
          <a:endParaRPr lang="uk-UA"/>
        </a:p>
      </dgm:t>
    </dgm:pt>
    <dgm:pt modelId="{003DADBB-E541-4F50-BD94-F53EBF16ABAD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b="1" i="0" dirty="0" smtClean="0">
              <a:latin typeface="Georgia" pitchFamily="18" charset="0"/>
              <a:cs typeface="Arial" pitchFamily="34" charset="0"/>
            </a:rPr>
            <a:t>Те, чим оперує – змінює його</a:t>
          </a:r>
          <a:r>
            <a:rPr lang="uk-UA" i="0" dirty="0" smtClean="0">
              <a:latin typeface="Georgia" pitchFamily="18" charset="0"/>
            </a:rPr>
            <a:t>.</a:t>
          </a:r>
          <a:endParaRPr lang="uk-UA" i="0" dirty="0">
            <a:latin typeface="Georgia" pitchFamily="18" charset="0"/>
          </a:endParaRPr>
        </a:p>
      </dgm:t>
    </dgm:pt>
    <dgm:pt modelId="{5DAF02AD-CDEF-4DA5-9013-98888B04090C}" type="parTrans" cxnId="{B174D669-6592-44C6-8E67-2B92FB4E10C4}">
      <dgm:prSet/>
      <dgm:spPr/>
      <dgm:t>
        <a:bodyPr/>
        <a:lstStyle/>
        <a:p>
          <a:endParaRPr lang="uk-UA"/>
        </a:p>
      </dgm:t>
    </dgm:pt>
    <dgm:pt modelId="{7E5A537E-4A8F-42C8-B600-50A1FDF5E7CB}" type="sibTrans" cxnId="{B174D669-6592-44C6-8E67-2B92FB4E10C4}">
      <dgm:prSet/>
      <dgm:spPr/>
      <dgm:t>
        <a:bodyPr/>
        <a:lstStyle/>
        <a:p>
          <a:endParaRPr lang="uk-UA"/>
        </a:p>
      </dgm:t>
    </dgm:pt>
    <dgm:pt modelId="{7754382F-1AB9-45A2-905F-B00CAF39AC5E}" type="pres">
      <dgm:prSet presAssocID="{F80CDB0B-2117-476D-80F2-D62502148168}" presName="Name0" presStyleCnt="0">
        <dgm:presLayoutVars>
          <dgm:dir/>
          <dgm:animLvl val="lvl"/>
          <dgm:resizeHandles val="exact"/>
        </dgm:presLayoutVars>
      </dgm:prSet>
      <dgm:spPr/>
    </dgm:pt>
    <dgm:pt modelId="{A8314C89-8DBA-4D03-9A2F-C72F55932503}" type="pres">
      <dgm:prSet presAssocID="{83CA3A3B-5388-4129-88BD-DB6911AB3BFF}" presName="Name8" presStyleCnt="0"/>
      <dgm:spPr/>
    </dgm:pt>
    <dgm:pt modelId="{F9FF9830-2786-4BBB-BD5D-D2A8D6AABB05}" type="pres">
      <dgm:prSet presAssocID="{83CA3A3B-5388-4129-88BD-DB6911AB3BFF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02EBCDF-223E-49E7-9D6C-D92AA0B60AD5}" type="pres">
      <dgm:prSet presAssocID="{83CA3A3B-5388-4129-88BD-DB6911AB3BF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324E0DC-044A-40B5-90D3-B1214448661C}" type="pres">
      <dgm:prSet presAssocID="{A21B2E81-3A85-47E2-B665-92B2CC0F0FF1}" presName="Name8" presStyleCnt="0"/>
      <dgm:spPr/>
    </dgm:pt>
    <dgm:pt modelId="{0EFE1BC1-34E4-44DD-9AE6-F1B0B7D28FD7}" type="pres">
      <dgm:prSet presAssocID="{A21B2E81-3A85-47E2-B665-92B2CC0F0FF1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56E5AF1-5B11-4434-976B-4B11CC9D9138}" type="pres">
      <dgm:prSet presAssocID="{A21B2E81-3A85-47E2-B665-92B2CC0F0FF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4F17849-80FB-4121-89CF-0FA17BC3EF0C}" type="pres">
      <dgm:prSet presAssocID="{AD740E70-33D7-49A7-917D-056478AB4B99}" presName="Name8" presStyleCnt="0"/>
      <dgm:spPr/>
    </dgm:pt>
    <dgm:pt modelId="{109BCC95-EFC6-418F-A15A-C6462B6F4E8D}" type="pres">
      <dgm:prSet presAssocID="{AD740E70-33D7-49A7-917D-056478AB4B99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E63263-56FF-48BB-8E60-4791B1149B68}" type="pres">
      <dgm:prSet presAssocID="{AD740E70-33D7-49A7-917D-056478AB4B9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DD7734F-D946-42D3-BE06-F1BDD9029733}" type="pres">
      <dgm:prSet presAssocID="{65CFEDA8-BF63-4613-B5FB-6DE01DE35203}" presName="Name8" presStyleCnt="0"/>
      <dgm:spPr/>
    </dgm:pt>
    <dgm:pt modelId="{F9F2E9EA-00C1-41AC-A54C-5A0D4D053319}" type="pres">
      <dgm:prSet presAssocID="{65CFEDA8-BF63-4613-B5FB-6DE01DE35203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7C1E5CD-1515-4E6D-910E-F5DBDA720443}" type="pres">
      <dgm:prSet presAssocID="{65CFEDA8-BF63-4613-B5FB-6DE01DE3520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246B065-2C2F-4B82-BF86-0FEE67848526}" type="pres">
      <dgm:prSet presAssocID="{003DADBB-E541-4F50-BD94-F53EBF16ABAD}" presName="Name8" presStyleCnt="0"/>
      <dgm:spPr/>
    </dgm:pt>
    <dgm:pt modelId="{67D096A5-8A0D-435E-A5D6-98BECA453B42}" type="pres">
      <dgm:prSet presAssocID="{003DADBB-E541-4F50-BD94-F53EBF16ABAD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2ECAC9A-6CD4-4DF8-AFAB-E7F200BD599D}" type="pres">
      <dgm:prSet presAssocID="{003DADBB-E541-4F50-BD94-F53EBF16ABA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E4E6435-2D05-4C6F-9FB5-D30700C83232}" type="presOf" srcId="{003DADBB-E541-4F50-BD94-F53EBF16ABAD}" destId="{67D096A5-8A0D-435E-A5D6-98BECA453B42}" srcOrd="0" destOrd="0" presId="urn:microsoft.com/office/officeart/2005/8/layout/pyramid1"/>
    <dgm:cxn modelId="{6361E52C-4A0E-4AAD-983C-DF12D02ACA08}" srcId="{F80CDB0B-2117-476D-80F2-D62502148168}" destId="{A21B2E81-3A85-47E2-B665-92B2CC0F0FF1}" srcOrd="1" destOrd="0" parTransId="{999B1C20-FBB7-4980-9273-5484502C403C}" sibTransId="{204551C0-E29A-4218-8CDE-B8AEF5A3EB90}"/>
    <dgm:cxn modelId="{F2207A02-C11D-43C8-8873-EAD72F9593A7}" srcId="{F80CDB0B-2117-476D-80F2-D62502148168}" destId="{83CA3A3B-5388-4129-88BD-DB6911AB3BFF}" srcOrd="0" destOrd="0" parTransId="{71940174-4190-45CA-8081-9EF205B3CCD2}" sibTransId="{633CEAB2-B21A-4844-886F-FA0E07573B95}"/>
    <dgm:cxn modelId="{E14BAE06-FB3A-4844-A3CE-448D97015990}" type="presOf" srcId="{65CFEDA8-BF63-4613-B5FB-6DE01DE35203}" destId="{F7C1E5CD-1515-4E6D-910E-F5DBDA720443}" srcOrd="1" destOrd="0" presId="urn:microsoft.com/office/officeart/2005/8/layout/pyramid1"/>
    <dgm:cxn modelId="{90177E36-FE1C-406C-B471-1F70337FE77C}" type="presOf" srcId="{83CA3A3B-5388-4129-88BD-DB6911AB3BFF}" destId="{902EBCDF-223E-49E7-9D6C-D92AA0B60AD5}" srcOrd="1" destOrd="0" presId="urn:microsoft.com/office/officeart/2005/8/layout/pyramid1"/>
    <dgm:cxn modelId="{70A48C67-C45E-427A-B8CE-A7A3C5BCA128}" type="presOf" srcId="{A21B2E81-3A85-47E2-B665-92B2CC0F0FF1}" destId="{D56E5AF1-5B11-4434-976B-4B11CC9D9138}" srcOrd="1" destOrd="0" presId="urn:microsoft.com/office/officeart/2005/8/layout/pyramid1"/>
    <dgm:cxn modelId="{DDACFCAE-4E00-4569-AC6A-390EB634BA20}" type="presOf" srcId="{AD740E70-33D7-49A7-917D-056478AB4B99}" destId="{109BCC95-EFC6-418F-A15A-C6462B6F4E8D}" srcOrd="0" destOrd="0" presId="urn:microsoft.com/office/officeart/2005/8/layout/pyramid1"/>
    <dgm:cxn modelId="{73CE942E-C8C3-4B8E-B541-B8BC165A1688}" srcId="{F80CDB0B-2117-476D-80F2-D62502148168}" destId="{AD740E70-33D7-49A7-917D-056478AB4B99}" srcOrd="2" destOrd="0" parTransId="{77CA4813-F028-43BC-9A4B-152F9698F281}" sibTransId="{4D8D4DBE-F4DD-491F-B062-9DC302F14E07}"/>
    <dgm:cxn modelId="{23DB0E37-D7C0-4ADA-BF49-8BF1E669EACA}" type="presOf" srcId="{A21B2E81-3A85-47E2-B665-92B2CC0F0FF1}" destId="{0EFE1BC1-34E4-44DD-9AE6-F1B0B7D28FD7}" srcOrd="0" destOrd="0" presId="urn:microsoft.com/office/officeart/2005/8/layout/pyramid1"/>
    <dgm:cxn modelId="{29976145-DEDA-44AE-8620-C738BC52CDF4}" type="presOf" srcId="{F80CDB0B-2117-476D-80F2-D62502148168}" destId="{7754382F-1AB9-45A2-905F-B00CAF39AC5E}" srcOrd="0" destOrd="0" presId="urn:microsoft.com/office/officeart/2005/8/layout/pyramid1"/>
    <dgm:cxn modelId="{F2D22A21-E257-4F9C-AB7C-69D7083B8BFA}" type="presOf" srcId="{003DADBB-E541-4F50-BD94-F53EBF16ABAD}" destId="{82ECAC9A-6CD4-4DF8-AFAB-E7F200BD599D}" srcOrd="1" destOrd="0" presId="urn:microsoft.com/office/officeart/2005/8/layout/pyramid1"/>
    <dgm:cxn modelId="{BED7CE4E-4230-42A5-B01E-28C1160977A8}" type="presOf" srcId="{83CA3A3B-5388-4129-88BD-DB6911AB3BFF}" destId="{F9FF9830-2786-4BBB-BD5D-D2A8D6AABB05}" srcOrd="0" destOrd="0" presId="urn:microsoft.com/office/officeart/2005/8/layout/pyramid1"/>
    <dgm:cxn modelId="{B174D669-6592-44C6-8E67-2B92FB4E10C4}" srcId="{F80CDB0B-2117-476D-80F2-D62502148168}" destId="{003DADBB-E541-4F50-BD94-F53EBF16ABAD}" srcOrd="4" destOrd="0" parTransId="{5DAF02AD-CDEF-4DA5-9013-98888B04090C}" sibTransId="{7E5A537E-4A8F-42C8-B600-50A1FDF5E7CB}"/>
    <dgm:cxn modelId="{40DB435F-5E50-40FA-A417-1D725078972F}" type="presOf" srcId="{65CFEDA8-BF63-4613-B5FB-6DE01DE35203}" destId="{F9F2E9EA-00C1-41AC-A54C-5A0D4D053319}" srcOrd="0" destOrd="0" presId="urn:microsoft.com/office/officeart/2005/8/layout/pyramid1"/>
    <dgm:cxn modelId="{03809C14-789F-4A60-B7C1-D125F1885846}" srcId="{F80CDB0B-2117-476D-80F2-D62502148168}" destId="{65CFEDA8-BF63-4613-B5FB-6DE01DE35203}" srcOrd="3" destOrd="0" parTransId="{153C69D2-56EA-4F50-AC11-09761F2B2817}" sibTransId="{A769F25C-380E-480B-844F-58529A1703C9}"/>
    <dgm:cxn modelId="{773C2C8D-3E05-45B6-B69A-D8796B569C2C}" type="presOf" srcId="{AD740E70-33D7-49A7-917D-056478AB4B99}" destId="{06E63263-56FF-48BB-8E60-4791B1149B68}" srcOrd="1" destOrd="0" presId="urn:microsoft.com/office/officeart/2005/8/layout/pyramid1"/>
    <dgm:cxn modelId="{C4AC6F75-7AC3-4D71-89E1-BE741B2289EF}" type="presParOf" srcId="{7754382F-1AB9-45A2-905F-B00CAF39AC5E}" destId="{A8314C89-8DBA-4D03-9A2F-C72F55932503}" srcOrd="0" destOrd="0" presId="urn:microsoft.com/office/officeart/2005/8/layout/pyramid1"/>
    <dgm:cxn modelId="{0BAEE63C-4DE9-475A-963E-5A7A7D124A7A}" type="presParOf" srcId="{A8314C89-8DBA-4D03-9A2F-C72F55932503}" destId="{F9FF9830-2786-4BBB-BD5D-D2A8D6AABB05}" srcOrd="0" destOrd="0" presId="urn:microsoft.com/office/officeart/2005/8/layout/pyramid1"/>
    <dgm:cxn modelId="{96D4C165-3918-4235-A605-D84BB9919227}" type="presParOf" srcId="{A8314C89-8DBA-4D03-9A2F-C72F55932503}" destId="{902EBCDF-223E-49E7-9D6C-D92AA0B60AD5}" srcOrd="1" destOrd="0" presId="urn:microsoft.com/office/officeart/2005/8/layout/pyramid1"/>
    <dgm:cxn modelId="{76CAFEA4-81D3-485D-AE75-A9A45C42FE4C}" type="presParOf" srcId="{7754382F-1AB9-45A2-905F-B00CAF39AC5E}" destId="{6324E0DC-044A-40B5-90D3-B1214448661C}" srcOrd="1" destOrd="0" presId="urn:microsoft.com/office/officeart/2005/8/layout/pyramid1"/>
    <dgm:cxn modelId="{17DB9513-4A2D-4FAC-BACF-CB514BFF274D}" type="presParOf" srcId="{6324E0DC-044A-40B5-90D3-B1214448661C}" destId="{0EFE1BC1-34E4-44DD-9AE6-F1B0B7D28FD7}" srcOrd="0" destOrd="0" presId="urn:microsoft.com/office/officeart/2005/8/layout/pyramid1"/>
    <dgm:cxn modelId="{4EB6AE46-C19D-44AC-9EE9-9CB9062EEA2D}" type="presParOf" srcId="{6324E0DC-044A-40B5-90D3-B1214448661C}" destId="{D56E5AF1-5B11-4434-976B-4B11CC9D9138}" srcOrd="1" destOrd="0" presId="urn:microsoft.com/office/officeart/2005/8/layout/pyramid1"/>
    <dgm:cxn modelId="{3A42E1E3-318B-4FCF-9002-FF68EF379EEA}" type="presParOf" srcId="{7754382F-1AB9-45A2-905F-B00CAF39AC5E}" destId="{B4F17849-80FB-4121-89CF-0FA17BC3EF0C}" srcOrd="2" destOrd="0" presId="urn:microsoft.com/office/officeart/2005/8/layout/pyramid1"/>
    <dgm:cxn modelId="{BCBD2B21-7A91-4177-BA19-C546A97B55B8}" type="presParOf" srcId="{B4F17849-80FB-4121-89CF-0FA17BC3EF0C}" destId="{109BCC95-EFC6-418F-A15A-C6462B6F4E8D}" srcOrd="0" destOrd="0" presId="urn:microsoft.com/office/officeart/2005/8/layout/pyramid1"/>
    <dgm:cxn modelId="{841873EB-F9EE-435A-A4AE-1FB39E3F6A17}" type="presParOf" srcId="{B4F17849-80FB-4121-89CF-0FA17BC3EF0C}" destId="{06E63263-56FF-48BB-8E60-4791B1149B68}" srcOrd="1" destOrd="0" presId="urn:microsoft.com/office/officeart/2005/8/layout/pyramid1"/>
    <dgm:cxn modelId="{CD8D1B55-47C7-4F7B-8005-463CC2639CEC}" type="presParOf" srcId="{7754382F-1AB9-45A2-905F-B00CAF39AC5E}" destId="{8DD7734F-D946-42D3-BE06-F1BDD9029733}" srcOrd="3" destOrd="0" presId="urn:microsoft.com/office/officeart/2005/8/layout/pyramid1"/>
    <dgm:cxn modelId="{F4E318E7-C203-49E7-B5F3-7DDD24C3A303}" type="presParOf" srcId="{8DD7734F-D946-42D3-BE06-F1BDD9029733}" destId="{F9F2E9EA-00C1-41AC-A54C-5A0D4D053319}" srcOrd="0" destOrd="0" presId="urn:microsoft.com/office/officeart/2005/8/layout/pyramid1"/>
    <dgm:cxn modelId="{9F6E6073-148E-48AE-AC9A-35CDAB12B544}" type="presParOf" srcId="{8DD7734F-D946-42D3-BE06-F1BDD9029733}" destId="{F7C1E5CD-1515-4E6D-910E-F5DBDA720443}" srcOrd="1" destOrd="0" presId="urn:microsoft.com/office/officeart/2005/8/layout/pyramid1"/>
    <dgm:cxn modelId="{C7F465DF-FB48-4D8C-A0D9-59862FE60A6E}" type="presParOf" srcId="{7754382F-1AB9-45A2-905F-B00CAF39AC5E}" destId="{3246B065-2C2F-4B82-BF86-0FEE67848526}" srcOrd="4" destOrd="0" presId="urn:microsoft.com/office/officeart/2005/8/layout/pyramid1"/>
    <dgm:cxn modelId="{7CF7EB1B-0C14-4BB5-A140-358537E74540}" type="presParOf" srcId="{3246B065-2C2F-4B82-BF86-0FEE67848526}" destId="{67D096A5-8A0D-435E-A5D6-98BECA453B42}" srcOrd="0" destOrd="0" presId="urn:microsoft.com/office/officeart/2005/8/layout/pyramid1"/>
    <dgm:cxn modelId="{3DBC4D98-0F74-42D5-B82D-BEDC81A7EDC2}" type="presParOf" srcId="{3246B065-2C2F-4B82-BF86-0FEE67848526}" destId="{82ECAC9A-6CD4-4DF8-AFAB-E7F200BD599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D65EBA-4B13-40F8-87C2-9A6D6DAF768C}">
      <dsp:nvSpPr>
        <dsp:cNvPr id="0" name=""/>
        <dsp:cNvSpPr/>
      </dsp:nvSpPr>
      <dsp:spPr>
        <a:xfrm>
          <a:off x="3083005" y="2461550"/>
          <a:ext cx="2063588" cy="2063588"/>
        </a:xfrm>
        <a:prstGeom prst="ellipse">
          <a:avLst/>
        </a:prstGeom>
        <a:gradFill rotWithShape="0">
          <a:gsLst>
            <a:gs pos="0">
              <a:schemeClr val="accent2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i="0" kern="1200" dirty="0" smtClean="0">
              <a:latin typeface="Georgia" pitchFamily="18" charset="0"/>
            </a:rPr>
            <a:t>Хімічна мова</a:t>
          </a:r>
          <a:endParaRPr lang="ru-RU" sz="2600" b="1" i="0" kern="1200" dirty="0">
            <a:latin typeface="Georgia" pitchFamily="18" charset="0"/>
          </a:endParaRPr>
        </a:p>
      </dsp:txBody>
      <dsp:txXfrm>
        <a:off x="3083005" y="2461550"/>
        <a:ext cx="2063588" cy="2063588"/>
      </dsp:txXfrm>
    </dsp:sp>
    <dsp:sp modelId="{027A55EF-CF38-4AAD-9EF5-8EFCAA350B5B}">
      <dsp:nvSpPr>
        <dsp:cNvPr id="0" name=""/>
        <dsp:cNvSpPr/>
      </dsp:nvSpPr>
      <dsp:spPr>
        <a:xfrm rot="12900000">
          <a:off x="1752980" y="2100207"/>
          <a:ext cx="1584352" cy="58812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A9A60E-1579-4C6D-B6ED-67399B19C931}">
      <dsp:nvSpPr>
        <dsp:cNvPr id="0" name=""/>
        <dsp:cNvSpPr/>
      </dsp:nvSpPr>
      <dsp:spPr>
        <a:xfrm>
          <a:off x="916039" y="1155731"/>
          <a:ext cx="1960408" cy="15683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0" kern="1200" dirty="0" smtClean="0">
              <a:latin typeface="Georgia" pitchFamily="18" charset="0"/>
            </a:rPr>
            <a:t>термінологія</a:t>
          </a:r>
          <a:endParaRPr lang="ru-RU" sz="1800" b="1" i="0" kern="1200" dirty="0">
            <a:latin typeface="Georgia" pitchFamily="18" charset="0"/>
          </a:endParaRPr>
        </a:p>
      </dsp:txBody>
      <dsp:txXfrm>
        <a:off x="916039" y="1155731"/>
        <a:ext cx="1960408" cy="1568327"/>
      </dsp:txXfrm>
    </dsp:sp>
    <dsp:sp modelId="{F17CC8A7-D03C-48E4-A71D-D5BC3B9DE112}">
      <dsp:nvSpPr>
        <dsp:cNvPr id="0" name=""/>
        <dsp:cNvSpPr/>
      </dsp:nvSpPr>
      <dsp:spPr>
        <a:xfrm rot="16200000">
          <a:off x="3322623" y="1283102"/>
          <a:ext cx="1584352" cy="58812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27334"/>
                <a:satOff val="-4629"/>
                <a:lumOff val="21409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-27334"/>
                <a:satOff val="-4629"/>
                <a:lumOff val="21409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-27334"/>
                <a:satOff val="-4629"/>
                <a:lumOff val="214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F1923E-880D-433D-A2CA-42A908517AA4}">
      <dsp:nvSpPr>
        <dsp:cNvPr id="0" name=""/>
        <dsp:cNvSpPr/>
      </dsp:nvSpPr>
      <dsp:spPr>
        <a:xfrm>
          <a:off x="3134595" y="824"/>
          <a:ext cx="1960408" cy="15683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27656"/>
                <a:satOff val="-5606"/>
                <a:lumOff val="30834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0" kern="1200" dirty="0" smtClean="0">
              <a:latin typeface="Georgia" pitchFamily="18" charset="0"/>
            </a:rPr>
            <a:t>номенклатура</a:t>
          </a:r>
          <a:endParaRPr lang="ru-RU" sz="1800" b="1" i="0" kern="1200" dirty="0">
            <a:latin typeface="Georgia" pitchFamily="18" charset="0"/>
          </a:endParaRPr>
        </a:p>
      </dsp:txBody>
      <dsp:txXfrm>
        <a:off x="3134595" y="824"/>
        <a:ext cx="1960408" cy="1568327"/>
      </dsp:txXfrm>
    </dsp:sp>
    <dsp:sp modelId="{9D3980E5-BCEA-4A01-B73A-E3C53B9009BD}">
      <dsp:nvSpPr>
        <dsp:cNvPr id="0" name=""/>
        <dsp:cNvSpPr/>
      </dsp:nvSpPr>
      <dsp:spPr>
        <a:xfrm rot="19500000">
          <a:off x="4892267" y="2100207"/>
          <a:ext cx="1584352" cy="58812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27334"/>
                <a:satOff val="-4629"/>
                <a:lumOff val="21409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-27334"/>
                <a:satOff val="-4629"/>
                <a:lumOff val="21409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-27334"/>
                <a:satOff val="-4629"/>
                <a:lumOff val="214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EF4E6B-B035-4D0C-9F7F-7339D13BD944}">
      <dsp:nvSpPr>
        <dsp:cNvPr id="0" name=""/>
        <dsp:cNvSpPr/>
      </dsp:nvSpPr>
      <dsp:spPr>
        <a:xfrm>
          <a:off x="5353151" y="1155731"/>
          <a:ext cx="1960408" cy="15683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27656"/>
                <a:satOff val="-5606"/>
                <a:lumOff val="30834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0" kern="1200" dirty="0" smtClean="0">
              <a:latin typeface="Georgia" pitchFamily="18" charset="0"/>
            </a:rPr>
            <a:t>систематика</a:t>
          </a:r>
          <a:endParaRPr lang="ru-RU" sz="1800" b="1" i="0" kern="1200" dirty="0">
            <a:latin typeface="Georgia" pitchFamily="18" charset="0"/>
          </a:endParaRPr>
        </a:p>
      </dsp:txBody>
      <dsp:txXfrm>
        <a:off x="5353151" y="1155731"/>
        <a:ext cx="1960408" cy="156832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E84F5F-1303-4C87-A252-6B9F21A82DB2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b="1" i="0" kern="1200" dirty="0" smtClean="0">
              <a:latin typeface="Georgia" pitchFamily="18" charset="0"/>
              <a:cs typeface="Arial" pitchFamily="34" charset="0"/>
            </a:rPr>
            <a:t>Навчальна функція </a:t>
          </a:r>
          <a:endParaRPr lang="uk-UA" sz="2400" b="1" i="0" kern="1200" dirty="0">
            <a:latin typeface="Georgia" pitchFamily="18" charset="0"/>
            <a:cs typeface="Arial" pitchFamily="34" charset="0"/>
          </a:endParaRPr>
        </a:p>
      </dsp:txBody>
      <dsp:txXfrm>
        <a:off x="0" y="591343"/>
        <a:ext cx="2571749" cy="1543050"/>
      </dsp:txXfrm>
    </dsp:sp>
    <dsp:sp modelId="{D2BE9903-751E-44B1-9F30-181B7C256572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b="1" i="0" kern="1200" dirty="0" smtClean="0">
              <a:latin typeface="Georgia" pitchFamily="18" charset="0"/>
              <a:cs typeface="Arial" pitchFamily="34" charset="0"/>
            </a:rPr>
            <a:t>Виховна функція </a:t>
          </a:r>
          <a:endParaRPr lang="uk-UA" sz="2400" b="1" i="0" kern="1200" dirty="0">
            <a:latin typeface="Georgia" pitchFamily="18" charset="0"/>
            <a:cs typeface="Arial" pitchFamily="34" charset="0"/>
          </a:endParaRPr>
        </a:p>
      </dsp:txBody>
      <dsp:txXfrm>
        <a:off x="2828925" y="591343"/>
        <a:ext cx="2571749" cy="1543050"/>
      </dsp:txXfrm>
    </dsp:sp>
    <dsp:sp modelId="{BD8E2FFB-C027-47A0-9151-A9B262B61B45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b="1" i="0" kern="1200" dirty="0" smtClean="0">
              <a:latin typeface="Georgia" pitchFamily="18" charset="0"/>
              <a:cs typeface="Arial" pitchFamily="34" charset="0"/>
            </a:rPr>
            <a:t>Розвивальна функція </a:t>
          </a:r>
          <a:endParaRPr lang="uk-UA" sz="2400" b="1" i="0" kern="1200" dirty="0">
            <a:latin typeface="Georgia" pitchFamily="18" charset="0"/>
            <a:cs typeface="Arial" pitchFamily="34" charset="0"/>
          </a:endParaRPr>
        </a:p>
      </dsp:txBody>
      <dsp:txXfrm>
        <a:off x="5657849" y="591343"/>
        <a:ext cx="2571749" cy="1543050"/>
      </dsp:txXfrm>
    </dsp:sp>
    <dsp:sp modelId="{3BF11B3C-48A4-4EFC-9376-8A286C5C6D22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b="1" i="0" kern="1200" dirty="0" smtClean="0">
              <a:latin typeface="Georgia" pitchFamily="18" charset="0"/>
              <a:cs typeface="Arial" pitchFamily="34" charset="0"/>
            </a:rPr>
            <a:t>Спонукальна функція </a:t>
          </a:r>
          <a:endParaRPr lang="uk-UA" sz="2400" b="1" i="0" kern="1200" dirty="0">
            <a:latin typeface="Georgia" pitchFamily="18" charset="0"/>
            <a:cs typeface="Arial" pitchFamily="34" charset="0"/>
          </a:endParaRPr>
        </a:p>
      </dsp:txBody>
      <dsp:txXfrm>
        <a:off x="1414462" y="2391569"/>
        <a:ext cx="2571749" cy="1543050"/>
      </dsp:txXfrm>
    </dsp:sp>
    <dsp:sp modelId="{D11D2C4D-71D7-4E02-81CE-70FD01AA9BFC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b="1" i="0" kern="1200" dirty="0" smtClean="0">
              <a:latin typeface="Georgia" pitchFamily="18" charset="0"/>
              <a:cs typeface="Arial" pitchFamily="34" charset="0"/>
            </a:rPr>
            <a:t>Контрольна функція </a:t>
          </a:r>
          <a:endParaRPr lang="uk-UA" sz="2400" b="1" i="0" kern="1200" dirty="0">
            <a:latin typeface="Georgia" pitchFamily="18" charset="0"/>
            <a:cs typeface="Arial" pitchFamily="34" charset="0"/>
          </a:endParaRPr>
        </a:p>
      </dsp:txBody>
      <dsp:txXfrm>
        <a:off x="4243387" y="2391569"/>
        <a:ext cx="2571749" cy="154305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25C0F0-EB7D-40AB-92DC-7EBCAACDC979}">
      <dsp:nvSpPr>
        <dsp:cNvPr id="0" name=""/>
        <dsp:cNvSpPr/>
      </dsp:nvSpPr>
      <dsp:spPr>
        <a:xfrm>
          <a:off x="1620" y="521907"/>
          <a:ext cx="2570669" cy="1771191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186A49-D2B0-4501-A249-A53771190B9F}">
      <dsp:nvSpPr>
        <dsp:cNvPr id="0" name=""/>
        <dsp:cNvSpPr/>
      </dsp:nvSpPr>
      <dsp:spPr>
        <a:xfrm>
          <a:off x="1620" y="2293099"/>
          <a:ext cx="2570669" cy="953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Georgia" pitchFamily="18" charset="0"/>
            </a:rPr>
            <a:t>словесні</a:t>
          </a:r>
          <a:endParaRPr lang="ru-RU" sz="2400" b="1" kern="1200" dirty="0">
            <a:latin typeface="Georgia" pitchFamily="18" charset="0"/>
          </a:endParaRPr>
        </a:p>
      </dsp:txBody>
      <dsp:txXfrm>
        <a:off x="1620" y="2293099"/>
        <a:ext cx="2570669" cy="953718"/>
      </dsp:txXfrm>
    </dsp:sp>
    <dsp:sp modelId="{E4ECC3DD-07F8-4E21-94FD-F0CEC921B9B6}">
      <dsp:nvSpPr>
        <dsp:cNvPr id="0" name=""/>
        <dsp:cNvSpPr/>
      </dsp:nvSpPr>
      <dsp:spPr>
        <a:xfrm>
          <a:off x="2829465" y="521907"/>
          <a:ext cx="2570669" cy="1771191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DD7109-BFD6-440A-9D77-5ECBB4F211DD}">
      <dsp:nvSpPr>
        <dsp:cNvPr id="0" name=""/>
        <dsp:cNvSpPr/>
      </dsp:nvSpPr>
      <dsp:spPr>
        <a:xfrm>
          <a:off x="2829465" y="2293099"/>
          <a:ext cx="2570669" cy="953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Georgia" pitchFamily="18" charset="0"/>
            </a:rPr>
            <a:t>наочні</a:t>
          </a:r>
          <a:endParaRPr lang="ru-RU" sz="2400" b="1" kern="1200" dirty="0">
            <a:latin typeface="Georgia" pitchFamily="18" charset="0"/>
          </a:endParaRPr>
        </a:p>
      </dsp:txBody>
      <dsp:txXfrm>
        <a:off x="2829465" y="2293099"/>
        <a:ext cx="2570669" cy="953718"/>
      </dsp:txXfrm>
    </dsp:sp>
    <dsp:sp modelId="{76267E91-E24C-4663-9E14-5A5FC07E89F2}">
      <dsp:nvSpPr>
        <dsp:cNvPr id="0" name=""/>
        <dsp:cNvSpPr/>
      </dsp:nvSpPr>
      <dsp:spPr>
        <a:xfrm>
          <a:off x="5657309" y="521907"/>
          <a:ext cx="2570669" cy="1771191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705FB4-21EB-4CE8-926D-D9F153E04B9D}">
      <dsp:nvSpPr>
        <dsp:cNvPr id="0" name=""/>
        <dsp:cNvSpPr/>
      </dsp:nvSpPr>
      <dsp:spPr>
        <a:xfrm>
          <a:off x="5657309" y="2293099"/>
          <a:ext cx="2570669" cy="953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Georgia" pitchFamily="18" charset="0"/>
            </a:rPr>
            <a:t>практичні</a:t>
          </a:r>
          <a:endParaRPr lang="ru-RU" sz="2400" b="1" kern="1200" dirty="0">
            <a:latin typeface="Georgia" pitchFamily="18" charset="0"/>
          </a:endParaRPr>
        </a:p>
      </dsp:txBody>
      <dsp:txXfrm>
        <a:off x="5657309" y="2293099"/>
        <a:ext cx="2570669" cy="95371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31C4C2-3FEB-4E15-893A-419120847CB8}">
      <dsp:nvSpPr>
        <dsp:cNvPr id="0" name=""/>
        <dsp:cNvSpPr/>
      </dsp:nvSpPr>
      <dsp:spPr>
        <a:xfrm>
          <a:off x="174824" y="2091505"/>
          <a:ext cx="2196279" cy="806945"/>
        </a:xfrm>
        <a:prstGeom prst="roundRect">
          <a:avLst>
            <a:gd name="adj" fmla="val 10000"/>
          </a:avLst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b="1" i="1" kern="1200" smtClean="0">
              <a:latin typeface="Georgia" pitchFamily="18" charset="0"/>
              <a:cs typeface="Arial" pitchFamily="34" charset="0"/>
            </a:rPr>
            <a:t>Хімічний експеримент</a:t>
          </a:r>
          <a:endParaRPr lang="uk-UA" sz="1600" b="1" i="1" kern="1200" dirty="0">
            <a:latin typeface="Georgia" pitchFamily="18" charset="0"/>
            <a:cs typeface="Arial" pitchFamily="34" charset="0"/>
          </a:endParaRPr>
        </a:p>
      </dsp:txBody>
      <dsp:txXfrm>
        <a:off x="174824" y="2091505"/>
        <a:ext cx="2196279" cy="806945"/>
      </dsp:txXfrm>
    </dsp:sp>
    <dsp:sp modelId="{B91425FD-199A-4AB5-B6A7-9DF15B1361B0}">
      <dsp:nvSpPr>
        <dsp:cNvPr id="0" name=""/>
        <dsp:cNvSpPr/>
      </dsp:nvSpPr>
      <dsp:spPr>
        <a:xfrm rot="17500715">
          <a:off x="1820090" y="1666943"/>
          <a:ext cx="1747582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747582" y="16046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00" kern="1200"/>
        </a:p>
      </dsp:txBody>
      <dsp:txXfrm rot="17500715">
        <a:off x="2650192" y="1639299"/>
        <a:ext cx="87379" cy="87379"/>
      </dsp:txXfrm>
    </dsp:sp>
    <dsp:sp modelId="{16945707-84E6-4E7F-9230-EF85A133DF81}">
      <dsp:nvSpPr>
        <dsp:cNvPr id="0" name=""/>
        <dsp:cNvSpPr/>
      </dsp:nvSpPr>
      <dsp:spPr>
        <a:xfrm>
          <a:off x="3016660" y="467528"/>
          <a:ext cx="2196279" cy="806945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b="1" i="1" kern="1200" dirty="0" smtClean="0">
              <a:latin typeface="Georgia" pitchFamily="18" charset="0"/>
              <a:cs typeface="Arial" pitchFamily="34" charset="0"/>
            </a:rPr>
            <a:t>Демонстраційний </a:t>
          </a:r>
          <a:endParaRPr lang="uk-UA" sz="1600" b="1" i="1" kern="1200" dirty="0">
            <a:latin typeface="Georgia" pitchFamily="18" charset="0"/>
            <a:cs typeface="Arial" pitchFamily="34" charset="0"/>
          </a:endParaRPr>
        </a:p>
      </dsp:txBody>
      <dsp:txXfrm>
        <a:off x="3016660" y="467528"/>
        <a:ext cx="2196279" cy="806945"/>
      </dsp:txXfrm>
    </dsp:sp>
    <dsp:sp modelId="{6AB30455-0F89-46BA-B093-B5208AE132EB}">
      <dsp:nvSpPr>
        <dsp:cNvPr id="0" name=""/>
        <dsp:cNvSpPr/>
      </dsp:nvSpPr>
      <dsp:spPr>
        <a:xfrm rot="19457599">
          <a:off x="5138215" y="622957"/>
          <a:ext cx="795004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795004" y="16046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19457599">
        <a:off x="5515842" y="619128"/>
        <a:ext cx="39750" cy="39750"/>
      </dsp:txXfrm>
    </dsp:sp>
    <dsp:sp modelId="{5C71D524-8A5C-4F79-B9B0-0AD39A288A16}">
      <dsp:nvSpPr>
        <dsp:cNvPr id="0" name=""/>
        <dsp:cNvSpPr/>
      </dsp:nvSpPr>
      <dsp:spPr>
        <a:xfrm>
          <a:off x="5858495" y="3534"/>
          <a:ext cx="2196279" cy="806945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b="1" i="1" kern="1200" smtClean="0">
              <a:latin typeface="Georgia" pitchFamily="18" charset="0"/>
              <a:cs typeface="Arial" pitchFamily="34" charset="0"/>
            </a:rPr>
            <a:t>ілюстрований</a:t>
          </a:r>
          <a:endParaRPr lang="uk-UA" sz="1600" b="1" i="1" kern="1200" dirty="0">
            <a:latin typeface="Georgia" pitchFamily="18" charset="0"/>
            <a:cs typeface="Arial" pitchFamily="34" charset="0"/>
          </a:endParaRPr>
        </a:p>
      </dsp:txBody>
      <dsp:txXfrm>
        <a:off x="5858495" y="3534"/>
        <a:ext cx="2196279" cy="806945"/>
      </dsp:txXfrm>
    </dsp:sp>
    <dsp:sp modelId="{625309EB-FE5E-4B16-AB35-14F11265D07C}">
      <dsp:nvSpPr>
        <dsp:cNvPr id="0" name=""/>
        <dsp:cNvSpPr/>
      </dsp:nvSpPr>
      <dsp:spPr>
        <a:xfrm rot="2142401">
          <a:off x="5138215" y="1086951"/>
          <a:ext cx="795004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795004" y="16046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2142401">
        <a:off x="5515842" y="1083122"/>
        <a:ext cx="39750" cy="39750"/>
      </dsp:txXfrm>
    </dsp:sp>
    <dsp:sp modelId="{22E95600-09E9-45F1-BBA0-1414F0189369}">
      <dsp:nvSpPr>
        <dsp:cNvPr id="0" name=""/>
        <dsp:cNvSpPr/>
      </dsp:nvSpPr>
      <dsp:spPr>
        <a:xfrm>
          <a:off x="5858495" y="931521"/>
          <a:ext cx="2196279" cy="806945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b="1" i="1" kern="1200" smtClean="0">
              <a:latin typeface="Georgia" pitchFamily="18" charset="0"/>
              <a:cs typeface="Arial" pitchFamily="34" charset="0"/>
            </a:rPr>
            <a:t>досліджувальний</a:t>
          </a:r>
          <a:endParaRPr lang="uk-UA" sz="1600" b="1" i="1" kern="1200" dirty="0">
            <a:latin typeface="Georgia" pitchFamily="18" charset="0"/>
            <a:cs typeface="Arial" pitchFamily="34" charset="0"/>
          </a:endParaRPr>
        </a:p>
      </dsp:txBody>
      <dsp:txXfrm>
        <a:off x="5858495" y="931521"/>
        <a:ext cx="2196279" cy="806945"/>
      </dsp:txXfrm>
    </dsp:sp>
    <dsp:sp modelId="{7D1787BC-EFFA-42DE-BC89-D3402EB4BD07}">
      <dsp:nvSpPr>
        <dsp:cNvPr id="0" name=""/>
        <dsp:cNvSpPr/>
      </dsp:nvSpPr>
      <dsp:spPr>
        <a:xfrm rot="21526321">
          <a:off x="2371016" y="2470741"/>
          <a:ext cx="764368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764368" y="16046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21526321">
        <a:off x="2734091" y="2467678"/>
        <a:ext cx="38218" cy="38218"/>
      </dsp:txXfrm>
    </dsp:sp>
    <dsp:sp modelId="{8718F417-4840-4A66-976B-4BE43C7DC25C}">
      <dsp:nvSpPr>
        <dsp:cNvPr id="0" name=""/>
        <dsp:cNvSpPr/>
      </dsp:nvSpPr>
      <dsp:spPr>
        <a:xfrm>
          <a:off x="3135297" y="2075124"/>
          <a:ext cx="2196279" cy="806945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b="1" i="1" kern="1200" smtClean="0">
              <a:latin typeface="Georgia" pitchFamily="18" charset="0"/>
              <a:cs typeface="Arial" pitchFamily="34" charset="0"/>
            </a:rPr>
            <a:t>Учнівський </a:t>
          </a:r>
          <a:endParaRPr lang="uk-UA" sz="1600" b="1" i="1" kern="1200" dirty="0">
            <a:latin typeface="Georgia" pitchFamily="18" charset="0"/>
            <a:cs typeface="Arial" pitchFamily="34" charset="0"/>
          </a:endParaRPr>
        </a:p>
      </dsp:txBody>
      <dsp:txXfrm>
        <a:off x="3135297" y="2075124"/>
        <a:ext cx="2196279" cy="806945"/>
      </dsp:txXfrm>
    </dsp:sp>
    <dsp:sp modelId="{6D97BB72-007D-4675-B0A7-8CA5FA871016}">
      <dsp:nvSpPr>
        <dsp:cNvPr id="0" name=""/>
        <dsp:cNvSpPr/>
      </dsp:nvSpPr>
      <dsp:spPr>
        <a:xfrm rot="20264735">
          <a:off x="5310372" y="2354743"/>
          <a:ext cx="569327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569327" y="16046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20264735">
        <a:off x="5580803" y="2356556"/>
        <a:ext cx="28466" cy="28466"/>
      </dsp:txXfrm>
    </dsp:sp>
    <dsp:sp modelId="{E648357A-6934-412F-9051-88103FACE14A}">
      <dsp:nvSpPr>
        <dsp:cNvPr id="0" name=""/>
        <dsp:cNvSpPr/>
      </dsp:nvSpPr>
      <dsp:spPr>
        <a:xfrm>
          <a:off x="5858495" y="1859508"/>
          <a:ext cx="2196279" cy="806945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b="1" i="1" kern="1200" smtClean="0">
              <a:latin typeface="Georgia" pitchFamily="18" charset="0"/>
              <a:cs typeface="Arial" pitchFamily="34" charset="0"/>
            </a:rPr>
            <a:t>Лабораторна робота</a:t>
          </a:r>
          <a:endParaRPr lang="uk-UA" sz="1600" b="1" i="1" kern="1200" dirty="0">
            <a:latin typeface="Georgia" pitchFamily="18" charset="0"/>
            <a:cs typeface="Arial" pitchFamily="34" charset="0"/>
          </a:endParaRPr>
        </a:p>
      </dsp:txBody>
      <dsp:txXfrm>
        <a:off x="5858495" y="1859508"/>
        <a:ext cx="2196279" cy="806945"/>
      </dsp:txXfrm>
    </dsp:sp>
    <dsp:sp modelId="{0F1D55DD-EF7C-4E93-8387-C8B504A587F4}">
      <dsp:nvSpPr>
        <dsp:cNvPr id="0" name=""/>
        <dsp:cNvSpPr/>
      </dsp:nvSpPr>
      <dsp:spPr>
        <a:xfrm rot="3210648">
          <a:off x="5152002" y="2818736"/>
          <a:ext cx="886068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886068" y="16046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3210648">
        <a:off x="5572884" y="2812631"/>
        <a:ext cx="44303" cy="44303"/>
      </dsp:txXfrm>
    </dsp:sp>
    <dsp:sp modelId="{53EA6617-F7FD-462D-89EE-2186BF251921}">
      <dsp:nvSpPr>
        <dsp:cNvPr id="0" name=""/>
        <dsp:cNvSpPr/>
      </dsp:nvSpPr>
      <dsp:spPr>
        <a:xfrm>
          <a:off x="5858495" y="2787495"/>
          <a:ext cx="2196279" cy="806945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b="1" i="1" kern="1200" smtClean="0">
              <a:latin typeface="Georgia" pitchFamily="18" charset="0"/>
              <a:cs typeface="Arial" pitchFamily="34" charset="0"/>
            </a:rPr>
            <a:t>Практична робота</a:t>
          </a:r>
          <a:endParaRPr lang="uk-UA" sz="1600" b="1" i="1" kern="1200" dirty="0">
            <a:latin typeface="Georgia" pitchFamily="18" charset="0"/>
            <a:cs typeface="Arial" pitchFamily="34" charset="0"/>
          </a:endParaRPr>
        </a:p>
      </dsp:txBody>
      <dsp:txXfrm>
        <a:off x="5858495" y="2787495"/>
        <a:ext cx="2196279" cy="806945"/>
      </dsp:txXfrm>
    </dsp:sp>
    <dsp:sp modelId="{E10B1431-874B-4526-B08D-3F4A57AF6A7B}">
      <dsp:nvSpPr>
        <dsp:cNvPr id="0" name=""/>
        <dsp:cNvSpPr/>
      </dsp:nvSpPr>
      <dsp:spPr>
        <a:xfrm rot="4331510">
          <a:off x="4733581" y="3282730"/>
          <a:ext cx="1722910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722910" y="16046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00" kern="1200"/>
        </a:p>
      </dsp:txBody>
      <dsp:txXfrm rot="4331510">
        <a:off x="5551963" y="3255703"/>
        <a:ext cx="86145" cy="86145"/>
      </dsp:txXfrm>
    </dsp:sp>
    <dsp:sp modelId="{93BFB56A-0FDC-4C23-A265-315E3665FF2C}">
      <dsp:nvSpPr>
        <dsp:cNvPr id="0" name=""/>
        <dsp:cNvSpPr/>
      </dsp:nvSpPr>
      <dsp:spPr>
        <a:xfrm>
          <a:off x="5858495" y="3715483"/>
          <a:ext cx="2196279" cy="806945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b="1" i="1" kern="1200" smtClean="0">
              <a:latin typeface="Georgia" pitchFamily="18" charset="0"/>
              <a:cs typeface="Arial" pitchFamily="34" charset="0"/>
            </a:rPr>
            <a:t>Домашній експеримент</a:t>
          </a:r>
          <a:endParaRPr lang="uk-UA" sz="1600" b="1" i="1" kern="1200" dirty="0">
            <a:latin typeface="Georgia" pitchFamily="18" charset="0"/>
            <a:cs typeface="Arial" pitchFamily="34" charset="0"/>
          </a:endParaRPr>
        </a:p>
      </dsp:txBody>
      <dsp:txXfrm>
        <a:off x="5858495" y="3715483"/>
        <a:ext cx="2196279" cy="806945"/>
      </dsp:txXfrm>
    </dsp:sp>
    <dsp:sp modelId="{6F389A41-D7EF-48B7-B3EF-910FDD020037}">
      <dsp:nvSpPr>
        <dsp:cNvPr id="0" name=""/>
        <dsp:cNvSpPr/>
      </dsp:nvSpPr>
      <dsp:spPr>
        <a:xfrm rot="4099285">
          <a:off x="1820090" y="3290920"/>
          <a:ext cx="1747582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747582" y="16046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4099285">
        <a:off x="2650192" y="3263277"/>
        <a:ext cx="87379" cy="87379"/>
      </dsp:txXfrm>
    </dsp:sp>
    <dsp:sp modelId="{5B3853FD-8B16-424B-94EC-12A76D4B29F5}">
      <dsp:nvSpPr>
        <dsp:cNvPr id="0" name=""/>
        <dsp:cNvSpPr/>
      </dsp:nvSpPr>
      <dsp:spPr>
        <a:xfrm>
          <a:off x="3016660" y="3715483"/>
          <a:ext cx="1613890" cy="806945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latin typeface="Georgia" pitchFamily="18" charset="0"/>
            </a:rPr>
            <a:t>Розумовий</a:t>
          </a:r>
          <a:endParaRPr lang="ru-RU" sz="1600" b="1" i="1" kern="1200" dirty="0">
            <a:latin typeface="Georgia" pitchFamily="18" charset="0"/>
          </a:endParaRPr>
        </a:p>
      </dsp:txBody>
      <dsp:txXfrm>
        <a:off x="3016660" y="3715483"/>
        <a:ext cx="1613890" cy="80694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07090E-FF04-459C-9393-7E95B793ECFD}">
      <dsp:nvSpPr>
        <dsp:cNvPr id="0" name=""/>
        <dsp:cNvSpPr/>
      </dsp:nvSpPr>
      <dsp:spPr>
        <a:xfrm rot="5400000">
          <a:off x="5012703" y="-1901980"/>
          <a:ext cx="1166849" cy="526694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700" b="1" i="0" kern="1200" dirty="0" smtClean="0">
              <a:latin typeface="Georgia" pitchFamily="18" charset="0"/>
              <a:cs typeface="Arial" pitchFamily="34" charset="0"/>
            </a:rPr>
            <a:t>вступна</a:t>
          </a:r>
          <a:endParaRPr lang="uk-UA" sz="1700" b="1" i="0" kern="1200" dirty="0">
            <a:latin typeface="Georgia" pitchFamily="18" charset="0"/>
            <a:cs typeface="Arial" pitchFamily="34" charset="0"/>
          </a:endParaRPr>
        </a:p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700" b="1" i="0" kern="1200" dirty="0" smtClean="0">
              <a:latin typeface="Georgia" pitchFamily="18" charset="0"/>
              <a:cs typeface="Arial" pitchFamily="34" charset="0"/>
            </a:rPr>
            <a:t>інформативна</a:t>
          </a:r>
          <a:endParaRPr lang="uk-UA" sz="1700" b="1" i="0" kern="1200" dirty="0">
            <a:latin typeface="Georgia" pitchFamily="18" charset="0"/>
            <a:cs typeface="Arial" pitchFamily="34" charset="0"/>
          </a:endParaRPr>
        </a:p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700" b="1" i="0" kern="1200" dirty="0" err="1" smtClean="0">
              <a:latin typeface="Georgia" pitchFamily="18" charset="0"/>
              <a:cs typeface="Arial" pitchFamily="34" charset="0"/>
            </a:rPr>
            <a:t>систематизуюча</a:t>
          </a:r>
          <a:endParaRPr lang="uk-UA" sz="1700" b="1" i="0" kern="1200" dirty="0">
            <a:latin typeface="Georgia" pitchFamily="18" charset="0"/>
            <a:cs typeface="Arial" pitchFamily="34" charset="0"/>
          </a:endParaRPr>
        </a:p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700" b="1" i="0" kern="1200" dirty="0" smtClean="0">
              <a:latin typeface="Georgia" pitchFamily="18" charset="0"/>
              <a:cs typeface="Arial" pitchFamily="34" charset="0"/>
            </a:rPr>
            <a:t>контрольно-коректувальна</a:t>
          </a:r>
          <a:endParaRPr lang="uk-UA" sz="1700" b="1" i="0" kern="1200" dirty="0">
            <a:latin typeface="Georgia" pitchFamily="18" charset="0"/>
            <a:cs typeface="Arial" pitchFamily="34" charset="0"/>
          </a:endParaRPr>
        </a:p>
      </dsp:txBody>
      <dsp:txXfrm rot="5400000">
        <a:off x="5012703" y="-1901980"/>
        <a:ext cx="1166849" cy="5266944"/>
      </dsp:txXfrm>
    </dsp:sp>
    <dsp:sp modelId="{367CA4E9-6560-4A0A-83D5-39A48A967C68}">
      <dsp:nvSpPr>
        <dsp:cNvPr id="0" name=""/>
        <dsp:cNvSpPr/>
      </dsp:nvSpPr>
      <dsp:spPr>
        <a:xfrm>
          <a:off x="0" y="2209"/>
          <a:ext cx="2962656" cy="1458562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i="0" kern="1200" baseline="0" dirty="0" smtClean="0">
              <a:latin typeface="Georgia" pitchFamily="18" charset="0"/>
              <a:cs typeface="Arial" pitchFamily="34" charset="0"/>
            </a:rPr>
            <a:t>За функціями в освітньому процесі </a:t>
          </a:r>
          <a:endParaRPr lang="uk-UA" sz="2500" b="1" i="0" kern="1200" baseline="0" dirty="0">
            <a:latin typeface="Georgia" pitchFamily="18" charset="0"/>
            <a:cs typeface="Arial" pitchFamily="34" charset="0"/>
          </a:endParaRPr>
        </a:p>
      </dsp:txBody>
      <dsp:txXfrm>
        <a:off x="0" y="2209"/>
        <a:ext cx="2962656" cy="1458562"/>
      </dsp:txXfrm>
    </dsp:sp>
    <dsp:sp modelId="{E47389AD-D3C7-484D-BDB3-6798A9B0605C}">
      <dsp:nvSpPr>
        <dsp:cNvPr id="0" name=""/>
        <dsp:cNvSpPr/>
      </dsp:nvSpPr>
      <dsp:spPr>
        <a:xfrm rot="5400000">
          <a:off x="5012703" y="-364119"/>
          <a:ext cx="1166849" cy="526694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700" b="1" i="0" kern="1200" dirty="0" smtClean="0">
              <a:latin typeface="Georgia" pitchFamily="18" charset="0"/>
              <a:cs typeface="Arial" pitchFamily="34" charset="0"/>
            </a:rPr>
            <a:t>індуктивна</a:t>
          </a:r>
          <a:endParaRPr lang="uk-UA" sz="1700" b="1" i="0" kern="1200" dirty="0">
            <a:latin typeface="Georgia" pitchFamily="18" charset="0"/>
            <a:cs typeface="Arial" pitchFamily="34" charset="0"/>
          </a:endParaRPr>
        </a:p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700" b="1" i="0" kern="1200" dirty="0" smtClean="0">
              <a:latin typeface="Georgia" pitchFamily="18" charset="0"/>
              <a:cs typeface="Arial" pitchFamily="34" charset="0"/>
            </a:rPr>
            <a:t>дедуктивна</a:t>
          </a:r>
          <a:endParaRPr lang="uk-UA" sz="1700" b="1" i="0" kern="1200" dirty="0">
            <a:latin typeface="Georgia" pitchFamily="18" charset="0"/>
            <a:cs typeface="Arial" pitchFamily="34" charset="0"/>
          </a:endParaRPr>
        </a:p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700" b="1" i="0" kern="1200" dirty="0" err="1" smtClean="0">
              <a:latin typeface="Georgia" pitchFamily="18" charset="0"/>
              <a:cs typeface="Arial" pitchFamily="34" charset="0"/>
            </a:rPr>
            <a:t>традуктивна</a:t>
          </a:r>
          <a:endParaRPr lang="uk-UA" sz="1700" b="1" i="0" kern="1200" dirty="0">
            <a:latin typeface="Georgia" pitchFamily="18" charset="0"/>
            <a:cs typeface="Arial" pitchFamily="34" charset="0"/>
          </a:endParaRPr>
        </a:p>
      </dsp:txBody>
      <dsp:txXfrm rot="5400000">
        <a:off x="5012703" y="-364119"/>
        <a:ext cx="1166849" cy="5266944"/>
      </dsp:txXfrm>
    </dsp:sp>
    <dsp:sp modelId="{95C9310B-B1F1-49DF-B2C4-0582FA3D0D99}">
      <dsp:nvSpPr>
        <dsp:cNvPr id="0" name=""/>
        <dsp:cNvSpPr/>
      </dsp:nvSpPr>
      <dsp:spPr>
        <a:xfrm>
          <a:off x="0" y="1533700"/>
          <a:ext cx="2962656" cy="1458562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500" b="1" i="0" kern="1200" baseline="0" smtClean="0">
              <a:latin typeface="Georgia" pitchFamily="18" charset="0"/>
              <a:cs typeface="Arial" pitchFamily="34" charset="0"/>
            </a:rPr>
            <a:t>За формою викладу</a:t>
          </a:r>
          <a:endParaRPr lang="uk-UA" sz="2500" b="1" i="0" kern="1200" baseline="0" dirty="0">
            <a:latin typeface="Georgia" pitchFamily="18" charset="0"/>
            <a:cs typeface="Arial" pitchFamily="34" charset="0"/>
          </a:endParaRPr>
        </a:p>
      </dsp:txBody>
      <dsp:txXfrm>
        <a:off x="0" y="1533700"/>
        <a:ext cx="2962656" cy="1458562"/>
      </dsp:txXfrm>
    </dsp:sp>
    <dsp:sp modelId="{6B13ACF8-6611-4223-BF3A-0B213EB65726}">
      <dsp:nvSpPr>
        <dsp:cNvPr id="0" name=""/>
        <dsp:cNvSpPr/>
      </dsp:nvSpPr>
      <dsp:spPr>
        <a:xfrm rot="5400000">
          <a:off x="5012703" y="1160999"/>
          <a:ext cx="1166849" cy="526694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700" b="1" i="0" kern="1200" dirty="0" smtClean="0">
              <a:latin typeface="Georgia" pitchFamily="18" charset="0"/>
              <a:cs typeface="Arial" pitchFamily="34" charset="0"/>
            </a:rPr>
            <a:t>вступна бесіда,</a:t>
          </a:r>
          <a:endParaRPr lang="uk-UA" sz="1700" b="1" i="0" kern="1200" dirty="0">
            <a:latin typeface="Georgia" pitchFamily="18" charset="0"/>
            <a:cs typeface="Arial" pitchFamily="34" charset="0"/>
          </a:endParaRPr>
        </a:p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700" b="1" i="0" kern="1200" dirty="0" smtClean="0">
              <a:latin typeface="Georgia" pitchFamily="18" charset="0"/>
              <a:cs typeface="Arial" pitchFamily="34" charset="0"/>
            </a:rPr>
            <a:t>бесіда, яка дає нову інформацію,</a:t>
          </a:r>
          <a:endParaRPr lang="ru-RU" sz="1700" b="1" i="0" kern="1200" dirty="0">
            <a:latin typeface="Georgia" pitchFamily="18" charset="0"/>
            <a:cs typeface="Arial" pitchFamily="34" charset="0"/>
          </a:endParaRPr>
        </a:p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700" b="1" i="0" kern="1200" dirty="0" smtClean="0">
              <a:latin typeface="Georgia" pitchFamily="18" charset="0"/>
              <a:cs typeface="Arial" pitchFamily="34" charset="0"/>
            </a:rPr>
            <a:t>закріплююча бесіда</a:t>
          </a:r>
          <a:endParaRPr lang="uk-UA" sz="1700" b="1" i="0" kern="1200" dirty="0">
            <a:latin typeface="Georgia" pitchFamily="18" charset="0"/>
            <a:cs typeface="Arial" pitchFamily="34" charset="0"/>
          </a:endParaRPr>
        </a:p>
      </dsp:txBody>
      <dsp:txXfrm rot="5400000">
        <a:off x="5012703" y="1160999"/>
        <a:ext cx="1166849" cy="5266944"/>
      </dsp:txXfrm>
    </dsp:sp>
    <dsp:sp modelId="{0FD0D797-F9D1-436E-9663-9A905CA90202}">
      <dsp:nvSpPr>
        <dsp:cNvPr id="0" name=""/>
        <dsp:cNvSpPr/>
      </dsp:nvSpPr>
      <dsp:spPr>
        <a:xfrm>
          <a:off x="0" y="3065190"/>
          <a:ext cx="2962656" cy="1458562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500" b="1" i="0" kern="1200" baseline="0" smtClean="0">
              <a:latin typeface="Georgia" pitchFamily="18" charset="0"/>
              <a:cs typeface="Arial" pitchFamily="34" charset="0"/>
            </a:rPr>
            <a:t>За дидактичною роллю</a:t>
          </a:r>
          <a:endParaRPr lang="uk-UA" sz="2500" b="1" i="0" kern="1200" baseline="0" dirty="0">
            <a:latin typeface="Georgia" pitchFamily="18" charset="0"/>
            <a:cs typeface="Arial" pitchFamily="34" charset="0"/>
          </a:endParaRPr>
        </a:p>
      </dsp:txBody>
      <dsp:txXfrm>
        <a:off x="0" y="3065190"/>
        <a:ext cx="2962656" cy="145856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5B6474-2A79-4CB5-98EE-2C9DB43B0570}">
      <dsp:nvSpPr>
        <dsp:cNvPr id="0" name=""/>
        <dsp:cNvSpPr/>
      </dsp:nvSpPr>
      <dsp:spPr>
        <a:xfrm rot="21300000">
          <a:off x="16600" y="1443533"/>
          <a:ext cx="8196399" cy="738790"/>
        </a:xfrm>
        <a:prstGeom prst="mathMinus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D129BF-51C3-404E-9118-4C1E7332480F}">
      <dsp:nvSpPr>
        <dsp:cNvPr id="0" name=""/>
        <dsp:cNvSpPr/>
      </dsp:nvSpPr>
      <dsp:spPr>
        <a:xfrm>
          <a:off x="1042953" y="263251"/>
          <a:ext cx="2468880" cy="1450342"/>
        </a:xfrm>
        <a:prstGeom prst="downArrow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919171-9C33-4EAA-AA87-006C344BA303}">
      <dsp:nvSpPr>
        <dsp:cNvPr id="0" name=""/>
        <dsp:cNvSpPr/>
      </dsp:nvSpPr>
      <dsp:spPr>
        <a:xfrm>
          <a:off x="4098775" y="0"/>
          <a:ext cx="3159297" cy="1522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dirty="0" smtClean="0">
              <a:latin typeface="Georgia" pitchFamily="18" charset="0"/>
              <a:cs typeface="Arial" pitchFamily="34" charset="0"/>
            </a:rPr>
            <a:t>розповідь</a:t>
          </a:r>
          <a:endParaRPr lang="uk-UA" sz="2400" b="1" i="0" kern="1200" dirty="0">
            <a:latin typeface="Georgia" pitchFamily="18" charset="0"/>
            <a:cs typeface="Arial" pitchFamily="34" charset="0"/>
          </a:endParaRPr>
        </a:p>
      </dsp:txBody>
      <dsp:txXfrm>
        <a:off x="4098775" y="0"/>
        <a:ext cx="3159297" cy="1522859"/>
      </dsp:txXfrm>
    </dsp:sp>
    <dsp:sp modelId="{BFD492B4-9779-4828-A38A-E2DDC3A6A6CC}">
      <dsp:nvSpPr>
        <dsp:cNvPr id="0" name=""/>
        <dsp:cNvSpPr/>
      </dsp:nvSpPr>
      <dsp:spPr>
        <a:xfrm>
          <a:off x="4773168" y="1994221"/>
          <a:ext cx="2468880" cy="1450342"/>
        </a:xfrm>
        <a:prstGeom prst="upArrow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21F269-7F45-4A7D-97E6-5C570B5E255F}">
      <dsp:nvSpPr>
        <dsp:cNvPr id="0" name=""/>
        <dsp:cNvSpPr/>
      </dsp:nvSpPr>
      <dsp:spPr>
        <a:xfrm>
          <a:off x="1234440" y="2102997"/>
          <a:ext cx="2633472" cy="1522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dirty="0" smtClean="0">
              <a:latin typeface="Georgia" pitchFamily="18" charset="0"/>
              <a:cs typeface="Arial" pitchFamily="34" charset="0"/>
            </a:rPr>
            <a:t>бесіда</a:t>
          </a:r>
          <a:endParaRPr lang="uk-UA" sz="2400" b="1" i="0" kern="1200" dirty="0">
            <a:latin typeface="Georgia" pitchFamily="18" charset="0"/>
            <a:cs typeface="Arial" pitchFamily="34" charset="0"/>
          </a:endParaRPr>
        </a:p>
      </dsp:txBody>
      <dsp:txXfrm>
        <a:off x="1234440" y="2102997"/>
        <a:ext cx="2633472" cy="152285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41D3B1-4893-445D-AC65-37C185151E2F}">
      <dsp:nvSpPr>
        <dsp:cNvPr id="0" name=""/>
        <dsp:cNvSpPr/>
      </dsp:nvSpPr>
      <dsp:spPr>
        <a:xfrm>
          <a:off x="1512371" y="0"/>
          <a:ext cx="4525963" cy="4525963"/>
        </a:xfrm>
        <a:prstGeom prst="triangl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E9D107-5DE0-49F5-B1BD-DEC40015DD19}">
      <dsp:nvSpPr>
        <dsp:cNvPr id="0" name=""/>
        <dsp:cNvSpPr/>
      </dsp:nvSpPr>
      <dsp:spPr>
        <a:xfrm>
          <a:off x="3775352" y="453038"/>
          <a:ext cx="2941875" cy="4596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0" u="none" kern="1200" dirty="0" smtClean="0">
              <a:latin typeface="Georgia" pitchFamily="18" charset="0"/>
              <a:cs typeface="Arial" pitchFamily="34" charset="0"/>
            </a:rPr>
            <a:t>кольорові малюнки та фото </a:t>
          </a:r>
          <a:endParaRPr lang="uk-UA" sz="1400" b="1" i="0" u="none" kern="1200" dirty="0">
            <a:latin typeface="Georgia" pitchFamily="18" charset="0"/>
            <a:cs typeface="Arial" pitchFamily="34" charset="0"/>
          </a:endParaRPr>
        </a:p>
      </dsp:txBody>
      <dsp:txXfrm>
        <a:off x="3775352" y="453038"/>
        <a:ext cx="2941875" cy="459668"/>
      </dsp:txXfrm>
    </dsp:sp>
    <dsp:sp modelId="{ADF3F10A-8CFA-4EDE-8BE4-ADCF64EFCF33}">
      <dsp:nvSpPr>
        <dsp:cNvPr id="0" name=""/>
        <dsp:cNvSpPr/>
      </dsp:nvSpPr>
      <dsp:spPr>
        <a:xfrm>
          <a:off x="3775352" y="970164"/>
          <a:ext cx="2941875" cy="4596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0" u="none" kern="1200" dirty="0" smtClean="0">
              <a:latin typeface="Georgia" pitchFamily="18" charset="0"/>
              <a:cs typeface="Arial" pitchFamily="34" charset="0"/>
            </a:rPr>
            <a:t>слайд-шоу </a:t>
          </a:r>
          <a:endParaRPr lang="uk-UA" sz="1400" b="1" i="0" u="none" kern="1200" dirty="0">
            <a:latin typeface="Georgia" pitchFamily="18" charset="0"/>
            <a:cs typeface="Arial" pitchFamily="34" charset="0"/>
          </a:endParaRPr>
        </a:p>
      </dsp:txBody>
      <dsp:txXfrm>
        <a:off x="3775352" y="970164"/>
        <a:ext cx="2941875" cy="459668"/>
      </dsp:txXfrm>
    </dsp:sp>
    <dsp:sp modelId="{5FA19DBB-6FDD-41B5-9A24-49D157806C76}">
      <dsp:nvSpPr>
        <dsp:cNvPr id="0" name=""/>
        <dsp:cNvSpPr/>
      </dsp:nvSpPr>
      <dsp:spPr>
        <a:xfrm>
          <a:off x="3775352" y="1487291"/>
          <a:ext cx="2941875" cy="4596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0" u="none" kern="1200" dirty="0" smtClean="0">
              <a:latin typeface="Georgia" pitchFamily="18" charset="0"/>
              <a:cs typeface="Arial" pitchFamily="34" charset="0"/>
            </a:rPr>
            <a:t>відеофрагменти</a:t>
          </a:r>
          <a:endParaRPr lang="uk-UA" sz="1400" b="1" i="0" u="none" kern="1200" dirty="0">
            <a:latin typeface="Georgia" pitchFamily="18" charset="0"/>
            <a:cs typeface="Arial" pitchFamily="34" charset="0"/>
          </a:endParaRPr>
        </a:p>
      </dsp:txBody>
      <dsp:txXfrm>
        <a:off x="3775352" y="1487291"/>
        <a:ext cx="2941875" cy="459668"/>
      </dsp:txXfrm>
    </dsp:sp>
    <dsp:sp modelId="{FDFBBA9E-9809-41B9-BD72-D3648F4C37CA}">
      <dsp:nvSpPr>
        <dsp:cNvPr id="0" name=""/>
        <dsp:cNvSpPr/>
      </dsp:nvSpPr>
      <dsp:spPr>
        <a:xfrm>
          <a:off x="3775352" y="2004418"/>
          <a:ext cx="2941875" cy="4596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0" u="none" kern="1200" dirty="0" smtClean="0">
              <a:latin typeface="Georgia" pitchFamily="18" charset="0"/>
              <a:cs typeface="Arial" pitchFamily="34" charset="0"/>
            </a:rPr>
            <a:t>3D-малюнки та моделі </a:t>
          </a:r>
          <a:endParaRPr lang="uk-UA" sz="1400" b="1" i="0" u="none" kern="1200" dirty="0">
            <a:latin typeface="Georgia" pitchFamily="18" charset="0"/>
            <a:cs typeface="Arial" pitchFamily="34" charset="0"/>
          </a:endParaRPr>
        </a:p>
      </dsp:txBody>
      <dsp:txXfrm>
        <a:off x="3775352" y="2004418"/>
        <a:ext cx="2941875" cy="459668"/>
      </dsp:txXfrm>
    </dsp:sp>
    <dsp:sp modelId="{AA8499F2-32C4-4426-91A6-BA8B486F7929}">
      <dsp:nvSpPr>
        <dsp:cNvPr id="0" name=""/>
        <dsp:cNvSpPr/>
      </dsp:nvSpPr>
      <dsp:spPr>
        <a:xfrm>
          <a:off x="3775352" y="2521544"/>
          <a:ext cx="2941875" cy="4596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0" u="none" kern="1200" dirty="0" smtClean="0">
              <a:latin typeface="Georgia" pitchFamily="18" charset="0"/>
              <a:cs typeface="Arial" pitchFamily="34" charset="0"/>
            </a:rPr>
            <a:t>анімації – «живі малюнки»</a:t>
          </a:r>
          <a:endParaRPr lang="uk-UA" sz="1400" b="1" i="0" u="none" kern="1200" dirty="0">
            <a:latin typeface="Georgia" pitchFamily="18" charset="0"/>
            <a:cs typeface="Arial" pitchFamily="34" charset="0"/>
          </a:endParaRPr>
        </a:p>
      </dsp:txBody>
      <dsp:txXfrm>
        <a:off x="3775352" y="2521544"/>
        <a:ext cx="2941875" cy="459668"/>
      </dsp:txXfrm>
    </dsp:sp>
    <dsp:sp modelId="{9A8DB7E0-DEE2-4193-BDEF-0EED72E614EE}">
      <dsp:nvSpPr>
        <dsp:cNvPr id="0" name=""/>
        <dsp:cNvSpPr/>
      </dsp:nvSpPr>
      <dsp:spPr>
        <a:xfrm>
          <a:off x="3775352" y="3038671"/>
          <a:ext cx="2941875" cy="4596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0" u="none" kern="1200" dirty="0" smtClean="0">
              <a:latin typeface="Georgia" pitchFamily="18" charset="0"/>
              <a:cs typeface="Arial" pitchFamily="34" charset="0"/>
            </a:rPr>
            <a:t>інтерактивні моделі</a:t>
          </a:r>
          <a:endParaRPr lang="uk-UA" sz="1400" b="1" i="0" u="none" kern="1200" dirty="0">
            <a:latin typeface="Georgia" pitchFamily="18" charset="0"/>
            <a:cs typeface="Arial" pitchFamily="34" charset="0"/>
          </a:endParaRPr>
        </a:p>
      </dsp:txBody>
      <dsp:txXfrm>
        <a:off x="3775352" y="3038671"/>
        <a:ext cx="2941875" cy="459668"/>
      </dsp:txXfrm>
    </dsp:sp>
    <dsp:sp modelId="{E6116ABA-3E59-4B7D-A811-018139639B22}">
      <dsp:nvSpPr>
        <dsp:cNvPr id="0" name=""/>
        <dsp:cNvSpPr/>
      </dsp:nvSpPr>
      <dsp:spPr>
        <a:xfrm>
          <a:off x="3775352" y="3555798"/>
          <a:ext cx="2941875" cy="4596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0" u="none" kern="1200" dirty="0" smtClean="0">
              <a:latin typeface="Georgia" pitchFamily="18" charset="0"/>
              <a:cs typeface="Arial" pitchFamily="34" charset="0"/>
            </a:rPr>
            <a:t>допоміжний матеріал </a:t>
          </a:r>
          <a:endParaRPr lang="uk-UA" sz="1400" b="1" i="0" u="none" kern="1200" dirty="0">
            <a:latin typeface="Georgia" pitchFamily="18" charset="0"/>
            <a:cs typeface="Arial" pitchFamily="34" charset="0"/>
          </a:endParaRPr>
        </a:p>
      </dsp:txBody>
      <dsp:txXfrm>
        <a:off x="3775352" y="3555798"/>
        <a:ext cx="2941875" cy="459668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FF9830-2786-4BBB-BD5D-D2A8D6AABB05}">
      <dsp:nvSpPr>
        <dsp:cNvPr id="0" name=""/>
        <dsp:cNvSpPr/>
      </dsp:nvSpPr>
      <dsp:spPr>
        <a:xfrm>
          <a:off x="3291840" y="0"/>
          <a:ext cx="1645920" cy="905192"/>
        </a:xfrm>
        <a:prstGeom prst="trapezoid">
          <a:avLst>
            <a:gd name="adj" fmla="val 90915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900" b="1" i="0" kern="1200" dirty="0" smtClean="0">
              <a:latin typeface="Georgia" pitchFamily="18" charset="0"/>
              <a:cs typeface="Arial" pitchFamily="34" charset="0"/>
            </a:rPr>
            <a:t>Те, що учень чує, він забуває.</a:t>
          </a:r>
          <a:endParaRPr lang="uk-UA" sz="1900" b="1" i="0" kern="1200" dirty="0">
            <a:latin typeface="Georgia" pitchFamily="18" charset="0"/>
            <a:cs typeface="Arial" pitchFamily="34" charset="0"/>
          </a:endParaRPr>
        </a:p>
      </dsp:txBody>
      <dsp:txXfrm>
        <a:off x="3291840" y="0"/>
        <a:ext cx="1645920" cy="905192"/>
      </dsp:txXfrm>
    </dsp:sp>
    <dsp:sp modelId="{0EFE1BC1-34E4-44DD-9AE6-F1B0B7D28FD7}">
      <dsp:nvSpPr>
        <dsp:cNvPr id="0" name=""/>
        <dsp:cNvSpPr/>
      </dsp:nvSpPr>
      <dsp:spPr>
        <a:xfrm>
          <a:off x="2468880" y="905192"/>
          <a:ext cx="3291840" cy="905192"/>
        </a:xfrm>
        <a:prstGeom prst="trapezoid">
          <a:avLst>
            <a:gd name="adj" fmla="val 90915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000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1000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900" b="1" i="0" kern="1200" dirty="0" smtClean="0">
              <a:latin typeface="Georgia" pitchFamily="18" charset="0"/>
              <a:cs typeface="Arial" pitchFamily="34" charset="0"/>
            </a:rPr>
            <a:t>Те, що він чує і бачить – запам’ятовує.</a:t>
          </a:r>
          <a:endParaRPr lang="uk-UA" sz="1900" b="1" i="0" kern="1200" dirty="0">
            <a:latin typeface="Georgia" pitchFamily="18" charset="0"/>
            <a:cs typeface="Arial" pitchFamily="34" charset="0"/>
          </a:endParaRPr>
        </a:p>
      </dsp:txBody>
      <dsp:txXfrm>
        <a:off x="3044951" y="905192"/>
        <a:ext cx="2139696" cy="905192"/>
      </dsp:txXfrm>
    </dsp:sp>
    <dsp:sp modelId="{109BCC95-EFC6-418F-A15A-C6462B6F4E8D}">
      <dsp:nvSpPr>
        <dsp:cNvPr id="0" name=""/>
        <dsp:cNvSpPr/>
      </dsp:nvSpPr>
      <dsp:spPr>
        <a:xfrm>
          <a:off x="1645920" y="1810385"/>
          <a:ext cx="4937759" cy="905192"/>
        </a:xfrm>
        <a:prstGeom prst="trapezoid">
          <a:avLst>
            <a:gd name="adj" fmla="val 90915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900" b="1" i="0" kern="1200" dirty="0" smtClean="0">
              <a:latin typeface="Georgia" pitchFamily="18" charset="0"/>
              <a:cs typeface="Arial" pitchFamily="34" charset="0"/>
            </a:rPr>
            <a:t>Те, що чує, бачить і про що запитує, сприяє набуванню ЗУН.</a:t>
          </a:r>
          <a:endParaRPr lang="uk-UA" sz="1900" b="1" i="0" kern="1200" dirty="0">
            <a:latin typeface="Georgia" pitchFamily="18" charset="0"/>
            <a:cs typeface="Arial" pitchFamily="34" charset="0"/>
          </a:endParaRPr>
        </a:p>
      </dsp:txBody>
      <dsp:txXfrm>
        <a:off x="2510028" y="1810385"/>
        <a:ext cx="3209544" cy="905192"/>
      </dsp:txXfrm>
    </dsp:sp>
    <dsp:sp modelId="{F9F2E9EA-00C1-41AC-A54C-5A0D4D053319}">
      <dsp:nvSpPr>
        <dsp:cNvPr id="0" name=""/>
        <dsp:cNvSpPr/>
      </dsp:nvSpPr>
      <dsp:spPr>
        <a:xfrm>
          <a:off x="822960" y="2715577"/>
          <a:ext cx="6583680" cy="905192"/>
        </a:xfrm>
        <a:prstGeom prst="trapezoid">
          <a:avLst>
            <a:gd name="adj" fmla="val 90915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3000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3000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900" b="1" i="0" kern="1200" dirty="0" smtClean="0">
              <a:latin typeface="Georgia" pitchFamily="18" charset="0"/>
              <a:cs typeface="Arial" pitchFamily="34" charset="0"/>
            </a:rPr>
            <a:t>Усім тим, про що він вчить інших, він оволодіває.</a:t>
          </a:r>
          <a:endParaRPr lang="uk-UA" sz="1900" b="1" i="0" kern="1200" dirty="0">
            <a:latin typeface="Georgia" pitchFamily="18" charset="0"/>
            <a:cs typeface="Arial" pitchFamily="34" charset="0"/>
          </a:endParaRPr>
        </a:p>
      </dsp:txBody>
      <dsp:txXfrm>
        <a:off x="1975103" y="2715577"/>
        <a:ext cx="4279392" cy="905192"/>
      </dsp:txXfrm>
    </dsp:sp>
    <dsp:sp modelId="{67D096A5-8A0D-435E-A5D6-98BECA453B42}">
      <dsp:nvSpPr>
        <dsp:cNvPr id="0" name=""/>
        <dsp:cNvSpPr/>
      </dsp:nvSpPr>
      <dsp:spPr>
        <a:xfrm>
          <a:off x="0" y="3620770"/>
          <a:ext cx="8229600" cy="905192"/>
        </a:xfrm>
        <a:prstGeom prst="trapezoid">
          <a:avLst>
            <a:gd name="adj" fmla="val 90915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900" b="1" i="0" kern="1200" dirty="0" smtClean="0">
              <a:latin typeface="Georgia" pitchFamily="18" charset="0"/>
              <a:cs typeface="Arial" pitchFamily="34" charset="0"/>
            </a:rPr>
            <a:t>Те, чим оперує – змінює його</a:t>
          </a:r>
          <a:r>
            <a:rPr lang="uk-UA" sz="1900" i="0" kern="1200" dirty="0" smtClean="0">
              <a:latin typeface="Georgia" pitchFamily="18" charset="0"/>
            </a:rPr>
            <a:t>.</a:t>
          </a:r>
          <a:endParaRPr lang="uk-UA" sz="1900" i="0" kern="1200" dirty="0">
            <a:latin typeface="Georgia" pitchFamily="18" charset="0"/>
          </a:endParaRPr>
        </a:p>
      </dsp:txBody>
      <dsp:txXfrm>
        <a:off x="1440179" y="3620770"/>
        <a:ext cx="5349240" cy="905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E487-6950-4772-B9DE-2A79DBA42F7A}" type="datetimeFigureOut">
              <a:rPr lang="ru-RU" smtClean="0"/>
              <a:pPr/>
              <a:t>19.02.2021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E487-6950-4772-B9DE-2A79DBA42F7A}" type="datetimeFigureOut">
              <a:rPr lang="ru-RU" smtClean="0"/>
              <a:pPr/>
              <a:t>19.02.2021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E487-6950-4772-B9DE-2A79DBA42F7A}" type="datetimeFigureOut">
              <a:rPr lang="ru-RU" smtClean="0"/>
              <a:pPr/>
              <a:t>19.02.2021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E487-6950-4772-B9DE-2A79DBA42F7A}" type="datetimeFigureOut">
              <a:rPr lang="ru-RU" smtClean="0"/>
              <a:pPr/>
              <a:t>19.02.2021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E487-6950-4772-B9DE-2A79DBA42F7A}" type="datetimeFigureOut">
              <a:rPr lang="ru-RU" smtClean="0"/>
              <a:pPr/>
              <a:t>19.02.2021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E487-6950-4772-B9DE-2A79DBA42F7A}" type="datetimeFigureOut">
              <a:rPr lang="ru-RU" smtClean="0"/>
              <a:pPr/>
              <a:t>19.02.2021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E487-6950-4772-B9DE-2A79DBA42F7A}" type="datetimeFigureOut">
              <a:rPr lang="ru-RU" smtClean="0"/>
              <a:pPr/>
              <a:t>19.02.2021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E487-6950-4772-B9DE-2A79DBA42F7A}" type="datetimeFigureOut">
              <a:rPr lang="ru-RU" smtClean="0"/>
              <a:pPr/>
              <a:t>19.02.2021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E487-6950-4772-B9DE-2A79DBA42F7A}" type="datetimeFigureOut">
              <a:rPr lang="ru-RU" smtClean="0"/>
              <a:pPr/>
              <a:t>19.02.2021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E487-6950-4772-B9DE-2A79DBA42F7A}" type="datetimeFigureOut">
              <a:rPr lang="ru-RU" smtClean="0"/>
              <a:pPr/>
              <a:t>19.02.2021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E487-6950-4772-B9DE-2A79DBA42F7A}" type="datetimeFigureOut">
              <a:rPr lang="ru-RU" smtClean="0"/>
              <a:pPr/>
              <a:t>19.02.2021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E487-6950-4772-B9DE-2A79DBA42F7A}" type="datetimeFigureOut">
              <a:rPr lang="ru-RU" smtClean="0"/>
              <a:pPr/>
              <a:t>19.02.2021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5CFF1-81ED-43DB-96B0-013DC9EAEF27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50030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b="1" i="1" cap="all" dirty="0">
                <a:latin typeface="Georgia" pitchFamily="18" charset="0"/>
                <a:cs typeface="Arial" pitchFamily="34" charset="0"/>
              </a:rPr>
              <a:t>засоби І Методи навчання </a:t>
            </a:r>
            <a:r>
              <a:rPr lang="uk-UA" b="1" i="1" cap="all" dirty="0" smtClean="0">
                <a:latin typeface="Georgia" pitchFamily="18" charset="0"/>
                <a:cs typeface="Arial" pitchFamily="34" charset="0"/>
              </a:rPr>
              <a:t>хімії </a:t>
            </a:r>
            <a:r>
              <a:rPr lang="uk-UA" b="1" i="1" cap="all" dirty="0">
                <a:latin typeface="Georgia" pitchFamily="18" charset="0"/>
                <a:cs typeface="Arial" pitchFamily="34" charset="0"/>
              </a:rPr>
              <a:t>та їх </a:t>
            </a:r>
            <a:r>
              <a:rPr lang="uk-UA" b="1" i="1" cap="all" dirty="0" err="1">
                <a:latin typeface="Georgia" pitchFamily="18" charset="0"/>
                <a:cs typeface="Arial" pitchFamily="34" charset="0"/>
              </a:rPr>
              <a:t>ВЗАЄМОзв’язок</a:t>
            </a:r>
            <a:r>
              <a:rPr lang="ru-RU" dirty="0">
                <a:latin typeface="Georgia" pitchFamily="18" charset="0"/>
              </a:rPr>
              <a:t/>
            </a:r>
            <a:br>
              <a:rPr lang="ru-RU" dirty="0">
                <a:latin typeface="Georgia" pitchFamily="18" charset="0"/>
              </a:rPr>
            </a:br>
            <a:endParaRPr lang="uk-UA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Матеріально-технічні засоби навчання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651422"/>
            <a:ext cx="6429420" cy="4269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Хімічний </a:t>
            </a: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експеримент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8" name="Содержимое 7" descr="images2TZGJ2U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604061"/>
            <a:ext cx="6429420" cy="4007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214422"/>
            <a:ext cx="3786213" cy="471490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500042"/>
            <a:ext cx="3614734" cy="5340369"/>
          </a:xfrm>
        </p:spPr>
        <p:txBody>
          <a:bodyPr>
            <a:noAutofit/>
          </a:bodyPr>
          <a:lstStyle/>
          <a:p>
            <a:r>
              <a:rPr lang="uk-UA" sz="2800" dirty="0" smtClean="0">
                <a:latin typeface="Georgia" pitchFamily="18" charset="0"/>
                <a:cs typeface="Arial" pitchFamily="34" charset="0"/>
              </a:rPr>
              <a:t>Метод навчання – це упорядкована система способів (дій) взаємопов’язаної діяльності вчителя та учнів, яка спрямована на досягнення цілей освіти, психічного розвитку і виховання особистості.</a:t>
            </a:r>
            <a:endParaRPr lang="uk-UA" sz="2800" dirty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Функції методів навчання </a:t>
            </a: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хімії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Класифікація методів навчання </a:t>
            </a: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хімії </a:t>
            </a: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за джерелом знань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4525963"/>
          </a:xfrm>
        </p:spPr>
        <p:txBody>
          <a:bodyPr>
            <a:normAutofit/>
          </a:bodyPr>
          <a:lstStyle/>
          <a:p>
            <a:r>
              <a:rPr lang="uk-UA" sz="2400" dirty="0" smtClean="0">
                <a:latin typeface="Georgia" pitchFamily="18" charset="0"/>
                <a:cs typeface="Arial" pitchFamily="34" charset="0"/>
              </a:rPr>
              <a:t>словесні (розповідь, бесіда, лекція, інструктаж, дискусія, диспут);</a:t>
            </a:r>
            <a:endParaRPr lang="ru-RU" sz="2400" dirty="0" smtClean="0">
              <a:latin typeface="Georgia" pitchFamily="18" charset="0"/>
              <a:cs typeface="Arial" pitchFamily="34" charset="0"/>
            </a:endParaRPr>
          </a:p>
          <a:p>
            <a:r>
              <a:rPr lang="uk-UA" sz="2400" dirty="0" smtClean="0">
                <a:latin typeface="Georgia" pitchFamily="18" charset="0"/>
                <a:cs typeface="Arial" pitchFamily="34" charset="0"/>
              </a:rPr>
              <a:t>наочні (ілюстрації, демонстрації, спостереження);</a:t>
            </a:r>
            <a:endParaRPr lang="ru-RU" sz="2400" dirty="0" smtClean="0">
              <a:latin typeface="Georgia" pitchFamily="18" charset="0"/>
              <a:cs typeface="Arial" pitchFamily="34" charset="0"/>
            </a:endParaRPr>
          </a:p>
          <a:p>
            <a:r>
              <a:rPr lang="uk-UA" sz="2400" dirty="0" smtClean="0">
                <a:latin typeface="Georgia" pitchFamily="18" charset="0"/>
                <a:cs typeface="Arial" pitchFamily="34" charset="0"/>
              </a:rPr>
              <a:t>практичні (експерименти, вправи, навчально-продуктивна робота);</a:t>
            </a:r>
            <a:endParaRPr lang="ru-RU" sz="2400" dirty="0" smtClean="0">
              <a:latin typeface="Georgia" pitchFamily="18" charset="0"/>
              <a:cs typeface="Arial" pitchFamily="34" charset="0"/>
            </a:endParaRPr>
          </a:p>
          <a:p>
            <a:r>
              <a:rPr lang="uk-UA" sz="2400" dirty="0" smtClean="0">
                <a:latin typeface="Georgia" pitchFamily="18" charset="0"/>
                <a:cs typeface="Arial" pitchFamily="34" charset="0"/>
              </a:rPr>
              <a:t>роботи з книгою (читання, вивчення, реферування, швидкий огляд, цитування, виклад, складання плану, конспектування);</a:t>
            </a:r>
            <a:endParaRPr lang="ru-RU" sz="2400" dirty="0" smtClean="0">
              <a:latin typeface="Georgia" pitchFamily="18" charset="0"/>
              <a:cs typeface="Arial" pitchFamily="34" charset="0"/>
            </a:endParaRPr>
          </a:p>
          <a:p>
            <a:r>
              <a:rPr lang="uk-UA" sz="2400" dirty="0" err="1" smtClean="0">
                <a:latin typeface="Georgia" pitchFamily="18" charset="0"/>
                <a:cs typeface="Arial" pitchFamily="34" charset="0"/>
              </a:rPr>
              <a:t>відеометоди</a:t>
            </a:r>
            <a:r>
              <a:rPr lang="uk-UA" sz="2400" dirty="0" smtClean="0">
                <a:latin typeface="Georgia" pitchFamily="18" charset="0"/>
                <a:cs typeface="Arial" pitchFamily="34" charset="0"/>
              </a:rPr>
              <a:t> (перегляд, навчання, вправи під контролем «електронного вчителя», контроль)</a:t>
            </a:r>
            <a:endParaRPr lang="uk-UA" sz="2400" dirty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Класифікація методів навчання </a:t>
            </a: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хімії </a:t>
            </a: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за типом (характером) пізнавальної діяльності учнів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3571900"/>
          </a:xfrm>
        </p:spPr>
        <p:txBody>
          <a:bodyPr anchor="ctr">
            <a:normAutofit/>
          </a:bodyPr>
          <a:lstStyle/>
          <a:p>
            <a:r>
              <a:rPr lang="uk-UA" sz="2800" dirty="0" smtClean="0">
                <a:latin typeface="Georgia" pitchFamily="18" charset="0"/>
                <a:cs typeface="Arial" pitchFamily="34" charset="0"/>
              </a:rPr>
              <a:t>пояснювально-ілюстративні;</a:t>
            </a:r>
            <a:endParaRPr lang="ru-RU" sz="2800" dirty="0" smtClean="0">
              <a:latin typeface="Georgia" pitchFamily="18" charset="0"/>
              <a:cs typeface="Arial" pitchFamily="34" charset="0"/>
            </a:endParaRPr>
          </a:p>
          <a:p>
            <a:r>
              <a:rPr lang="uk-UA" sz="2800" dirty="0" smtClean="0">
                <a:latin typeface="Georgia" pitchFamily="18" charset="0"/>
                <a:cs typeface="Arial" pitchFamily="34" charset="0"/>
              </a:rPr>
              <a:t>репродуктивні;</a:t>
            </a:r>
            <a:endParaRPr lang="ru-RU" sz="2800" dirty="0" smtClean="0">
              <a:latin typeface="Georgia" pitchFamily="18" charset="0"/>
              <a:cs typeface="Arial" pitchFamily="34" charset="0"/>
            </a:endParaRPr>
          </a:p>
          <a:p>
            <a:r>
              <a:rPr lang="uk-UA" sz="2800" dirty="0" smtClean="0">
                <a:latin typeface="Georgia" pitchFamily="18" charset="0"/>
                <a:cs typeface="Arial" pitchFamily="34" charset="0"/>
              </a:rPr>
              <a:t>частково-пошукові, або евристичні;</a:t>
            </a:r>
            <a:endParaRPr lang="ru-RU" sz="2800" dirty="0" smtClean="0">
              <a:latin typeface="Georgia" pitchFamily="18" charset="0"/>
              <a:cs typeface="Arial" pitchFamily="34" charset="0"/>
            </a:endParaRPr>
          </a:p>
          <a:p>
            <a:r>
              <a:rPr lang="uk-UA" sz="2800" dirty="0" smtClean="0">
                <a:latin typeface="Georgia" pitchFamily="18" charset="0"/>
                <a:cs typeface="Arial" pitchFamily="34" charset="0"/>
              </a:rPr>
              <a:t>проблемні;</a:t>
            </a:r>
            <a:endParaRPr lang="ru-RU" sz="2800" dirty="0" smtClean="0">
              <a:latin typeface="Georgia" pitchFamily="18" charset="0"/>
              <a:cs typeface="Arial" pitchFamily="34" charset="0"/>
            </a:endParaRPr>
          </a:p>
          <a:p>
            <a:r>
              <a:rPr lang="uk-UA" sz="2800" dirty="0" smtClean="0">
                <a:latin typeface="Georgia" pitchFamily="18" charset="0"/>
                <a:cs typeface="Arial" pitchFamily="34" charset="0"/>
              </a:rPr>
              <a:t>дослідницькі</a:t>
            </a:r>
            <a:endParaRPr lang="uk-UA" sz="2800" dirty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Класифікація методів навчання </a:t>
            </a: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хімії </a:t>
            </a: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за призначенням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71679"/>
            <a:ext cx="8229600" cy="3373545"/>
          </a:xfrm>
        </p:spPr>
        <p:txBody>
          <a:bodyPr anchor="ctr">
            <a:normAutofit/>
          </a:bodyPr>
          <a:lstStyle/>
          <a:p>
            <a:r>
              <a:rPr lang="uk-UA" sz="2400" dirty="0" smtClean="0">
                <a:latin typeface="Georgia" pitchFamily="18" charset="0"/>
                <a:cs typeface="Arial" pitchFamily="34" charset="0"/>
              </a:rPr>
              <a:t>методи набуття знань;</a:t>
            </a:r>
            <a:endParaRPr lang="ru-RU" sz="2400" dirty="0" smtClean="0">
              <a:latin typeface="Georgia" pitchFamily="18" charset="0"/>
              <a:cs typeface="Arial" pitchFamily="34" charset="0"/>
            </a:endParaRPr>
          </a:p>
          <a:p>
            <a:r>
              <a:rPr lang="uk-UA" sz="2400" dirty="0" smtClean="0">
                <a:latin typeface="Georgia" pitchFamily="18" charset="0"/>
                <a:cs typeface="Arial" pitchFamily="34" charset="0"/>
              </a:rPr>
              <a:t>методи формування умінь і навичок;</a:t>
            </a:r>
            <a:endParaRPr lang="ru-RU" sz="2400" dirty="0" smtClean="0">
              <a:latin typeface="Georgia" pitchFamily="18" charset="0"/>
              <a:cs typeface="Arial" pitchFamily="34" charset="0"/>
            </a:endParaRPr>
          </a:p>
          <a:p>
            <a:r>
              <a:rPr lang="uk-UA" sz="2400" dirty="0" smtClean="0">
                <a:latin typeface="Georgia" pitchFamily="18" charset="0"/>
                <a:cs typeface="Arial" pitchFamily="34" charset="0"/>
              </a:rPr>
              <a:t>методи використання знань;</a:t>
            </a:r>
            <a:endParaRPr lang="ru-RU" sz="2400" dirty="0" smtClean="0">
              <a:latin typeface="Georgia" pitchFamily="18" charset="0"/>
              <a:cs typeface="Arial" pitchFamily="34" charset="0"/>
            </a:endParaRPr>
          </a:p>
          <a:p>
            <a:r>
              <a:rPr lang="uk-UA" sz="2400" dirty="0" smtClean="0">
                <a:latin typeface="Georgia" pitchFamily="18" charset="0"/>
                <a:cs typeface="Arial" pitchFamily="34" charset="0"/>
              </a:rPr>
              <a:t>творча діяльність;</a:t>
            </a:r>
            <a:endParaRPr lang="ru-RU" sz="2400" dirty="0" smtClean="0">
              <a:latin typeface="Georgia" pitchFamily="18" charset="0"/>
              <a:cs typeface="Arial" pitchFamily="34" charset="0"/>
            </a:endParaRPr>
          </a:p>
          <a:p>
            <a:r>
              <a:rPr lang="uk-UA" sz="2400" dirty="0" smtClean="0">
                <a:latin typeface="Georgia" pitchFamily="18" charset="0"/>
                <a:cs typeface="Arial" pitchFamily="34" charset="0"/>
              </a:rPr>
              <a:t>методи закріплення;</a:t>
            </a:r>
            <a:endParaRPr lang="ru-RU" sz="2400" dirty="0" smtClean="0">
              <a:latin typeface="Georgia" pitchFamily="18" charset="0"/>
              <a:cs typeface="Arial" pitchFamily="34" charset="0"/>
            </a:endParaRPr>
          </a:p>
          <a:p>
            <a:r>
              <a:rPr lang="uk-UA" sz="2400" dirty="0" smtClean="0">
                <a:latin typeface="Georgia" pitchFamily="18" charset="0"/>
                <a:cs typeface="Arial" pitchFamily="34" charset="0"/>
              </a:rPr>
              <a:t>методи перевірки ЗУН учнів</a:t>
            </a:r>
            <a:endParaRPr lang="uk-UA" sz="2400" dirty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Класифікація методів навчання </a:t>
            </a: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хімії </a:t>
            </a: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за джерелом передачі і сприймання навчального матеріалу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357438"/>
          <a:ext cx="8229600" cy="3768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787208" cy="779686"/>
          </a:xfrm>
        </p:spPr>
        <p:txBody>
          <a:bodyPr anchor="t">
            <a:normAutofit/>
          </a:bodyPr>
          <a:lstStyle/>
          <a:p>
            <a:pPr algn="ctr"/>
            <a:r>
              <a:rPr lang="uk-UA" sz="3200" dirty="0" smtClean="0">
                <a:latin typeface="Georgia" pitchFamily="18" charset="0"/>
                <a:cs typeface="Arial" pitchFamily="34" charset="0"/>
              </a:rPr>
              <a:t>Хімічний </a:t>
            </a:r>
            <a:r>
              <a:rPr lang="uk-UA" sz="3200" dirty="0" smtClean="0">
                <a:latin typeface="Georgia" pitchFamily="18" charset="0"/>
                <a:cs typeface="Arial" pitchFamily="34" charset="0"/>
              </a:rPr>
              <a:t>експеримент</a:t>
            </a:r>
            <a:endParaRPr lang="uk-UA" sz="3200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5" name="Содержимое 4" descr="2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71934" y="1817813"/>
            <a:ext cx="4357717" cy="3222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052736"/>
            <a:ext cx="3682752" cy="4691063"/>
          </a:xfrm>
        </p:spPr>
        <p:txBody>
          <a:bodyPr>
            <a:noAutofit/>
          </a:bodyPr>
          <a:lstStyle/>
          <a:p>
            <a:r>
              <a:rPr lang="uk-UA" sz="2000" b="1" i="1" u="sng" dirty="0" smtClean="0">
                <a:latin typeface="Georgia" pitchFamily="18" charset="0"/>
              </a:rPr>
              <a:t>Педагогічна цінність </a:t>
            </a:r>
            <a:r>
              <a:rPr lang="uk-UA" sz="2000" b="1" dirty="0" smtClean="0">
                <a:latin typeface="Georgia" pitchFamily="18" charset="0"/>
              </a:rPr>
              <a:t>хімічного експерименту як методу і засобу навчання хімії в тому, що під час його спостереження або самостійного виконання учень переконується в можливості цілеспрямованого здійснення і керування складними хімічними процесами, що в цих уявних, спочатку незрозумілих явищах, немає нічого загадкового і таємничого.</a:t>
            </a:r>
            <a:endParaRPr lang="uk-UA" sz="2000" b="1" i="1" dirty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Класифікація шкільного </a:t>
            </a: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хімічного </a:t>
            </a: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експерименту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78592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642918"/>
            <a:ext cx="807249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630238" algn="l"/>
              </a:tabLst>
            </a:pPr>
            <a:r>
              <a:rPr kumimoji="0" lang="uk-UA" sz="3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План</a:t>
            </a:r>
            <a:endParaRPr kumimoji="0" lang="en-US" sz="3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630238" algn="l"/>
              </a:tabLst>
            </a:pPr>
            <a:endParaRPr kumimoji="0" lang="ru-RU" sz="3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28600" algn="l"/>
                <a:tab pos="630238" algn="l"/>
              </a:tabLst>
            </a:pPr>
            <a:r>
              <a:rPr kumimoji="0" lang="uk-UA" sz="3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Засоби навчання </a:t>
            </a:r>
            <a:r>
              <a:rPr kumimoji="0" lang="uk-UA" sz="3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хімії, </a:t>
            </a:r>
            <a:r>
              <a:rPr kumimoji="0" lang="uk-UA" sz="3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визначення і класифікація.</a:t>
            </a:r>
            <a:endParaRPr kumimoji="0" lang="ru-RU" sz="3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28600" algn="l"/>
                <a:tab pos="630238" algn="l"/>
              </a:tabLst>
            </a:pPr>
            <a:r>
              <a:rPr kumimoji="0" lang="uk-UA" sz="3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Визначення та функції методів навчання </a:t>
            </a:r>
            <a:r>
              <a:rPr kumimoji="0" lang="uk-UA" sz="3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хімії, </a:t>
            </a:r>
            <a:r>
              <a:rPr kumimoji="0" lang="uk-UA" sz="3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різноманітність класифікацій.</a:t>
            </a:r>
            <a:endParaRPr kumimoji="0" lang="ru-RU" sz="3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28600" algn="l"/>
                <a:tab pos="630238" algn="l"/>
              </a:tabLst>
            </a:pPr>
            <a:r>
              <a:rPr kumimoji="0" lang="uk-UA" sz="3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Характеристика традиційних методів навчання </a:t>
            </a:r>
            <a:r>
              <a:rPr kumimoji="0" lang="uk-UA" sz="3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хімії.</a:t>
            </a:r>
            <a:endParaRPr kumimoji="0" lang="ru-RU" sz="3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28600" algn="l"/>
                <a:tab pos="630238" algn="l"/>
              </a:tabLst>
            </a:pPr>
            <a:r>
              <a:rPr kumimoji="0" lang="uk-UA" sz="3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Вибір та поєднання методів у викладанні шкільного курсу </a:t>
            </a:r>
            <a:r>
              <a:rPr kumimoji="0" lang="uk-UA" sz="3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хімії.</a:t>
            </a:r>
            <a:endParaRPr kumimoji="0" lang="uk-UA" sz="3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Вимоги до проведення демонстраційного </a:t>
            </a: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хімічного </a:t>
            </a: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експерименту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72604"/>
          </a:xfrm>
        </p:spPr>
        <p:txBody>
          <a:bodyPr anchor="b">
            <a:normAutofit fontScale="32500" lnSpcReduction="20000"/>
          </a:bodyPr>
          <a:lstStyle/>
          <a:p>
            <a:pPr lvl="0"/>
            <a:r>
              <a:rPr lang="uk-UA" sz="6200" b="1" dirty="0" smtClean="0">
                <a:latin typeface="Georgia" pitchFamily="18" charset="0"/>
                <a:cs typeface="Arial" pitchFamily="34" charset="0"/>
              </a:rPr>
              <a:t>Наочність</a:t>
            </a:r>
            <a:r>
              <a:rPr lang="uk-UA" sz="6200" dirty="0" smtClean="0">
                <a:latin typeface="Georgia" pitchFamily="18" charset="0"/>
                <a:cs typeface="Arial" pitchFamily="34" charset="0"/>
              </a:rPr>
              <a:t> (усі учні повинні бачити, що відбувається).</a:t>
            </a:r>
            <a:endParaRPr lang="ru-RU" sz="6200" dirty="0" smtClean="0">
              <a:latin typeface="Georgia" pitchFamily="18" charset="0"/>
              <a:cs typeface="Arial" pitchFamily="34" charset="0"/>
            </a:endParaRPr>
          </a:p>
          <a:p>
            <a:pPr lvl="0"/>
            <a:r>
              <a:rPr lang="uk-UA" sz="6200" b="1" dirty="0" smtClean="0">
                <a:latin typeface="Georgia" pitchFamily="18" charset="0"/>
                <a:cs typeface="Arial" pitchFamily="34" charset="0"/>
              </a:rPr>
              <a:t>Безпечність</a:t>
            </a:r>
            <a:r>
              <a:rPr lang="uk-UA" sz="6200" dirty="0" smtClean="0">
                <a:latin typeface="Georgia" pitchFamily="18" charset="0"/>
                <a:cs typeface="Arial" pitchFamily="34" charset="0"/>
              </a:rPr>
              <a:t> (дослід не може бути небезпечним або шкідливим для здоров’я учнів).</a:t>
            </a:r>
            <a:endParaRPr lang="ru-RU" sz="6200" dirty="0" smtClean="0">
              <a:latin typeface="Georgia" pitchFamily="18" charset="0"/>
              <a:cs typeface="Arial" pitchFamily="34" charset="0"/>
            </a:endParaRPr>
          </a:p>
          <a:p>
            <a:pPr lvl="0"/>
            <a:r>
              <a:rPr lang="uk-UA" sz="6200" b="1" dirty="0" smtClean="0">
                <a:latin typeface="Georgia" pitchFamily="18" charset="0"/>
                <a:cs typeface="Arial" pitchFamily="34" charset="0"/>
              </a:rPr>
              <a:t>Надійність</a:t>
            </a:r>
            <a:r>
              <a:rPr lang="uk-UA" sz="6200" dirty="0" smtClean="0">
                <a:latin typeface="Georgia" pitchFamily="18" charset="0"/>
                <a:cs typeface="Arial" pitchFamily="34" charset="0"/>
              </a:rPr>
              <a:t> (дослід обов’язково повинен відбутися так, як ви передбачали).</a:t>
            </a:r>
            <a:endParaRPr lang="ru-RU" sz="6200" dirty="0" smtClean="0">
              <a:latin typeface="Georgia" pitchFamily="18" charset="0"/>
              <a:cs typeface="Arial" pitchFamily="34" charset="0"/>
            </a:endParaRPr>
          </a:p>
          <a:p>
            <a:pPr lvl="0"/>
            <a:r>
              <a:rPr lang="uk-UA" sz="6200" b="1" dirty="0" smtClean="0">
                <a:latin typeface="Georgia" pitchFamily="18" charset="0"/>
                <a:cs typeface="Arial" pitchFamily="34" charset="0"/>
              </a:rPr>
              <a:t>Тривалість</a:t>
            </a:r>
            <a:r>
              <a:rPr lang="uk-UA" sz="6200" dirty="0" smtClean="0">
                <a:latin typeface="Georgia" pitchFamily="18" charset="0"/>
                <a:cs typeface="Arial" pitchFamily="34" charset="0"/>
              </a:rPr>
              <a:t> (дотримання часу, відсутність довгих пауз);</a:t>
            </a:r>
            <a:endParaRPr lang="ru-RU" sz="6200" dirty="0" smtClean="0">
              <a:latin typeface="Georgia" pitchFamily="18" charset="0"/>
              <a:cs typeface="Arial" pitchFamily="34" charset="0"/>
            </a:endParaRPr>
          </a:p>
          <a:p>
            <a:pPr lvl="0"/>
            <a:r>
              <a:rPr lang="uk-UA" sz="6200" b="1" dirty="0" smtClean="0">
                <a:latin typeface="Georgia" pitchFamily="18" charset="0"/>
                <a:cs typeface="Arial" pitchFamily="34" charset="0"/>
              </a:rPr>
              <a:t>Виразність</a:t>
            </a:r>
            <a:r>
              <a:rPr lang="uk-UA" sz="6200" dirty="0" smtClean="0">
                <a:latin typeface="Georgia" pitchFamily="18" charset="0"/>
                <a:cs typeface="Arial" pitchFamily="34" charset="0"/>
              </a:rPr>
              <a:t>.</a:t>
            </a:r>
            <a:endParaRPr lang="ru-RU" sz="6200" dirty="0" smtClean="0">
              <a:latin typeface="Georgia" pitchFamily="18" charset="0"/>
              <a:cs typeface="Arial" pitchFamily="34" charset="0"/>
            </a:endParaRPr>
          </a:p>
          <a:p>
            <a:pPr lvl="0"/>
            <a:r>
              <a:rPr lang="uk-UA" sz="6200" b="1" dirty="0" smtClean="0">
                <a:latin typeface="Georgia" pitchFamily="18" charset="0"/>
                <a:cs typeface="Arial" pitchFamily="34" charset="0"/>
              </a:rPr>
              <a:t>Переконливість</a:t>
            </a:r>
            <a:r>
              <a:rPr lang="uk-UA" sz="6200" i="1" dirty="0" smtClean="0">
                <a:latin typeface="Georgia" pitchFamily="18" charset="0"/>
                <a:cs typeface="Arial" pitchFamily="34" charset="0"/>
              </a:rPr>
              <a:t> </a:t>
            </a:r>
            <a:r>
              <a:rPr lang="uk-UA" sz="6200" dirty="0" smtClean="0">
                <a:latin typeface="Georgia" pitchFamily="18" charset="0"/>
                <a:cs typeface="Arial" pitchFamily="34" charset="0"/>
              </a:rPr>
              <a:t>(необхідність однозначних пояснень, вірогідність отриманих результатів).</a:t>
            </a:r>
            <a:endParaRPr lang="ru-RU" sz="6200" dirty="0" smtClean="0">
              <a:latin typeface="Georgia" pitchFamily="18" charset="0"/>
              <a:cs typeface="Arial" pitchFamily="34" charset="0"/>
            </a:endParaRPr>
          </a:p>
          <a:p>
            <a:pPr lvl="0"/>
            <a:r>
              <a:rPr lang="uk-UA" sz="6200" b="1" dirty="0" smtClean="0">
                <a:latin typeface="Georgia" pitchFamily="18" charset="0"/>
                <a:cs typeface="Arial" pitchFamily="34" charset="0"/>
              </a:rPr>
              <a:t>Емоційність</a:t>
            </a:r>
            <a:r>
              <a:rPr lang="uk-UA" sz="6200" dirty="0" smtClean="0">
                <a:latin typeface="Georgia" pitchFamily="18" charset="0"/>
                <a:cs typeface="Arial" pitchFamily="34" charset="0"/>
              </a:rPr>
              <a:t>.</a:t>
            </a:r>
            <a:endParaRPr lang="ru-RU" sz="6200" dirty="0" smtClean="0">
              <a:latin typeface="Georgia" pitchFamily="18" charset="0"/>
              <a:cs typeface="Arial" pitchFamily="34" charset="0"/>
            </a:endParaRPr>
          </a:p>
          <a:p>
            <a:pPr lvl="0"/>
            <a:r>
              <a:rPr lang="uk-UA" sz="6200" b="1" dirty="0" smtClean="0">
                <a:latin typeface="Georgia" pitchFamily="18" charset="0"/>
                <a:cs typeface="Arial" pitchFamily="34" charset="0"/>
              </a:rPr>
              <a:t>Естетичність</a:t>
            </a:r>
            <a:r>
              <a:rPr lang="uk-UA" sz="6200" i="1" dirty="0" smtClean="0">
                <a:latin typeface="Georgia" pitchFamily="18" charset="0"/>
                <a:cs typeface="Arial" pitchFamily="34" charset="0"/>
              </a:rPr>
              <a:t> </a:t>
            </a:r>
            <a:r>
              <a:rPr lang="uk-UA" sz="6200" b="1" dirty="0" smtClean="0">
                <a:latin typeface="Georgia" pitchFamily="18" charset="0"/>
                <a:cs typeface="Arial" pitchFamily="34" charset="0"/>
              </a:rPr>
              <a:t>оформлення</a:t>
            </a:r>
            <a:r>
              <a:rPr lang="uk-UA" sz="6200" i="1" dirty="0" smtClean="0">
                <a:latin typeface="Georgia" pitchFamily="18" charset="0"/>
                <a:cs typeface="Arial" pitchFamily="34" charset="0"/>
              </a:rPr>
              <a:t>.</a:t>
            </a:r>
            <a:endParaRPr lang="ru-RU" sz="6200" dirty="0" smtClean="0">
              <a:latin typeface="Georgia" pitchFamily="18" charset="0"/>
              <a:cs typeface="Arial" pitchFamily="34" charset="0"/>
            </a:endParaRPr>
          </a:p>
          <a:p>
            <a:pPr lvl="0"/>
            <a:r>
              <a:rPr lang="uk-UA" sz="6200" b="1" dirty="0" smtClean="0">
                <a:latin typeface="Georgia" pitchFamily="18" charset="0"/>
                <a:cs typeface="Arial" pitchFamily="34" charset="0"/>
              </a:rPr>
              <a:t>Простота техніки виконання</a:t>
            </a:r>
            <a:r>
              <a:rPr lang="uk-UA" sz="6200" i="1" dirty="0" smtClean="0">
                <a:latin typeface="Georgia" pitchFamily="18" charset="0"/>
                <a:cs typeface="Arial" pitchFamily="34" charset="0"/>
              </a:rPr>
              <a:t>.</a:t>
            </a:r>
            <a:endParaRPr lang="ru-RU" sz="6200" dirty="0" smtClean="0">
              <a:latin typeface="Georgia" pitchFamily="18" charset="0"/>
              <a:cs typeface="Arial" pitchFamily="34" charset="0"/>
            </a:endParaRPr>
          </a:p>
          <a:p>
            <a:pPr lvl="0"/>
            <a:r>
              <a:rPr lang="uk-UA" sz="6200" b="1" dirty="0" smtClean="0">
                <a:latin typeface="Georgia" pitchFamily="18" charset="0"/>
                <a:cs typeface="Arial" pitchFamily="34" charset="0"/>
              </a:rPr>
              <a:t>Доступність для розуміння учнями</a:t>
            </a:r>
            <a:r>
              <a:rPr lang="uk-UA" sz="6200" i="1" dirty="0" smtClean="0">
                <a:latin typeface="Georgia" pitchFamily="18" charset="0"/>
                <a:cs typeface="Arial" pitchFamily="34" charset="0"/>
              </a:rPr>
              <a:t>.</a:t>
            </a:r>
            <a:endParaRPr lang="ru-RU" sz="6200" dirty="0" smtClean="0">
              <a:latin typeface="Georgia" pitchFamily="18" charset="0"/>
              <a:cs typeface="Arial" pitchFamily="34" charset="0"/>
            </a:endParaRPr>
          </a:p>
          <a:p>
            <a:pPr lvl="0"/>
            <a:r>
              <a:rPr lang="uk-UA" sz="6200" b="1" dirty="0" smtClean="0">
                <a:latin typeface="Georgia" pitchFamily="18" charset="0"/>
                <a:cs typeface="Arial" pitchFamily="34" charset="0"/>
              </a:rPr>
              <a:t>Попередня підготовка експерименту</a:t>
            </a:r>
            <a:r>
              <a:rPr lang="uk-UA" sz="6200" i="1" dirty="0" smtClean="0">
                <a:latin typeface="Georgia" pitchFamily="18" charset="0"/>
                <a:cs typeface="Arial" pitchFamily="34" charset="0"/>
              </a:rPr>
              <a:t>.</a:t>
            </a:r>
            <a:endParaRPr lang="ru-RU" sz="6200" dirty="0" smtClean="0">
              <a:latin typeface="Georgia" pitchFamily="18" charset="0"/>
              <a:cs typeface="Arial" pitchFamily="34" charset="0"/>
            </a:endParaRPr>
          </a:p>
          <a:p>
            <a:pPr lvl="0"/>
            <a:r>
              <a:rPr lang="uk-UA" sz="6200" b="1" dirty="0" smtClean="0">
                <a:latin typeface="Georgia" pitchFamily="18" charset="0"/>
                <a:cs typeface="Arial" pitchFamily="34" charset="0"/>
              </a:rPr>
              <a:t>Репетиція методики експерименту.</a:t>
            </a:r>
            <a:endParaRPr lang="ru-RU" sz="6200" b="1" dirty="0" smtClean="0">
              <a:latin typeface="Georgia" pitchFamily="18" charset="0"/>
              <a:cs typeface="Arial" pitchFamily="34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Вимоги до проведення учнівського </a:t>
            </a: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хімічного </a:t>
            </a: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експерименту</a:t>
            </a:r>
            <a:endParaRPr lang="uk-UA" sz="32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3773016"/>
          </a:xfrm>
        </p:spPr>
        <p:txBody>
          <a:bodyPr anchor="ctr"/>
          <a:lstStyle/>
          <a:p>
            <a:pPr>
              <a:buNone/>
            </a:pPr>
            <a:r>
              <a:rPr lang="uk-UA" sz="2400" b="1" dirty="0" smtClean="0">
                <a:latin typeface="Georgia" pitchFamily="18" charset="0"/>
                <a:cs typeface="Arial" pitchFamily="34" charset="0"/>
              </a:rPr>
              <a:t>Учні мають: </a:t>
            </a:r>
            <a:endParaRPr lang="ru-RU" sz="2400" b="1" dirty="0" smtClean="0">
              <a:latin typeface="Georgia" pitchFamily="18" charset="0"/>
              <a:cs typeface="Arial" pitchFamily="34" charset="0"/>
            </a:endParaRPr>
          </a:p>
          <a:p>
            <a:pPr lvl="0"/>
            <a:r>
              <a:rPr lang="uk-UA" sz="2400" dirty="0" smtClean="0">
                <a:latin typeface="Georgia" pitchFamily="18" charset="0"/>
                <a:cs typeface="Arial" pitchFamily="34" charset="0"/>
              </a:rPr>
              <a:t>розуміти мету досліду;</a:t>
            </a:r>
            <a:endParaRPr lang="ru-RU" sz="2400" dirty="0" smtClean="0">
              <a:latin typeface="Georgia" pitchFamily="18" charset="0"/>
              <a:cs typeface="Arial" pitchFamily="34" charset="0"/>
            </a:endParaRPr>
          </a:p>
          <a:p>
            <a:pPr lvl="0"/>
            <a:r>
              <a:rPr lang="uk-UA" sz="2400" dirty="0" smtClean="0">
                <a:latin typeface="Georgia" pitchFamily="18" charset="0"/>
                <a:cs typeface="Arial" pitchFamily="34" charset="0"/>
              </a:rPr>
              <a:t>володіти технікою його проведення (знати інструкцію);</a:t>
            </a:r>
            <a:endParaRPr lang="ru-RU" sz="2400" dirty="0" smtClean="0">
              <a:latin typeface="Georgia" pitchFamily="18" charset="0"/>
              <a:cs typeface="Arial" pitchFamily="34" charset="0"/>
            </a:endParaRPr>
          </a:p>
          <a:p>
            <a:pPr lvl="0"/>
            <a:r>
              <a:rPr lang="uk-UA" sz="2400" dirty="0" smtClean="0">
                <a:latin typeface="Georgia" pitchFamily="18" charset="0"/>
                <a:cs typeface="Arial" pitchFamily="34" charset="0"/>
              </a:rPr>
              <a:t>правильно зафіксувати результати;</a:t>
            </a:r>
            <a:endParaRPr lang="ru-RU" sz="2400" dirty="0" smtClean="0">
              <a:latin typeface="Georgia" pitchFamily="18" charset="0"/>
              <a:cs typeface="Arial" pitchFamily="34" charset="0"/>
            </a:endParaRPr>
          </a:p>
          <a:p>
            <a:pPr lvl="0"/>
            <a:r>
              <a:rPr lang="uk-UA" sz="2400" dirty="0" smtClean="0">
                <a:latin typeface="Georgia" pitchFamily="18" charset="0"/>
                <a:cs typeface="Arial" pitchFamily="34" charset="0"/>
              </a:rPr>
              <a:t>робити та усвідомити висновки;</a:t>
            </a:r>
            <a:endParaRPr lang="ru-RU" sz="2400" dirty="0" smtClean="0">
              <a:latin typeface="Georgia" pitchFamily="18" charset="0"/>
              <a:cs typeface="Arial" pitchFamily="34" charset="0"/>
            </a:endParaRPr>
          </a:p>
          <a:p>
            <a:pPr lvl="0"/>
            <a:r>
              <a:rPr lang="uk-UA" sz="2400" dirty="0" smtClean="0">
                <a:latin typeface="Georgia" pitchFamily="18" charset="0"/>
                <a:cs typeface="Arial" pitchFamily="34" charset="0"/>
              </a:rPr>
              <a:t>порівнювати вихідні данні і кінцеві результати експерименту.</a:t>
            </a:r>
            <a:endParaRPr lang="ru-RU" sz="2400" dirty="0" smtClean="0">
              <a:latin typeface="Georgia" pitchFamily="18" charset="0"/>
              <a:cs typeface="Arial" pitchFamily="34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643192" cy="1777970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latin typeface="Georgia" pitchFamily="18" charset="0"/>
                <a:cs typeface="Arial" pitchFamily="34" charset="0"/>
              </a:rPr>
              <a:t>Розповідь – це опис подій, предметів і </a:t>
            </a:r>
            <a:r>
              <a:rPr lang="uk-UA" sz="2800" b="1" dirty="0" smtClean="0">
                <a:latin typeface="Georgia" pitchFamily="18" charset="0"/>
                <a:cs typeface="Arial" pitchFamily="34" charset="0"/>
              </a:rPr>
              <a:t> </a:t>
            </a:r>
            <a:r>
              <a:rPr lang="uk-UA" sz="2800" b="1" dirty="0" smtClean="0">
                <a:latin typeface="Georgia" pitchFamily="18" charset="0"/>
                <a:cs typeface="Arial" pitchFamily="34" charset="0"/>
              </a:rPr>
              <a:t>явищ, жива й образна форма монологічного викладу інформації</a:t>
            </a:r>
            <a:r>
              <a:rPr lang="uk-UA" sz="2800" b="1" dirty="0" smtClean="0">
                <a:latin typeface="Georgia" pitchFamily="18" charset="0"/>
              </a:rPr>
              <a:t>.</a:t>
            </a:r>
            <a:endParaRPr lang="uk-UA" sz="2800" b="1" dirty="0">
              <a:latin typeface="Georgia" pitchFamily="18" charset="0"/>
            </a:endParaRPr>
          </a:p>
        </p:txBody>
      </p:sp>
      <p:pic>
        <p:nvPicPr>
          <p:cNvPr id="4" name="Содержимое 3" descr="imagesB0MRC0V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2564904"/>
            <a:ext cx="5036377" cy="3357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Загальнодидактичні вимоги до розповіді як до методу навчання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imagesDDD9C5LV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2216538"/>
            <a:ext cx="5357850" cy="3710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Бесіда</a:t>
            </a:r>
            <a:r>
              <a:rPr lang="uk-UA" b="1" i="1" dirty="0" smtClean="0">
                <a:latin typeface="Arial" pitchFamily="34" charset="0"/>
                <a:cs typeface="Arial" pitchFamily="34" charset="0"/>
              </a:rPr>
              <a:t> </a:t>
            </a:r>
            <a:endParaRPr lang="uk-UA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500174"/>
            <a:ext cx="5715040" cy="4500594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latin typeface="Georgia" pitchFamily="18" charset="0"/>
                <a:cs typeface="Arial" pitchFamily="34" charset="0"/>
              </a:rPr>
              <a:t>Класифікація бесіди як методу навчання</a:t>
            </a:r>
            <a:endParaRPr lang="uk-UA" sz="3600" b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785926"/>
            <a:ext cx="4040188" cy="639762"/>
          </a:xfrm>
        </p:spPr>
        <p:txBody>
          <a:bodyPr anchor="ctr">
            <a:normAutofit fontScale="92500" lnSpcReduction="20000"/>
          </a:bodyPr>
          <a:lstStyle/>
          <a:p>
            <a:pPr algn="ctr"/>
            <a:r>
              <a:rPr lang="uk-UA" dirty="0" smtClean="0">
                <a:latin typeface="Georgia" pitchFamily="18" charset="0"/>
                <a:cs typeface="Arial" pitchFamily="34" charset="0"/>
              </a:rPr>
              <a:t>Пояснювально-ілюстративна</a:t>
            </a:r>
            <a:endParaRPr lang="uk-UA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7" name="Содержимое 6" descr="images98PI51MF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1472" y="2786058"/>
            <a:ext cx="3857652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1857364"/>
            <a:ext cx="4041775" cy="639762"/>
          </a:xfrm>
        </p:spPr>
        <p:txBody>
          <a:bodyPr anchor="ctr">
            <a:normAutofit fontScale="92500" lnSpcReduction="20000"/>
          </a:bodyPr>
          <a:lstStyle/>
          <a:p>
            <a:pPr algn="ctr"/>
            <a:r>
              <a:rPr lang="uk-UA" dirty="0" smtClean="0">
                <a:latin typeface="Georgia" pitchFamily="18" charset="0"/>
                <a:cs typeface="Arial" pitchFamily="34" charset="0"/>
              </a:rPr>
              <a:t>Евристична (частково-пошукова)</a:t>
            </a:r>
            <a:endParaRPr lang="uk-UA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8" name="Содержимое 7" descr="images29WUYA8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3438" y="2786058"/>
            <a:ext cx="3714776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Класифікація бесіди як методу навчання</a:t>
            </a:r>
            <a:endParaRPr lang="uk-UA" sz="3200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Ефективність бесіди як методу навчання </a:t>
            </a: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хімії </a:t>
            </a: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обумовлена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340237"/>
          </a:xfrm>
        </p:spPr>
        <p:txBody>
          <a:bodyPr>
            <a:normAutofit/>
          </a:bodyPr>
          <a:lstStyle/>
          <a:p>
            <a:r>
              <a:rPr lang="uk-UA" sz="2400" dirty="0" smtClean="0">
                <a:latin typeface="Georgia" pitchFamily="18" charset="0"/>
                <a:cs typeface="Arial" pitchFamily="34" charset="0"/>
              </a:rPr>
              <a:t>змістом навчального матеріалу; </a:t>
            </a:r>
          </a:p>
          <a:p>
            <a:r>
              <a:rPr lang="uk-UA" sz="2400" dirty="0" smtClean="0">
                <a:latin typeface="Georgia" pitchFamily="18" charset="0"/>
                <a:cs typeface="Arial" pitchFamily="34" charset="0"/>
              </a:rPr>
              <a:t>наявністю продуманого плану;</a:t>
            </a:r>
          </a:p>
          <a:p>
            <a:r>
              <a:rPr lang="uk-UA" sz="2400" dirty="0" smtClean="0">
                <a:latin typeface="Georgia" pitchFamily="18" charset="0"/>
                <a:cs typeface="Arial" pitchFamily="34" charset="0"/>
              </a:rPr>
              <a:t>наявністю у школярів опорних знань; </a:t>
            </a:r>
          </a:p>
          <a:p>
            <a:r>
              <a:rPr lang="uk-UA" sz="2400" dirty="0" smtClean="0">
                <a:latin typeface="Georgia" pitchFamily="18" charset="0"/>
                <a:cs typeface="Arial" pitchFamily="34" charset="0"/>
              </a:rPr>
              <a:t>характером запитань;</a:t>
            </a:r>
          </a:p>
          <a:p>
            <a:r>
              <a:rPr lang="uk-UA" sz="2400" dirty="0" smtClean="0">
                <a:latin typeface="Georgia" pitchFamily="18" charset="0"/>
                <a:cs typeface="Arial" pitchFamily="34" charset="0"/>
              </a:rPr>
              <a:t>умінням учителя добиватися правильних відповідей учнів;</a:t>
            </a:r>
          </a:p>
          <a:p>
            <a:r>
              <a:rPr lang="uk-UA" sz="2400" dirty="0" smtClean="0">
                <a:latin typeface="Georgia" pitchFamily="18" charset="0"/>
                <a:cs typeface="Arial" pitchFamily="34" charset="0"/>
              </a:rPr>
              <a:t> умінням учителя уточнювати певні знання, уміння, факти;</a:t>
            </a:r>
          </a:p>
          <a:p>
            <a:r>
              <a:rPr lang="uk-UA" sz="2400" dirty="0" smtClean="0">
                <a:latin typeface="Georgia" pitchFamily="18" charset="0"/>
                <a:cs typeface="Arial" pitchFamily="34" charset="0"/>
              </a:rPr>
              <a:t>наявністю контакту і довір’я між співбесідниками</a:t>
            </a:r>
            <a:endParaRPr lang="uk-UA" sz="2400" dirty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Основні </a:t>
            </a:r>
            <a:r>
              <a:rPr lang="uk-UA" sz="3200" b="1" dirty="0" err="1" smtClean="0">
                <a:latin typeface="Georgia" pitchFamily="18" charset="0"/>
                <a:cs typeface="Arial" pitchFamily="34" charset="0"/>
              </a:rPr>
              <a:t>загальнодидактичні</a:t>
            </a: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 вимоги до бесіди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5" name="Содержимое 4" descr="48378357_10215964781825107_4604009571839639552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915536"/>
            <a:ext cx="6102422" cy="3695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uk-UA" sz="3600" b="1" cap="small" dirty="0" smtClean="0">
                <a:latin typeface="Georgia" pitchFamily="18" charset="0"/>
                <a:cs typeface="Arial" pitchFamily="34" charset="0"/>
              </a:rPr>
              <a:t>«</a:t>
            </a:r>
            <a:r>
              <a:rPr lang="uk-UA" sz="3600" b="1" dirty="0" smtClean="0">
                <a:latin typeface="Georgia" pitchFamily="18" charset="0"/>
                <a:cs typeface="Arial" pitchFamily="34" charset="0"/>
              </a:rPr>
              <a:t>Розповідь з елементами бесіди</a:t>
            </a:r>
            <a:r>
              <a:rPr lang="uk-UA" sz="3600" b="1" cap="small" dirty="0" smtClean="0">
                <a:latin typeface="Georgia" pitchFamily="18" charset="0"/>
                <a:cs typeface="Arial" pitchFamily="34" charset="0"/>
              </a:rPr>
              <a:t>»</a:t>
            </a:r>
            <a:r>
              <a:rPr lang="uk-UA" sz="3600" b="1" dirty="0" smtClean="0">
                <a:latin typeface="Georgia" pitchFamily="18" charset="0"/>
                <a:cs typeface="Arial" pitchFamily="34" charset="0"/>
              </a:rPr>
              <a:t> або </a:t>
            </a:r>
            <a:r>
              <a:rPr lang="uk-UA" sz="3600" b="1" cap="small" dirty="0" smtClean="0">
                <a:latin typeface="Georgia" pitchFamily="18" charset="0"/>
                <a:cs typeface="Arial" pitchFamily="34" charset="0"/>
              </a:rPr>
              <a:t>«</a:t>
            </a:r>
            <a:r>
              <a:rPr lang="uk-UA" sz="3600" b="1" dirty="0" smtClean="0">
                <a:latin typeface="Georgia" pitchFamily="18" charset="0"/>
                <a:cs typeface="Arial" pitchFamily="34" charset="0"/>
              </a:rPr>
              <a:t>Бесіда з елементами розповіді</a:t>
            </a:r>
            <a:r>
              <a:rPr lang="uk-UA" sz="3600" b="1" cap="small" dirty="0" smtClean="0">
                <a:latin typeface="Georgia" pitchFamily="18" charset="0"/>
                <a:cs typeface="Arial" pitchFamily="34" charset="0"/>
              </a:rPr>
              <a:t>»</a:t>
            </a:r>
            <a:endParaRPr lang="uk-UA" sz="3600" b="1" dirty="0">
              <a:latin typeface="Georgia" pitchFamily="18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500306"/>
          <a:ext cx="8229600" cy="3625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Autofit/>
          </a:bodyPr>
          <a:lstStyle/>
          <a:p>
            <a:r>
              <a:rPr lang="uk-UA" sz="2800" b="1" dirty="0">
                <a:latin typeface="Georgia" pitchFamily="18" charset="0"/>
              </a:rPr>
              <a:t>Засоби навчання</a:t>
            </a:r>
            <a:r>
              <a:rPr lang="uk-UA" sz="2800" dirty="0">
                <a:latin typeface="Georgia" pitchFamily="18" charset="0"/>
              </a:rPr>
              <a:t> – матеріальні та ідеальні об’єкти, які залучаються до освітнього процесу в якості носіїв інформації та знаряддя діяльності педагога та учнів.</a:t>
            </a:r>
          </a:p>
        </p:txBody>
      </p:sp>
      <p:pic>
        <p:nvPicPr>
          <p:cNvPr id="5" name="Содержимое 4" descr="imagesHB26CMX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9" y="2571744"/>
            <a:ext cx="3500462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Робота з книгою</a:t>
            </a:r>
            <a:endParaRPr lang="uk-UA" sz="3200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images00TQBR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11757" y="1571612"/>
            <a:ext cx="6034734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Способи використання методу роботи з книгою</a:t>
            </a:r>
            <a:endParaRPr lang="uk-UA" sz="32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3983047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uk-UA" sz="2400" b="1" dirty="0" smtClean="0">
                <a:latin typeface="Georgia" pitchFamily="18" charset="0"/>
                <a:cs typeface="Arial" pitchFamily="34" charset="0"/>
              </a:rPr>
              <a:t>Навчання з підручником </a:t>
            </a:r>
            <a:r>
              <a:rPr lang="uk-UA" sz="2400" dirty="0" smtClean="0">
                <a:latin typeface="Georgia" pitchFamily="18" charset="0"/>
                <a:cs typeface="Arial" pitchFamily="34" charset="0"/>
              </a:rPr>
              <a:t>з метою отримання або закріплення визначеної інформації. </a:t>
            </a:r>
          </a:p>
          <a:p>
            <a:pPr marL="514350" indent="-514350">
              <a:buFont typeface="+mj-lt"/>
              <a:buAutoNum type="arabicParenR"/>
            </a:pPr>
            <a:r>
              <a:rPr lang="uk-UA" sz="2400" b="1" dirty="0" smtClean="0">
                <a:latin typeface="Georgia" pitchFamily="18" charset="0"/>
                <a:cs typeface="Arial" pitchFamily="34" charset="0"/>
              </a:rPr>
              <a:t>Складання </a:t>
            </a:r>
            <a:r>
              <a:rPr lang="uk-UA" sz="2400" dirty="0" smtClean="0">
                <a:latin typeface="Georgia" pitchFamily="18" charset="0"/>
                <a:cs typeface="Arial" pitchFamily="34" charset="0"/>
              </a:rPr>
              <a:t>записів у вигляді конспекту, тез або плану</a:t>
            </a:r>
          </a:p>
          <a:p>
            <a:pPr marL="514350" indent="-514350">
              <a:buFont typeface="+mj-lt"/>
              <a:buAutoNum type="arabicParenR"/>
            </a:pPr>
            <a:r>
              <a:rPr lang="uk-UA" sz="2400" b="1" dirty="0" smtClean="0">
                <a:latin typeface="Georgia" pitchFamily="18" charset="0"/>
                <a:cs typeface="Arial" pitchFamily="34" charset="0"/>
              </a:rPr>
              <a:t>Реферування</a:t>
            </a:r>
            <a:r>
              <a:rPr lang="uk-UA" sz="2400" dirty="0" smtClean="0">
                <a:latin typeface="Georgia" pitchFamily="18" charset="0"/>
                <a:cs typeface="Arial" pitchFamily="34" charset="0"/>
              </a:rPr>
              <a:t> додаткової літератури</a:t>
            </a:r>
            <a:r>
              <a:rPr lang="uk-UA" sz="2400" dirty="0" smtClean="0">
                <a:latin typeface="Georgia" pitchFamily="18" charset="0"/>
              </a:rPr>
              <a:t>.</a:t>
            </a:r>
            <a:endParaRPr lang="uk-UA" sz="24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Самостійна робота з графічною наочністю</a:t>
            </a:r>
            <a:r>
              <a:rPr lang="uk-UA" sz="3200" dirty="0" smtClean="0">
                <a:latin typeface="Georgia" pitchFamily="18" charset="0"/>
              </a:rPr>
              <a:t> 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4" name="Содержимое 3" descr="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2041" y="1600200"/>
            <a:ext cx="6139917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Робота з аудіовізуальними засобами навчання та </a:t>
            </a:r>
            <a:r>
              <a:rPr lang="uk-UA" sz="3200" b="1" dirty="0" err="1" smtClean="0">
                <a:latin typeface="Georgia" pitchFamily="18" charset="0"/>
                <a:cs typeface="Arial" pitchFamily="34" charset="0"/>
              </a:rPr>
              <a:t>мультимедія</a:t>
            </a:r>
            <a:endParaRPr lang="uk-UA" sz="3200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eh_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2071678"/>
            <a:ext cx="7215237" cy="4054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Мультимедія-технології включають</a:t>
            </a:r>
            <a:r>
              <a:rPr lang="uk-UA" sz="3200" dirty="0" smtClean="0">
                <a:latin typeface="Georgia" pitchFamily="18" charset="0"/>
              </a:rPr>
              <a:t>:</a:t>
            </a:r>
            <a:endParaRPr lang="uk-UA" sz="3200" dirty="0">
              <a:latin typeface="Georgia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Вимоги до демонстрації відеофрагмента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</p:spPr>
        <p:txBody>
          <a:bodyPr anchor="ctr">
            <a:normAutofit/>
          </a:bodyPr>
          <a:lstStyle/>
          <a:p>
            <a:pPr lvl="0"/>
            <a:r>
              <a:rPr lang="uk-UA" sz="2400" dirty="0" smtClean="0">
                <a:latin typeface="Georgia" pitchFamily="18" charset="0"/>
                <a:cs typeface="Arial" pitchFamily="34" charset="0"/>
              </a:rPr>
              <a:t>перед початком демонстрації слід ознайомити учнів класу із розгорнутим завданням, за потреби, доручити виконання його пунктів декільком з них;</a:t>
            </a:r>
            <a:endParaRPr lang="ru-RU" sz="2400" dirty="0" smtClean="0">
              <a:latin typeface="Georgia" pitchFamily="18" charset="0"/>
              <a:cs typeface="Arial" pitchFamily="34" charset="0"/>
            </a:endParaRPr>
          </a:p>
          <a:p>
            <a:pPr lvl="0"/>
            <a:r>
              <a:rPr lang="uk-UA" sz="2400" dirty="0" smtClean="0">
                <a:latin typeface="Georgia" pitchFamily="18" charset="0"/>
                <a:cs typeface="Arial" pitchFamily="34" charset="0"/>
              </a:rPr>
              <a:t>під час демонстрації привертати увагу школярів до основного змісту, а саме: робити зупинки, застосовувати стоп-кадр, збільшувати окремий фрагмент тощо;</a:t>
            </a:r>
            <a:endParaRPr lang="ru-RU" sz="2400" dirty="0" smtClean="0">
              <a:latin typeface="Georgia" pitchFamily="18" charset="0"/>
              <a:cs typeface="Arial" pitchFamily="34" charset="0"/>
            </a:endParaRPr>
          </a:p>
          <a:p>
            <a:pPr lvl="0"/>
            <a:r>
              <a:rPr lang="uk-UA" sz="2400" dirty="0" smtClean="0">
                <a:latin typeface="Georgia" pitchFamily="18" charset="0"/>
                <a:cs typeface="Arial" pitchFamily="34" charset="0"/>
              </a:rPr>
              <a:t>тривалість демонстрації має бути від 5 до 10 хвилин;</a:t>
            </a:r>
            <a:endParaRPr lang="ru-RU" sz="2400" dirty="0" smtClean="0">
              <a:latin typeface="Georgia" pitchFamily="18" charset="0"/>
              <a:cs typeface="Arial" pitchFamily="34" charset="0"/>
            </a:endParaRPr>
          </a:p>
          <a:p>
            <a:pPr lvl="0"/>
            <a:r>
              <a:rPr lang="uk-UA" sz="2400" dirty="0" smtClean="0">
                <a:latin typeface="Georgia" pitchFamily="18" charset="0"/>
                <a:cs typeface="Arial" pitchFamily="34" charset="0"/>
              </a:rPr>
              <a:t>по завершені – провести бесіду, з обговоренням кожного пункту завдання, для цілісного сприйняття основного змісту відеофрагмента всім класом</a:t>
            </a:r>
            <a:r>
              <a:rPr lang="uk-UA" sz="2400" dirty="0" smtClean="0">
                <a:latin typeface="Georgia" pitchFamily="18" charset="0"/>
              </a:rPr>
              <a:t>.</a:t>
            </a: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Самостійна робота з робочими зошитами на друкованій основі</a:t>
            </a:r>
            <a:endParaRPr lang="uk-UA" sz="3200" dirty="0">
              <a:latin typeface="Georgia" pitchFamily="18" charset="0"/>
            </a:endParaRPr>
          </a:p>
        </p:txBody>
      </p:sp>
      <p:pic>
        <p:nvPicPr>
          <p:cNvPr id="5" name="Содержимое 4" descr="9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1916832"/>
            <a:ext cx="2889515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Розв’язування хімічних задач</a:t>
            </a:r>
            <a:endParaRPr lang="uk-UA" sz="3200" dirty="0">
              <a:latin typeface="Georgia" pitchFamily="18" charset="0"/>
            </a:endParaRPr>
          </a:p>
        </p:txBody>
      </p:sp>
      <p:pic>
        <p:nvPicPr>
          <p:cNvPr id="6" name="Содержимое 5" descr="him8lashevska-22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700808"/>
            <a:ext cx="7907442" cy="3498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Вибір та поєднання методів у викладанні шкільного курсу </a:t>
            </a: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хімії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dirty="0" smtClean="0">
                <a:latin typeface="Georgia" pitchFamily="18" charset="0"/>
                <a:cs typeface="Arial" pitchFamily="34" charset="0"/>
              </a:rPr>
              <a:t>		На </a:t>
            </a:r>
            <a:r>
              <a:rPr lang="uk-UA" sz="2400" dirty="0" smtClean="0">
                <a:latin typeface="Georgia" pitchFamily="18" charset="0"/>
                <a:cs typeface="Arial" pitchFamily="34" charset="0"/>
              </a:rPr>
              <a:t>вибір та поєднання методів навчання </a:t>
            </a:r>
            <a:r>
              <a:rPr lang="uk-UA" sz="2400" dirty="0" smtClean="0">
                <a:latin typeface="Georgia" pitchFamily="18" charset="0"/>
                <a:cs typeface="Arial" pitchFamily="34" charset="0"/>
              </a:rPr>
              <a:t>хімії </a:t>
            </a:r>
            <a:r>
              <a:rPr lang="uk-UA" sz="2400" dirty="0" smtClean="0">
                <a:latin typeface="Georgia" pitchFamily="18" charset="0"/>
                <a:cs typeface="Arial" pitchFamily="34" charset="0"/>
              </a:rPr>
              <a:t>впливає</a:t>
            </a:r>
            <a:r>
              <a:rPr lang="uk-UA" sz="2400" cap="small" dirty="0" smtClean="0">
                <a:latin typeface="Georgia" pitchFamily="18" charset="0"/>
                <a:cs typeface="Arial" pitchFamily="34" charset="0"/>
              </a:rPr>
              <a:t>:</a:t>
            </a:r>
            <a:endParaRPr lang="ru-RU" sz="2400" dirty="0" smtClean="0">
              <a:latin typeface="Georgia" pitchFamily="18" charset="0"/>
              <a:cs typeface="Arial" pitchFamily="34" charset="0"/>
            </a:endParaRPr>
          </a:p>
          <a:p>
            <a:r>
              <a:rPr lang="uk-UA" sz="2400" b="1" dirty="0" smtClean="0">
                <a:latin typeface="Georgia" pitchFamily="18" charset="0"/>
                <a:cs typeface="Arial" pitchFamily="34" charset="0"/>
              </a:rPr>
              <a:t>Відповідність цілям і завданням освіти.</a:t>
            </a:r>
          </a:p>
          <a:p>
            <a:r>
              <a:rPr lang="uk-UA" sz="2400" b="1" dirty="0" smtClean="0">
                <a:latin typeface="Georgia" pitchFamily="18" charset="0"/>
                <a:cs typeface="Arial" pitchFamily="34" charset="0"/>
              </a:rPr>
              <a:t>Зміст навчання.</a:t>
            </a:r>
          </a:p>
          <a:p>
            <a:r>
              <a:rPr lang="uk-UA" sz="2400" b="1" dirty="0" smtClean="0">
                <a:latin typeface="Georgia" pitchFamily="18" charset="0"/>
                <a:cs typeface="Arial" pitchFamily="34" charset="0"/>
              </a:rPr>
              <a:t>Організаційна форма навчання і навчальний час.</a:t>
            </a:r>
          </a:p>
          <a:p>
            <a:r>
              <a:rPr lang="uk-UA" sz="2400" b="1" dirty="0" smtClean="0">
                <a:latin typeface="Georgia" pitchFamily="18" charset="0"/>
                <a:cs typeface="Arial" pitchFamily="34" charset="0"/>
              </a:rPr>
              <a:t>Рівень загального розвитку учнів.</a:t>
            </a:r>
          </a:p>
          <a:p>
            <a:r>
              <a:rPr lang="uk-UA" sz="2400" b="1" dirty="0" smtClean="0">
                <a:latin typeface="Georgia" pitchFamily="18" charset="0"/>
                <a:cs typeface="Arial" pitchFamily="34" charset="0"/>
              </a:rPr>
              <a:t>Особистісні і професійні якості вчителя.</a:t>
            </a:r>
          </a:p>
          <a:p>
            <a:r>
              <a:rPr lang="uk-UA" sz="2400" b="1" dirty="0" smtClean="0">
                <a:latin typeface="Georgia" pitchFamily="18" charset="0"/>
                <a:cs typeface="Arial" pitchFamily="34" charset="0"/>
              </a:rPr>
              <a:t>Наявність матеріально-технічної бази, обладнання і засобів навчання.</a:t>
            </a:r>
            <a:endParaRPr lang="uk-UA" sz="2400" dirty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Ієрархія методів навчання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000" b="1" dirty="0" smtClean="0">
                <a:latin typeface="Georgia" pitchFamily="18" charset="0"/>
                <a:cs typeface="Arial" pitchFamily="34" charset="0"/>
              </a:rPr>
              <a:t>Наочні ілюстровані засоби навчання</a:t>
            </a:r>
            <a:endParaRPr lang="uk-UA" sz="3000" b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988840"/>
            <a:ext cx="5500726" cy="3401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		</a:t>
            </a:r>
            <a:r>
              <a:rPr lang="uk-UA" sz="2800" dirty="0" smtClean="0">
                <a:latin typeface="Georgia" pitchFamily="18" charset="0"/>
              </a:rPr>
              <a:t>Таким чином, у методі навчання виявляються об’єктивні закономірності, мета і завдання, зміст, принципи і форми навчання. Діалектика взаємозв’язку методу з іншими категоріями дидактики </a:t>
            </a:r>
            <a:r>
              <a:rPr lang="uk-UA" sz="2800" dirty="0" err="1" smtClean="0">
                <a:latin typeface="Georgia" pitchFamily="18" charset="0"/>
              </a:rPr>
              <a:t>взаємнозворотна</a:t>
            </a:r>
            <a:r>
              <a:rPr lang="uk-UA" sz="2800" dirty="0" smtClean="0">
                <a:latin typeface="Georgia" pitchFamily="18" charset="0"/>
              </a:rPr>
              <a:t>: будучи похідними від мети і завдань, змісту форм навчання, методи, разом з тим, виявляють зворотний і надзвичайно могутній вплив на становлення і розвиток цих категорій. </a:t>
            </a:r>
            <a:endParaRPr lang="uk-UA" sz="28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/>
          <a:lstStyle/>
          <a:p>
            <a:r>
              <a:rPr lang="uk-UA" b="1" i="1" dirty="0" smtClean="0">
                <a:latin typeface="Georgia" pitchFamily="18" charset="0"/>
                <a:cs typeface="Arial" pitchFamily="34" charset="0"/>
              </a:rPr>
              <a:t>ДЯКУЮ ЗА УВАГУ</a:t>
            </a:r>
            <a:endParaRPr lang="uk-UA" b="1" i="1" dirty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b="1" dirty="0" smtClean="0">
                <a:latin typeface="Georgia" pitchFamily="18" charset="0"/>
                <a:cs typeface="Arial" pitchFamily="34" charset="0"/>
              </a:rPr>
              <a:t>Наочні природні засоби навчання</a:t>
            </a:r>
            <a:endParaRPr lang="uk-UA" sz="3600" b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розвиток%20саранчі_en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2048989"/>
            <a:ext cx="6500858" cy="3628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Друковані засоби навчання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imagesAOHSFK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05123" y="1785926"/>
            <a:ext cx="2605192" cy="3786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Мовологічні</a:t>
            </a:r>
            <a:r>
              <a:rPr lang="en-US" sz="3200" b="1" dirty="0" smtClean="0">
                <a:latin typeface="Georgia" pitchFamily="18" charset="0"/>
                <a:cs typeface="Arial" pitchFamily="34" charset="0"/>
              </a:rPr>
              <a:t> </a:t>
            </a: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засоби навчання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Аудіовізуальні засоби</a:t>
            </a:r>
            <a:br>
              <a:rPr lang="uk-UA" sz="3200" b="1" dirty="0" smtClean="0">
                <a:latin typeface="Georgia" pitchFamily="18" charset="0"/>
                <a:cs typeface="Arial" pitchFamily="34" charset="0"/>
              </a:rPr>
            </a:b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 (екранні приладдя)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6" name="Содержимое 5" descr="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857364"/>
            <a:ext cx="6357982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Технічні засоби навчання (ТЗН)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1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571612"/>
            <a:ext cx="6143668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6932</TotalTime>
  <Words>842</Words>
  <Application>Microsoft Office PowerPoint</Application>
  <PresentationFormat>Экран (4:3)</PresentationFormat>
  <Paragraphs>152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засоби І Методи навчання хімії та їх ВЗАЄМОзв’язок </vt:lpstr>
      <vt:lpstr>Слайд 2</vt:lpstr>
      <vt:lpstr>Засоби навчання – матеріальні та ідеальні об’єкти, які залучаються до освітнього процесу в якості носіїв інформації та знаряддя діяльності педагога та учнів.</vt:lpstr>
      <vt:lpstr>Наочні ілюстровані засоби навчання</vt:lpstr>
      <vt:lpstr>Наочні природні засоби навчання</vt:lpstr>
      <vt:lpstr>Друковані засоби навчання</vt:lpstr>
      <vt:lpstr>Мовологічні засоби навчання</vt:lpstr>
      <vt:lpstr>Аудіовізуальні засоби  (екранні приладдя)</vt:lpstr>
      <vt:lpstr>Технічні засоби навчання (ТЗН)</vt:lpstr>
      <vt:lpstr>Матеріально-технічні засоби навчання</vt:lpstr>
      <vt:lpstr>Хімічний експеримент</vt:lpstr>
      <vt:lpstr>Слайд 12</vt:lpstr>
      <vt:lpstr>Функції методів навчання хімії</vt:lpstr>
      <vt:lpstr>Класифікація методів навчання хімії за джерелом знань</vt:lpstr>
      <vt:lpstr>Класифікація методів навчання хімії за типом (характером) пізнавальної діяльності учнів</vt:lpstr>
      <vt:lpstr>Класифікація методів навчання хімії за призначенням</vt:lpstr>
      <vt:lpstr>Класифікація методів навчання хімії за джерелом передачі і сприймання навчального матеріалу</vt:lpstr>
      <vt:lpstr>Хімічний експеримент</vt:lpstr>
      <vt:lpstr>Класифікація шкільного хімічного експерименту</vt:lpstr>
      <vt:lpstr>Вимоги до проведення демонстраційного хімічного експерименту</vt:lpstr>
      <vt:lpstr>Вимоги до проведення учнівського хімічного експерименту</vt:lpstr>
      <vt:lpstr>Розповідь – це опис подій, предметів і  явищ, жива й образна форма монологічного викладу інформації.</vt:lpstr>
      <vt:lpstr>Загальнодидактичні вимоги до розповіді як до методу навчання</vt:lpstr>
      <vt:lpstr>Бесіда </vt:lpstr>
      <vt:lpstr>Класифікація бесіди як методу навчання</vt:lpstr>
      <vt:lpstr>Класифікація бесіди як методу навчання</vt:lpstr>
      <vt:lpstr>Ефективність бесіди як методу навчання хімії обумовлена</vt:lpstr>
      <vt:lpstr>Основні загальнодидактичні вимоги до бесіди</vt:lpstr>
      <vt:lpstr>«Розповідь з елементами бесіди» або «Бесіда з елементами розповіді»</vt:lpstr>
      <vt:lpstr>Робота з книгою</vt:lpstr>
      <vt:lpstr>Способи використання методу роботи з книгою</vt:lpstr>
      <vt:lpstr>Самостійна робота з графічною наочністю </vt:lpstr>
      <vt:lpstr>Робота з аудіовізуальними засобами навчання та мультимедія</vt:lpstr>
      <vt:lpstr>Мультимедія-технології включають:</vt:lpstr>
      <vt:lpstr>Вимоги до демонстрації відеофрагмента</vt:lpstr>
      <vt:lpstr>Самостійна робота з робочими зошитами на друкованій основі</vt:lpstr>
      <vt:lpstr>Розв’язування хімічних задач</vt:lpstr>
      <vt:lpstr>Вибір та поєднання методів у викладанні шкільного курсу хімії</vt:lpstr>
      <vt:lpstr>Ієрархія методів навчання</vt:lpstr>
      <vt:lpstr>Слайд 40</vt:lpstr>
      <vt:lpstr>ДЯКУЮ ЗА УВАГУ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засоби І Методи навчання біології та їх ВЗАЄМОзв’язок</dc:title>
  <dc:creator>User</dc:creator>
  <cp:lastModifiedBy>User</cp:lastModifiedBy>
  <cp:revision>78</cp:revision>
  <dcterms:created xsi:type="dcterms:W3CDTF">2019-01-31T16:46:52Z</dcterms:created>
  <dcterms:modified xsi:type="dcterms:W3CDTF">2021-02-22T07:36:22Z</dcterms:modified>
</cp:coreProperties>
</file>