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90" r:id="rId3"/>
    <p:sldId id="303" r:id="rId4"/>
    <p:sldId id="29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ECFDC57-1156-4469-99C4-E3256841E0E7}">
          <p14:sldIdLst>
            <p14:sldId id="256"/>
            <p14:sldId id="290"/>
            <p14:sldId id="303"/>
            <p14:sldId id="294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1" autoAdjust="0"/>
    <p:restoredTop sz="94660"/>
  </p:normalViewPr>
  <p:slideViewPr>
    <p:cSldViewPr snapToGrid="0">
      <p:cViewPr>
        <p:scale>
          <a:sx n="84" d="100"/>
          <a:sy n="84" d="100"/>
        </p:scale>
        <p:origin x="-418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ru-UA" smtClean="0"/>
              <a:t>15.04.2025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11332076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uk-UA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>Аналітичні методи в фінансових операціях</a:t>
            </a:r>
            <a:endParaRPr lang="ru-RU" sz="3200" b="1" i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624" y="3182537"/>
            <a:ext cx="10986066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ТКАЧЕНКО ЄЛИЗАВЕТА ЮРІЇВНА </a:t>
            </a:r>
          </a:p>
          <a:p>
            <a:pPr algn="l">
              <a:spcBef>
                <a:spcPts val="0"/>
              </a:spcBef>
            </a:pP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к.е.н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.,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1806" y="1033955"/>
            <a:ext cx="9559793" cy="3429403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І. МЕТА ВИВЧЕННЯ ДИСЦИПЛІНИ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23950" y="2033885"/>
            <a:ext cx="100965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вивчення навчальної дисципліни «Аналітичні методи в фінансових операціях»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формування у здобувачів системи фундаментальних знань та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компетентностей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аналітичної діяльності у фінансових операціях</a:t>
            </a:r>
            <a:r>
              <a:rPr lang="uk-UA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99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ІІ. ЗАДАЧІ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97" y="1419385"/>
            <a:ext cx="9603275" cy="3450613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 вивчення дисципліни «Аналітичні методи в фінансових операціях» є такі: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формування комплексного уявлення про сутність аналітичної діяльності;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формування цілісної системи знань та навичок з організації аналітичної діяльності в фінансах;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вивчення змісту і сутності аналітичної системи та її складових;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з’ясування основних методів, принципів і ролі аналітичного забезпечення в процесі прийняття фінансових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uk-UA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81218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460264" y="736410"/>
            <a:ext cx="9603275" cy="5087920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uk-UA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ДИСЦИПЛІНИ:</a:t>
            </a:r>
          </a:p>
          <a:p>
            <a:r>
              <a:rPr lang="uk-UA" sz="5600" i="1" dirty="0"/>
              <a:t>Тема 1.  Основи інформаційно - аналітичної діяльності.</a:t>
            </a:r>
            <a:endParaRPr lang="ru-RU" sz="5600" dirty="0"/>
          </a:p>
          <a:p>
            <a:r>
              <a:rPr lang="uk-UA" sz="5600" i="1" dirty="0"/>
              <a:t> </a:t>
            </a:r>
            <a:r>
              <a:rPr lang="uk-UA" sz="5600" i="1" dirty="0" smtClean="0"/>
              <a:t>Тема </a:t>
            </a:r>
            <a:r>
              <a:rPr lang="uk-UA" sz="5600" i="1" dirty="0"/>
              <a:t>2.Достовірність  інформації в аналітичній діяльності</a:t>
            </a:r>
            <a:endParaRPr lang="ru-RU" sz="5600" dirty="0"/>
          </a:p>
          <a:p>
            <a:r>
              <a:rPr lang="uk-UA" sz="5600" i="1" dirty="0" smtClean="0"/>
              <a:t>Тема </a:t>
            </a:r>
            <a:r>
              <a:rPr lang="uk-UA" sz="5600" i="1" dirty="0"/>
              <a:t>3. Методологія інформаційно-аналітичної діяльності.</a:t>
            </a:r>
            <a:endParaRPr lang="ru-RU" sz="5600" dirty="0"/>
          </a:p>
          <a:p>
            <a:r>
              <a:rPr lang="uk-UA" sz="5600" i="1" dirty="0"/>
              <a:t> </a:t>
            </a:r>
            <a:r>
              <a:rPr lang="uk-UA" sz="5600" i="1" dirty="0" smtClean="0"/>
              <a:t>Тема </a:t>
            </a:r>
            <a:r>
              <a:rPr lang="uk-UA" sz="5600" i="1" dirty="0"/>
              <a:t>4. Методи дослідження фінансових операцій.  </a:t>
            </a:r>
            <a:endParaRPr lang="ru-RU" sz="5600" dirty="0"/>
          </a:p>
          <a:p>
            <a:r>
              <a:rPr lang="uk-UA" sz="5600" i="1" dirty="0"/>
              <a:t> </a:t>
            </a:r>
            <a:r>
              <a:rPr lang="uk-UA" sz="5600" i="1" dirty="0" smtClean="0"/>
              <a:t>Тема </a:t>
            </a:r>
            <a:r>
              <a:rPr lang="uk-UA" sz="5600" i="1" dirty="0"/>
              <a:t>5. Оціночна діяльність і прогнозування в інформаційно-аналітичної діяльності. </a:t>
            </a:r>
            <a:endParaRPr lang="ru-RU" sz="5600" dirty="0"/>
          </a:p>
          <a:p>
            <a:r>
              <a:rPr lang="uk-UA" sz="5600" i="1" dirty="0"/>
              <a:t> </a:t>
            </a:r>
            <a:r>
              <a:rPr lang="uk-UA" sz="5600" i="1" dirty="0"/>
              <a:t>Тема </a:t>
            </a:r>
            <a:r>
              <a:rPr lang="uk-UA" sz="5600" i="1" dirty="0"/>
              <a:t>6.  Інформаційно-аналітична діагностика проблемної ситуації.</a:t>
            </a:r>
            <a:endParaRPr lang="ru-RU" sz="5600" i="1" dirty="0"/>
          </a:p>
          <a:p>
            <a:r>
              <a:rPr lang="uk-UA" sz="5600" i="1" dirty="0"/>
              <a:t> </a:t>
            </a:r>
            <a:r>
              <a:rPr lang="uk-UA" sz="5600" i="1" dirty="0" smtClean="0"/>
              <a:t>Тема </a:t>
            </a:r>
            <a:r>
              <a:rPr lang="uk-UA" sz="5600" i="1" dirty="0"/>
              <a:t>7. Інформаційно-аналітичні документи</a:t>
            </a:r>
            <a:r>
              <a:rPr lang="uk-UA" sz="5600" i="1" dirty="0" smtClean="0"/>
              <a:t>.</a:t>
            </a:r>
            <a:endParaRPr lang="ru-RU" sz="5600" i="1" dirty="0"/>
          </a:p>
          <a:p>
            <a:r>
              <a:rPr lang="uk-UA" sz="5600" i="1" dirty="0"/>
              <a:t>Тема 8. Інформаційний сервіс й інформаційно- аналітичні послуги. </a:t>
            </a:r>
            <a:endParaRPr lang="ru-RU" sz="5600" i="1" dirty="0"/>
          </a:p>
          <a:p>
            <a:r>
              <a:rPr lang="uk-UA" sz="5600" i="1" dirty="0"/>
              <a:t> </a:t>
            </a:r>
            <a:endParaRPr lang="uk-UA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99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</TotalTime>
  <Words>94</Words>
  <Application>Microsoft Office PowerPoint</Application>
  <PresentationFormat>Произвольный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Галерея</vt:lpstr>
      <vt:lpstr>ДИСЦИПЛІНА ЗА ВИБОРОМ СТУДЕНТА:  Аналітичні методи в фінансових операціях</vt:lpstr>
      <vt:lpstr>Презентация PowerPoint</vt:lpstr>
      <vt:lpstr>ІІ. ЗАДАЧІ  ВИВЧЕННЯ ДИСЦИПЛІНИ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Семен</cp:lastModifiedBy>
  <cp:revision>130</cp:revision>
  <dcterms:created xsi:type="dcterms:W3CDTF">2019-11-02T14:16:53Z</dcterms:created>
  <dcterms:modified xsi:type="dcterms:W3CDTF">2025-04-15T07:07:57Z</dcterms:modified>
</cp:coreProperties>
</file>