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387737"/>
            <a:ext cx="7992887" cy="1731982"/>
          </a:xfrm>
        </p:spPr>
        <p:txBody>
          <a:bodyPr/>
          <a:lstStyle/>
          <a:p>
            <a:r>
              <a:rPr lang="uk-UA" dirty="0" smtClean="0"/>
              <a:t>Бухгалтерський облік операцій перестрахування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 smtClean="0"/>
              <a:t>Калінчук</a:t>
            </a:r>
            <a:r>
              <a:rPr lang="uk-UA" dirty="0" smtClean="0"/>
              <a:t> В.В.</a:t>
            </a:r>
            <a:br>
              <a:rPr lang="uk-UA" dirty="0" smtClean="0"/>
            </a:br>
            <a:r>
              <a:rPr lang="uk-UA" dirty="0" smtClean="0"/>
              <a:t>3595-1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48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476673"/>
            <a:ext cx="8049216" cy="5649490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(</a:t>
            </a:r>
            <a:r>
              <a:rPr lang="ru-RU" dirty="0" err="1"/>
              <a:t>стандартів</a:t>
            </a:r>
            <a:r>
              <a:rPr lang="ru-RU" dirty="0"/>
              <a:t>)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витрат</a:t>
            </a:r>
            <a:r>
              <a:rPr lang="ru-RU" dirty="0"/>
              <a:t> у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надходження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грошей,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у </a:t>
            </a:r>
            <a:r>
              <a:rPr lang="ru-RU" dirty="0" err="1"/>
              <a:t>перестрахування</a:t>
            </a:r>
            <a:r>
              <a:rPr lang="ru-RU" dirty="0"/>
              <a:t> </a:t>
            </a:r>
            <a:r>
              <a:rPr lang="ru-RU" dirty="0" err="1"/>
              <a:t>відображаються</a:t>
            </a:r>
            <a:r>
              <a:rPr lang="ru-RU" dirty="0"/>
              <a:t> методом </a:t>
            </a:r>
            <a:r>
              <a:rPr lang="ru-RU" dirty="0" err="1"/>
              <a:t>нарахування</a:t>
            </a:r>
            <a:r>
              <a:rPr lang="ru-RU" dirty="0"/>
              <a:t>. </a:t>
            </a:r>
            <a:r>
              <a:rPr lang="ru-RU" dirty="0" err="1"/>
              <a:t>Нагромадження</a:t>
            </a:r>
            <a:r>
              <a:rPr lang="ru-RU" dirty="0"/>
              <a:t> </a:t>
            </a:r>
            <a:r>
              <a:rPr lang="ru-RU" dirty="0" err="1"/>
              <a:t>сум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сплачуються</a:t>
            </a:r>
            <a:r>
              <a:rPr lang="ru-RU" dirty="0"/>
              <a:t> </a:t>
            </a:r>
            <a:r>
              <a:rPr lang="ru-RU" dirty="0" err="1"/>
              <a:t>перестраховикам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70“Доходи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” на </a:t>
            </a:r>
            <a:r>
              <a:rPr lang="ru-RU" dirty="0" err="1"/>
              <a:t>субрахунку</a:t>
            </a:r>
            <a:r>
              <a:rPr lang="ru-RU" dirty="0"/>
              <a:t> 705”Перестрахування”.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субрахунок</a:t>
            </a:r>
            <a:r>
              <a:rPr lang="ru-RU" dirty="0"/>
              <a:t> </a:t>
            </a:r>
            <a:r>
              <a:rPr lang="ru-RU" dirty="0" err="1"/>
              <a:t>активний</a:t>
            </a:r>
            <a:r>
              <a:rPr lang="ru-RU" dirty="0"/>
              <a:t>, </a:t>
            </a:r>
            <a:r>
              <a:rPr lang="ru-RU" dirty="0" err="1"/>
              <a:t>регулюючий</a:t>
            </a:r>
            <a:r>
              <a:rPr lang="ru-RU" dirty="0"/>
              <a:t>. За дебетом </a:t>
            </a:r>
            <a:r>
              <a:rPr lang="ru-RU" dirty="0" err="1"/>
              <a:t>субрахунку</a:t>
            </a:r>
            <a:r>
              <a:rPr lang="ru-RU" dirty="0"/>
              <a:t> 705 </a:t>
            </a:r>
            <a:r>
              <a:rPr lang="ru-RU" dirty="0" err="1"/>
              <a:t>відображаються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сплачуються</a:t>
            </a:r>
            <a:r>
              <a:rPr lang="ru-RU" dirty="0"/>
              <a:t> </a:t>
            </a:r>
            <a:r>
              <a:rPr lang="ru-RU" dirty="0" err="1"/>
              <a:t>перестраховикам</a:t>
            </a:r>
            <a:r>
              <a:rPr lang="ru-RU" dirty="0"/>
              <a:t>, за кредитом –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повернуті</a:t>
            </a:r>
            <a:r>
              <a:rPr lang="ru-RU" dirty="0"/>
              <a:t> </a:t>
            </a:r>
            <a:r>
              <a:rPr lang="ru-RU" dirty="0" err="1"/>
              <a:t>перестраховиками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дострокового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договору </a:t>
            </a:r>
            <a:r>
              <a:rPr lang="ru-RU" dirty="0" err="1"/>
              <a:t>перестрахування</a:t>
            </a:r>
            <a:r>
              <a:rPr lang="ru-RU" dirty="0"/>
              <a:t>. </a:t>
            </a:r>
            <a:r>
              <a:rPr lang="ru-RU" dirty="0" err="1"/>
              <a:t>Розрахунки</a:t>
            </a:r>
            <a:r>
              <a:rPr lang="ru-RU" dirty="0"/>
              <a:t> за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перестрахування</a:t>
            </a:r>
            <a:r>
              <a:rPr lang="ru-RU" dirty="0"/>
              <a:t> </a:t>
            </a:r>
            <a:r>
              <a:rPr lang="ru-RU" dirty="0" err="1"/>
              <a:t>відображаються</a:t>
            </a:r>
            <a:r>
              <a:rPr lang="ru-RU" dirty="0"/>
              <a:t> на </a:t>
            </a:r>
            <a:r>
              <a:rPr lang="ru-RU" dirty="0" err="1"/>
              <a:t>рахунку</a:t>
            </a:r>
            <a:r>
              <a:rPr lang="ru-RU" dirty="0"/>
              <a:t> 63 ”</a:t>
            </a:r>
            <a:r>
              <a:rPr lang="ru-RU" dirty="0" err="1"/>
              <a:t>Розрахунки</a:t>
            </a:r>
            <a:r>
              <a:rPr lang="ru-RU" dirty="0"/>
              <a:t> з </a:t>
            </a:r>
            <a:r>
              <a:rPr lang="ru-RU" dirty="0" err="1"/>
              <a:t>постачальниками</a:t>
            </a:r>
            <a:r>
              <a:rPr lang="ru-RU" dirty="0"/>
              <a:t> та </a:t>
            </a:r>
            <a:r>
              <a:rPr lang="ru-RU" dirty="0" err="1"/>
              <a:t>підрядниками</a:t>
            </a:r>
            <a:r>
              <a:rPr lang="ru-RU" dirty="0"/>
              <a:t>” на </a:t>
            </a:r>
            <a:r>
              <a:rPr lang="ru-RU" dirty="0" err="1"/>
              <a:t>субрахунку</a:t>
            </a:r>
            <a:r>
              <a:rPr lang="ru-RU" dirty="0"/>
              <a:t> 633 “</a:t>
            </a:r>
            <a:r>
              <a:rPr lang="ru-RU" dirty="0" err="1"/>
              <a:t>Розрахунки</a:t>
            </a:r>
            <a:r>
              <a:rPr lang="ru-RU" dirty="0"/>
              <a:t> з </a:t>
            </a:r>
            <a:r>
              <a:rPr lang="ru-RU" dirty="0" err="1"/>
              <a:t>перестраховиками</a:t>
            </a:r>
            <a:r>
              <a:rPr lang="ru-RU" dirty="0"/>
              <a:t>”.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228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7" name="Picture 3" descr="C:\Users\Вікуся\Pictures\Screenshots\Снимок экрана (563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5"/>
            <a:ext cx="7039669" cy="5944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6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 descr="C:\Users\Вікуся\Pictures\Screenshots\Снимок экрана (564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70" y="980728"/>
            <a:ext cx="8460432" cy="456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22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074" name="Picture 2" descr="C:\Users\Вікуся\Pictures\Screenshots\Снимок экрана (565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8038256" cy="453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38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098" name="Picture 2" descr="C:\Users\Вікуся\Pictures\Screenshots\Снимок экрана (566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758" y="188640"/>
            <a:ext cx="5112568" cy="242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Вікуся\Pictures\Screenshots\Снимок экрана (568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636912"/>
            <a:ext cx="5112568" cy="3839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79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122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Твердый переплет</vt:lpstr>
      <vt:lpstr>Бухгалтерський облік операцій перестрахування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Бухгалтерський облік операцій перестрахування</dc:title>
  <dc:creator>Вікуся</dc:creator>
  <cp:lastModifiedBy>Irina</cp:lastModifiedBy>
  <cp:revision>2</cp:revision>
  <dcterms:created xsi:type="dcterms:W3CDTF">2018-10-01T20:48:45Z</dcterms:created>
  <dcterms:modified xsi:type="dcterms:W3CDTF">2018-10-09T07:14:54Z</dcterms:modified>
</cp:coreProperties>
</file>