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partnership.eu/ua/publishing/advocacy-course/what-is-advocacy" TargetMode="External"/><Relationship Id="rId2" Type="http://schemas.openxmlformats.org/officeDocument/2006/relationships/hyperlink" Target="https://www.youtube.com/watch?v=AAy4oUeMrC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EvromaidanSO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CVqgde1We8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1CC15-0DF5-2CA8-0AAF-8BB189944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Адвокація</a:t>
            </a:r>
            <a:r>
              <a:rPr lang="ru-RU" dirty="0"/>
              <a:t> як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3605B0-763F-AB83-8393-9745249A3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Адвокація</a:t>
            </a:r>
            <a:r>
              <a:rPr lang="ru-RU" dirty="0"/>
              <a:t> і </a:t>
            </a:r>
            <a:r>
              <a:rPr lang="ru-RU" dirty="0" err="1"/>
              <a:t>лобізм</a:t>
            </a:r>
            <a:r>
              <a:rPr lang="ru-RU" dirty="0"/>
              <a:t>. </a:t>
            </a:r>
          </a:p>
          <a:p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адвокації</a:t>
            </a:r>
            <a:r>
              <a:rPr lang="ru-RU" dirty="0"/>
              <a:t>. </a:t>
            </a:r>
          </a:p>
          <a:p>
            <a:r>
              <a:rPr lang="ru-RU" dirty="0"/>
              <a:t>9,5 </a:t>
            </a:r>
            <a:r>
              <a:rPr lang="ru-RU" dirty="0" err="1"/>
              <a:t>кроків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 </a:t>
            </a:r>
          </a:p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. </a:t>
            </a:r>
          </a:p>
          <a:p>
            <a:r>
              <a:rPr lang="ru-RU" dirty="0"/>
              <a:t>Онлайн-курс «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адвокаційної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 на </a:t>
            </a:r>
            <a:r>
              <a:rPr lang="ru-RU" dirty="0" err="1"/>
              <a:t>місцевому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»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1942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E289B-9EAA-FF62-2C65-9D31D451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Адвокація</a:t>
            </a:r>
            <a:r>
              <a:rPr lang="uk-UA" dirty="0"/>
              <a:t> – дії на захист суспільних інтересів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16F0A-BA65-50E5-5356-7E6D5AC6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Лобізм – представництво інтересів.</a:t>
            </a:r>
          </a:p>
          <a:p>
            <a:r>
              <a:rPr lang="uk-UA" dirty="0"/>
              <a:t>Що таке лобізм? </a:t>
            </a:r>
            <a:r>
              <a:rPr lang="en-US" dirty="0">
                <a:hlinkClick r:id="rId2"/>
              </a:rPr>
              <a:t>https://www.youtube.com/watch?v=AAy4oUeMrCc</a:t>
            </a:r>
            <a:endParaRPr lang="uk-UA" dirty="0"/>
          </a:p>
          <a:p>
            <a:r>
              <a:rPr lang="uk-UA" dirty="0"/>
              <a:t>Що таке </a:t>
            </a:r>
            <a:r>
              <a:rPr lang="uk-UA" dirty="0" err="1"/>
              <a:t>адвокація</a:t>
            </a:r>
            <a:r>
              <a:rPr lang="uk-UA" dirty="0"/>
              <a:t>? </a:t>
            </a:r>
            <a:r>
              <a:rPr lang="en-US" dirty="0">
                <a:hlinkClick r:id="rId3"/>
              </a:rPr>
              <a:t>https://www.culturepartnership.eu/ua/publishing/advocacy-course/what-is-advocacy</a:t>
            </a:r>
            <a:endParaRPr lang="uk-UA" dirty="0"/>
          </a:p>
          <a:p>
            <a:r>
              <a:rPr lang="ru-RU" b="1" dirty="0" err="1"/>
              <a:t>Приклади</a:t>
            </a:r>
            <a:r>
              <a:rPr lang="ru-RU" b="1" dirty="0"/>
              <a:t> </a:t>
            </a:r>
            <a:r>
              <a:rPr lang="ru-RU" b="1" dirty="0" err="1"/>
              <a:t>адвокації</a:t>
            </a:r>
            <a:r>
              <a:rPr lang="ru-RU" b="1" dirty="0"/>
              <a:t> – </a:t>
            </a:r>
            <a:r>
              <a:rPr lang="ru-RU" dirty="0" err="1"/>
              <a:t>підручник</a:t>
            </a:r>
            <a:r>
              <a:rPr lang="ru-RU" dirty="0"/>
              <a:t> «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адвокаційних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» с.16</a:t>
            </a:r>
          </a:p>
          <a:p>
            <a:r>
              <a:rPr lang="uk-UA" dirty="0"/>
              <a:t>Євромайдан </a:t>
            </a:r>
            <a:r>
              <a:rPr lang="en-US" dirty="0"/>
              <a:t>SOS </a:t>
            </a:r>
            <a:r>
              <a:rPr lang="en-US" dirty="0">
                <a:hlinkClick r:id="rId4"/>
              </a:rPr>
              <a:t>https://www.facebook.com/EvromaidanSOS/</a:t>
            </a:r>
            <a:endParaRPr lang="uk-UA" dirty="0"/>
          </a:p>
          <a:p>
            <a:r>
              <a:rPr lang="uk-UA" dirty="0"/>
              <a:t>Шляхи </a:t>
            </a:r>
            <a:r>
              <a:rPr lang="uk-UA" dirty="0" err="1"/>
              <a:t>адвокації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11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C6D49-99A5-D9F9-6C0F-31AE2B7A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</a:t>
            </a:r>
            <a:r>
              <a:rPr lang="uk-UA" dirty="0" err="1"/>
              <a:t>адвокації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523897-D72E-5918-037D-FF0DAA647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74" t="30233" r="24991" b="31232"/>
          <a:stretch/>
        </p:blipFill>
        <p:spPr>
          <a:xfrm>
            <a:off x="2450238" y="1748900"/>
            <a:ext cx="7148838" cy="5142146"/>
          </a:xfrm>
        </p:spPr>
      </p:pic>
    </p:spTree>
    <p:extLst>
      <p:ext uri="{BB962C8B-B14F-4D97-AF65-F5344CB8AC3E}">
        <p14:creationId xmlns:p14="http://schemas.microsoft.com/office/powerpoint/2010/main" val="88708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7EBAD-F2BF-0288-9587-2373E8E3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9,5 кроків на захист інтересів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811D4C-5440-81B0-86F0-910743A6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 Поставити мету.</a:t>
            </a:r>
          </a:p>
          <a:p>
            <a:r>
              <a:rPr lang="uk-UA" dirty="0"/>
              <a:t>2. Етап дослідження.</a:t>
            </a:r>
          </a:p>
          <a:p>
            <a:r>
              <a:rPr lang="uk-UA" dirty="0"/>
              <a:t>3. Розстановка ігрового поля.</a:t>
            </a:r>
          </a:p>
          <a:p>
            <a:r>
              <a:rPr lang="uk-UA" dirty="0"/>
              <a:t>4. Контакт 1 (звернення).</a:t>
            </a:r>
          </a:p>
          <a:p>
            <a:r>
              <a:rPr lang="uk-UA" dirty="0"/>
              <a:t>5. Інформаційна кампанія.</a:t>
            </a:r>
          </a:p>
          <a:p>
            <a:r>
              <a:rPr lang="uk-UA" dirty="0"/>
              <a:t>6. Контакт 2 (ультиматум).</a:t>
            </a:r>
          </a:p>
          <a:p>
            <a:r>
              <a:rPr lang="uk-UA" dirty="0"/>
              <a:t>7. Кампанія прямої дії.</a:t>
            </a:r>
          </a:p>
          <a:p>
            <a:r>
              <a:rPr lang="uk-UA" dirty="0"/>
              <a:t>8. Контакт 3 (згода) зафіксована.</a:t>
            </a:r>
          </a:p>
          <a:p>
            <a:r>
              <a:rPr lang="uk-UA" dirty="0"/>
              <a:t>9. Контроль.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8986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B6532-7E69-E425-6BFE-48AEC328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Джін</a:t>
            </a:r>
            <a:r>
              <a:rPr lang="uk-UA" dirty="0"/>
              <a:t> </a:t>
            </a:r>
            <a:r>
              <a:rPr lang="uk-UA" dirty="0" err="1"/>
              <a:t>Шарп</a:t>
            </a:r>
            <a:r>
              <a:rPr lang="uk-UA" dirty="0"/>
              <a:t> «Від диктатури до демократії»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02D444-F003-5EA0-527F-EA01CD0C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Ненасильницька боротьба с. 33. Трейлер </a:t>
            </a:r>
            <a:r>
              <a:rPr lang="en-US" dirty="0">
                <a:hlinkClick r:id="rId2"/>
              </a:rPr>
              <a:t>https://www.youtube.com/watch?v=CVqgde1We8E</a:t>
            </a:r>
            <a:endParaRPr lang="uk-UA" dirty="0"/>
          </a:p>
          <a:p>
            <a:r>
              <a:rPr lang="en-US" dirty="0"/>
              <a:t>The Anarchist Cookbook</a:t>
            </a:r>
            <a:endParaRPr lang="uk-UA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2954A6-E1C1-3CD1-C33E-88E64AF53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895" y="2812002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49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196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Адвокація як механізм соціальних дій</vt:lpstr>
      <vt:lpstr>Адвокація – дії на захист суспільних інтересів</vt:lpstr>
      <vt:lpstr>Функції адвокації</vt:lpstr>
      <vt:lpstr>9,5 кроків на захист інтересів</vt:lpstr>
      <vt:lpstr>Джін Шарп «Від диктатури до демократії»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Адвокація як механізм соціальних дій</dc:title>
  <dc:creator>Людмила Чернявская</dc:creator>
  <cp:lastModifiedBy>Людмила Чернявская</cp:lastModifiedBy>
  <cp:revision>1</cp:revision>
  <dcterms:created xsi:type="dcterms:W3CDTF">2022-10-03T17:55:12Z</dcterms:created>
  <dcterms:modified xsi:type="dcterms:W3CDTF">2022-10-03T19:20:07Z</dcterms:modified>
</cp:coreProperties>
</file>