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32" autoAdjust="0"/>
    <p:restoredTop sz="94660"/>
  </p:normalViewPr>
  <p:slideViewPr>
    <p:cSldViewPr snapToGrid="0">
      <p:cViewPr varScale="1">
        <p:scale>
          <a:sx n="73" d="100"/>
          <a:sy n="73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384663"/>
            <a:ext cx="8041882" cy="2666173"/>
          </a:xfrm>
        </p:spPr>
        <p:txBody>
          <a:bodyPr/>
          <a:lstStyle/>
          <a:p>
            <a:r>
              <a:rPr lang="en-US" dirty="0"/>
              <a:t>Lecture 1 Communication and its principles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40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</a:t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80161"/>
            <a:ext cx="8596668" cy="4859382"/>
          </a:xfrm>
        </p:spPr>
        <p:txBody>
          <a:bodyPr>
            <a:normAutofit/>
          </a:bodyPr>
          <a:lstStyle/>
          <a:p>
            <a:r>
              <a:rPr lang="en-US" dirty="0" smtClean="0"/>
              <a:t>Strategy</a:t>
            </a:r>
            <a:endParaRPr lang="en-US" dirty="0"/>
          </a:p>
          <a:p>
            <a:r>
              <a:rPr lang="en-US" dirty="0"/>
              <a:t>Utterance</a:t>
            </a:r>
          </a:p>
          <a:p>
            <a:r>
              <a:rPr lang="en-US" dirty="0"/>
              <a:t>Speech act</a:t>
            </a:r>
          </a:p>
          <a:p>
            <a:r>
              <a:rPr lang="en-US" dirty="0"/>
              <a:t>Locution - late Middle English: from Old French, or from Latin </a:t>
            </a:r>
            <a:r>
              <a:rPr lang="en-US" dirty="0" err="1"/>
              <a:t>locutio</a:t>
            </a:r>
            <a:r>
              <a:rPr lang="en-US" dirty="0"/>
              <a:t>(n- ), from </a:t>
            </a:r>
            <a:r>
              <a:rPr lang="en-US" dirty="0" err="1"/>
              <a:t>loqui</a:t>
            </a:r>
            <a:r>
              <a:rPr lang="en-US" dirty="0"/>
              <a:t> ‘speak’.</a:t>
            </a:r>
          </a:p>
          <a:p>
            <a:r>
              <a:rPr lang="en-US" dirty="0"/>
              <a:t>Illocution - </a:t>
            </a:r>
          </a:p>
          <a:p>
            <a:r>
              <a:rPr lang="en-US" dirty="0" err="1"/>
              <a:t>Perlocution</a:t>
            </a:r>
            <a:r>
              <a:rPr lang="en-US" dirty="0"/>
              <a:t> - 1950s: from modern Latin </a:t>
            </a:r>
            <a:r>
              <a:rPr lang="en-US" dirty="0" err="1"/>
              <a:t>perlocutio</a:t>
            </a:r>
            <a:r>
              <a:rPr lang="en-US" dirty="0"/>
              <a:t>(n- ), from per- ‘throughout’ + </a:t>
            </a:r>
            <a:r>
              <a:rPr lang="en-US" dirty="0" err="1"/>
              <a:t>locutio</a:t>
            </a:r>
            <a:r>
              <a:rPr lang="en-US" dirty="0"/>
              <a:t>(n- ) ‘speaking’.</a:t>
            </a:r>
          </a:p>
          <a:p>
            <a:r>
              <a:rPr lang="en-US" dirty="0"/>
              <a:t>Inference</a:t>
            </a:r>
          </a:p>
          <a:p>
            <a:r>
              <a:rPr lang="en-US" dirty="0"/>
              <a:t>Maxims of communication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19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09601"/>
            <a:ext cx="8596668" cy="5431762"/>
          </a:xfrm>
        </p:spPr>
        <p:txBody>
          <a:bodyPr>
            <a:normAutofit/>
          </a:bodyPr>
          <a:lstStyle/>
          <a:p>
            <a:r>
              <a:rPr lang="en-US" dirty="0"/>
              <a:t>•	a conclusion reached on the basis of evidence and reasoning.</a:t>
            </a:r>
          </a:p>
          <a:p>
            <a:r>
              <a:rPr lang="en-US" dirty="0"/>
              <a:t>•	a detailed plan for achieving success, a way of doing something or dealing with something</a:t>
            </a:r>
          </a:p>
          <a:p>
            <a:r>
              <a:rPr lang="en-US" dirty="0"/>
              <a:t>•	a spoken word, statement, or vocal sound</a:t>
            </a:r>
          </a:p>
          <a:p>
            <a:r>
              <a:rPr lang="en-US" dirty="0"/>
              <a:t>•	an act of speaking or writing which has an action as its aim but which in itself does not effect or constitute the action, for example persuading or convincing.</a:t>
            </a:r>
          </a:p>
          <a:p>
            <a:r>
              <a:rPr lang="en-US" dirty="0"/>
              <a:t>•	an act of speaking or writing which in itself effects or constitutes the intended action, e.g. ordering, warning, or promising.</a:t>
            </a:r>
          </a:p>
          <a:p>
            <a:r>
              <a:rPr lang="en-US" dirty="0"/>
              <a:t>•	an utterance considered as an action, particularly with regard to its intention, purpose, or </a:t>
            </a:r>
            <a:r>
              <a:rPr lang="en-US" dirty="0" smtClean="0"/>
              <a:t>effect</a:t>
            </a:r>
          </a:p>
          <a:p>
            <a:r>
              <a:rPr lang="en-US" dirty="0"/>
              <a:t>a short, pithy statement expressing a general truth or rule of conduct</a:t>
            </a:r>
          </a:p>
          <a:p>
            <a:r>
              <a:rPr lang="en-US" dirty="0"/>
              <a:t>•	an utterance regarded in terms of its intrinsic meaning or reference, as distinct from its function or purpose in context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62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</a:t>
            </a:r>
            <a:r>
              <a:rPr lang="en-US" dirty="0"/>
              <a:t>(</a:t>
            </a:r>
            <a:r>
              <a:rPr lang="en-US" dirty="0" err="1"/>
              <a:t>Menti</a:t>
            </a:r>
            <a:r>
              <a:rPr lang="en-US" dirty="0"/>
              <a:t> Cloud)</a:t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Go </a:t>
            </a:r>
            <a:r>
              <a:rPr lang="en-US" sz="3200" dirty="0"/>
              <a:t>to www.menti.com and use the code 8220 8278</a:t>
            </a:r>
          </a:p>
          <a:p>
            <a:r>
              <a:rPr lang="en-US" sz="3200" dirty="0"/>
              <a:t>https://www.menti.com/i9vk7uuh3m</a:t>
            </a:r>
          </a:p>
        </p:txBody>
      </p:sp>
    </p:spTree>
    <p:extLst>
      <p:ext uri="{BB962C8B-B14F-4D97-AF65-F5344CB8AC3E}">
        <p14:creationId xmlns:p14="http://schemas.microsoft.com/office/powerpoint/2010/main" val="154414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Watch the video, give examples of 3 types of speech acts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Speech </a:t>
            </a:r>
            <a:r>
              <a:rPr lang="en-US" dirty="0"/>
              <a:t>act https://www.youtube.com/watch?v=oSl9Wrz4u3I</a:t>
            </a:r>
          </a:p>
        </p:txBody>
      </p:sp>
    </p:spTree>
    <p:extLst>
      <p:ext uri="{BB962C8B-B14F-4D97-AF65-F5344CB8AC3E}">
        <p14:creationId xmlns:p14="http://schemas.microsoft.com/office/powerpoint/2010/main" val="94364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Pragmatics and </a:t>
            </a:r>
            <a:r>
              <a:rPr lang="en-US" dirty="0" err="1"/>
              <a:t>Gricean</a:t>
            </a:r>
            <a:r>
              <a:rPr lang="en-US" dirty="0"/>
              <a:t> Maxims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Watch the video, name the maxims. Think of their role in translation</a:t>
            </a: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https</a:t>
            </a:r>
            <a:r>
              <a:rPr lang="en-US" sz="3600" dirty="0"/>
              <a:t>://www.youtube.com/watch?v=rzxyjFHh-y8</a:t>
            </a:r>
          </a:p>
        </p:txBody>
      </p:sp>
    </p:spTree>
    <p:extLst>
      <p:ext uri="{BB962C8B-B14F-4D97-AF65-F5344CB8AC3E}">
        <p14:creationId xmlns:p14="http://schemas.microsoft.com/office/powerpoint/2010/main" val="42703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232</TotalTime>
  <Words>113</Words>
  <Application>Microsoft Office PowerPoint</Application>
  <PresentationFormat>Широкоэкранный</PresentationFormat>
  <Paragraphs>26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Аспект</vt:lpstr>
      <vt:lpstr>Lecture 1 Communication and its principles</vt:lpstr>
      <vt:lpstr>Vocabulary </vt:lpstr>
      <vt:lpstr>Презентация PowerPoint</vt:lpstr>
      <vt:lpstr>Communication (Menti Cloud) </vt:lpstr>
      <vt:lpstr>Watch the video, give examples of 3 types of speech acts</vt:lpstr>
      <vt:lpstr>Pragmatics and Gricean Maxims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Communication and its principles</dc:title>
  <dc:creator>Cветлана</dc:creator>
  <cp:lastModifiedBy>Cветлана</cp:lastModifiedBy>
  <cp:revision>3</cp:revision>
  <dcterms:created xsi:type="dcterms:W3CDTF">2021-09-13T10:34:22Z</dcterms:created>
  <dcterms:modified xsi:type="dcterms:W3CDTF">2021-09-13T14:26:56Z</dcterms:modified>
</cp:coreProperties>
</file>