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792" r:id="rId3"/>
  </p:sldMasterIdLst>
  <p:notesMasterIdLst>
    <p:notesMasterId r:id="rId10"/>
  </p:notesMasterIdLst>
  <p:sldIdLst>
    <p:sldId id="271" r:id="rId4"/>
    <p:sldId id="484" r:id="rId5"/>
    <p:sldId id="480" r:id="rId6"/>
    <p:sldId id="490" r:id="rId7"/>
    <p:sldId id="487" r:id="rId8"/>
    <p:sldId id="485" r:id="rId9"/>
  </p:sldIdLst>
  <p:sldSz cx="18288000" cy="10287000"/>
  <p:notesSz cx="6858000" cy="9144000"/>
  <p:defaultTextStyle>
    <a:defPPr lvl="0">
      <a:defRPr lang="uk-UA"/>
    </a:defPPr>
    <a:lvl1pPr lvl="0" algn="l" defTabSz="906463" rtl="0" fontAlgn="base">
      <a:spcBef>
        <a:spcPct val="0"/>
      </a:spcBef>
      <a:spcAft>
        <a:spcPct val="0"/>
      </a:spcAft>
      <a:defRPr kern="1200">
        <a:solidFill>
          <a:schemeClr val="tx1"/>
        </a:solidFill>
        <a:latin typeface="Arial" pitchFamily="34" charset="0"/>
        <a:ea typeface="+mn-ea"/>
        <a:cs typeface="Arial" pitchFamily="34" charset="0"/>
        <a:sym typeface="Helvetica Neue"/>
      </a:defRPr>
    </a:lvl1pPr>
    <a:lvl2pPr marL="457200" lvl="1" algn="l" defTabSz="906463" rtl="0" fontAlgn="base">
      <a:spcBef>
        <a:spcPct val="0"/>
      </a:spcBef>
      <a:spcAft>
        <a:spcPct val="0"/>
      </a:spcAft>
      <a:defRPr kern="1200">
        <a:solidFill>
          <a:schemeClr val="tx1"/>
        </a:solidFill>
        <a:latin typeface="Arial" pitchFamily="34" charset="0"/>
        <a:ea typeface="+mn-ea"/>
        <a:cs typeface="Arial" pitchFamily="34" charset="0"/>
        <a:sym typeface="Helvetica Neue"/>
      </a:defRPr>
    </a:lvl2pPr>
    <a:lvl3pPr marL="914400" lvl="2" algn="l" defTabSz="906463" rtl="0" fontAlgn="base">
      <a:spcBef>
        <a:spcPct val="0"/>
      </a:spcBef>
      <a:spcAft>
        <a:spcPct val="0"/>
      </a:spcAft>
      <a:defRPr kern="1200">
        <a:solidFill>
          <a:schemeClr val="tx1"/>
        </a:solidFill>
        <a:latin typeface="Arial" pitchFamily="34" charset="0"/>
        <a:ea typeface="+mn-ea"/>
        <a:cs typeface="Arial" pitchFamily="34" charset="0"/>
        <a:sym typeface="Helvetica Neue"/>
      </a:defRPr>
    </a:lvl3pPr>
    <a:lvl4pPr marL="1371600" lvl="3" algn="l" defTabSz="906463" rtl="0" fontAlgn="base">
      <a:spcBef>
        <a:spcPct val="0"/>
      </a:spcBef>
      <a:spcAft>
        <a:spcPct val="0"/>
      </a:spcAft>
      <a:defRPr kern="1200">
        <a:solidFill>
          <a:schemeClr val="tx1"/>
        </a:solidFill>
        <a:latin typeface="Arial" pitchFamily="34" charset="0"/>
        <a:ea typeface="+mn-ea"/>
        <a:cs typeface="Arial" pitchFamily="34" charset="0"/>
        <a:sym typeface="Helvetica Neue"/>
      </a:defRPr>
    </a:lvl4pPr>
    <a:lvl5pPr marL="1828800" lvl="4" algn="l" defTabSz="906463" rtl="0" fontAlgn="base">
      <a:spcBef>
        <a:spcPct val="0"/>
      </a:spcBef>
      <a:spcAft>
        <a:spcPct val="0"/>
      </a:spcAft>
      <a:defRPr kern="1200">
        <a:solidFill>
          <a:schemeClr val="tx1"/>
        </a:solidFill>
        <a:latin typeface="Arial" pitchFamily="34" charset="0"/>
        <a:ea typeface="+mn-ea"/>
        <a:cs typeface="Arial" pitchFamily="34" charset="0"/>
        <a:sym typeface="Helvetica Neue"/>
      </a:defRPr>
    </a:lvl5pPr>
    <a:lvl6pPr marL="2286000" lvl="5" algn="l" defTabSz="914400" rtl="0" eaLnBrk="1" latinLnBrk="0" hangingPunct="1">
      <a:defRPr kern="1200">
        <a:solidFill>
          <a:schemeClr val="tx1"/>
        </a:solidFill>
        <a:latin typeface="Arial" pitchFamily="34" charset="0"/>
        <a:ea typeface="+mn-ea"/>
        <a:cs typeface="Arial" pitchFamily="34" charset="0"/>
        <a:sym typeface="Helvetica Neue"/>
      </a:defRPr>
    </a:lvl6pPr>
    <a:lvl7pPr marL="2743200" lvl="6" algn="l" defTabSz="914400" rtl="0" eaLnBrk="1" latinLnBrk="0" hangingPunct="1">
      <a:defRPr kern="1200">
        <a:solidFill>
          <a:schemeClr val="tx1"/>
        </a:solidFill>
        <a:latin typeface="Arial" pitchFamily="34" charset="0"/>
        <a:ea typeface="+mn-ea"/>
        <a:cs typeface="Arial" pitchFamily="34" charset="0"/>
        <a:sym typeface="Helvetica Neue"/>
      </a:defRPr>
    </a:lvl7pPr>
    <a:lvl8pPr marL="3200400" lvl="7" algn="l" defTabSz="914400" rtl="0" eaLnBrk="1" latinLnBrk="0" hangingPunct="1">
      <a:defRPr kern="1200">
        <a:solidFill>
          <a:schemeClr val="tx1"/>
        </a:solidFill>
        <a:latin typeface="Arial" pitchFamily="34" charset="0"/>
        <a:ea typeface="+mn-ea"/>
        <a:cs typeface="Arial" pitchFamily="34" charset="0"/>
        <a:sym typeface="Helvetica Neue"/>
      </a:defRPr>
    </a:lvl8pPr>
    <a:lvl9pPr marL="3657600" lvl="8" algn="l" defTabSz="914400" rtl="0" eaLnBrk="1" latinLnBrk="0" hangingPunct="1">
      <a:defRPr kern="1200">
        <a:solidFill>
          <a:schemeClr val="tx1"/>
        </a:solidFill>
        <a:latin typeface="Arial" pitchFamily="34" charset="0"/>
        <a:ea typeface="+mn-ea"/>
        <a:cs typeface="Arial" pitchFamily="34" charset="0"/>
        <a:sym typeface="Helvetica Neue"/>
      </a:defRPr>
    </a:lvl9pPr>
  </p:defaultTextStyle>
  <p:extLst>
    <p:ext uri="{EFAFB233-063F-42B5-8137-9DF3F51BA10A}">
      <p15:sldGuideLst xmlns:p15="http://schemas.microsoft.com/office/powerpoint/2012/main">
        <p15:guide id="1" orient="horz" pos="3240">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3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43" autoAdjust="0"/>
    <p:restoredTop sz="94747"/>
  </p:normalViewPr>
  <p:slideViewPr>
    <p:cSldViewPr>
      <p:cViewPr varScale="1">
        <p:scale>
          <a:sx n="55" d="100"/>
          <a:sy n="55" d="100"/>
        </p:scale>
        <p:origin x="270" y="102"/>
      </p:cViewPr>
      <p:guideLst>
        <p:guide orient="horz" pos="3240"/>
        <p:guide pos="57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0" name="Shape 1100"/>
          <p:cNvSpPr>
            <a:spLocks noGrp="1" noRot="1" noChangeAspect="1"/>
          </p:cNvSpPr>
          <p:nvPr>
            <p:ph type="sldImg"/>
          </p:nvPr>
        </p:nvSpPr>
        <p:spPr>
          <a:xfrm>
            <a:off x="381000" y="685800"/>
            <a:ext cx="6096000" cy="3429000"/>
          </a:xfrm>
          <a:prstGeom prst="rect">
            <a:avLst/>
          </a:prstGeom>
        </p:spPr>
        <p:txBody>
          <a:bodyPr/>
          <a:lstStyle/>
          <a:p>
            <a:pPr lvl="0"/>
            <a:endParaRPr noProof="0">
              <a:sym typeface="Helvetica Neue"/>
            </a:endParaRPr>
          </a:p>
        </p:txBody>
      </p:sp>
      <p:sp>
        <p:nvSpPr>
          <p:cNvPr id="1101" name="Shape 1101"/>
          <p:cNvSpPr>
            <a:spLocks noGrp="1"/>
          </p:cNvSpPr>
          <p:nvPr>
            <p:ph type="body" sz="quarter" idx="1"/>
          </p:nvPr>
        </p:nvSpPr>
        <p:spPr>
          <a:xfrm>
            <a:off x="914400" y="4343400"/>
            <a:ext cx="5029200" cy="4114800"/>
          </a:xfrm>
          <a:prstGeom prst="rect">
            <a:avLst/>
          </a:prstGeom>
        </p:spPr>
        <p:txBody>
          <a:bodyPr/>
          <a:lstStyle/>
          <a:p>
            <a:pPr lvl="0"/>
            <a:endParaRPr noProof="0">
              <a:sym typeface="Helvetica Neue"/>
            </a:endParaRPr>
          </a:p>
        </p:txBody>
      </p:sp>
    </p:spTree>
  </p:cSld>
  <p:clrMap bg1="lt1" tx1="dk1" bg2="lt2" tx2="dk2" accent1="accent1" accent2="accent2" accent3="accent3" accent4="accent4" accent5="accent5" accent6="accent6" hlink="hlink" folHlink="folHlink"/>
  <p:notesStyle>
    <a:lvl1pPr algn="l" defTabSz="906463" rtl="0" eaLnBrk="0" fontAlgn="base" hangingPunct="0">
      <a:lnSpc>
        <a:spcPct val="118000"/>
      </a:lnSpc>
      <a:spcBef>
        <a:spcPct val="30000"/>
      </a:spcBef>
      <a:spcAft>
        <a:spcPct val="0"/>
      </a:spcAft>
      <a:defRPr sz="4300">
        <a:solidFill>
          <a:schemeClr val="tx1"/>
        </a:solidFill>
        <a:latin typeface="+mj-lt"/>
        <a:ea typeface="+mj-ea"/>
        <a:cs typeface="+mj-cs"/>
        <a:sym typeface="Helvetica Neue"/>
      </a:defRPr>
    </a:lvl1pPr>
    <a:lvl2pPr marL="742950" indent="-285750" algn="l" defTabSz="906463" rtl="0" eaLnBrk="0" fontAlgn="base" hangingPunct="0">
      <a:lnSpc>
        <a:spcPct val="118000"/>
      </a:lnSpc>
      <a:spcBef>
        <a:spcPct val="30000"/>
      </a:spcBef>
      <a:spcAft>
        <a:spcPct val="0"/>
      </a:spcAft>
      <a:defRPr sz="4300">
        <a:solidFill>
          <a:schemeClr val="tx1"/>
        </a:solidFill>
        <a:latin typeface="+mj-lt"/>
        <a:ea typeface="+mj-ea"/>
        <a:cs typeface="+mj-cs"/>
        <a:sym typeface="Helvetica Neue"/>
      </a:defRPr>
    </a:lvl2pPr>
    <a:lvl3pPr marL="1143000" indent="-228600" algn="l" defTabSz="906463" rtl="0" eaLnBrk="0" fontAlgn="base" hangingPunct="0">
      <a:lnSpc>
        <a:spcPct val="118000"/>
      </a:lnSpc>
      <a:spcBef>
        <a:spcPct val="30000"/>
      </a:spcBef>
      <a:spcAft>
        <a:spcPct val="0"/>
      </a:spcAft>
      <a:defRPr sz="4300">
        <a:solidFill>
          <a:schemeClr val="tx1"/>
        </a:solidFill>
        <a:latin typeface="+mj-lt"/>
        <a:ea typeface="+mj-ea"/>
        <a:cs typeface="+mj-cs"/>
        <a:sym typeface="Helvetica Neue"/>
      </a:defRPr>
    </a:lvl3pPr>
    <a:lvl4pPr marL="1600200" indent="-228600" algn="l" defTabSz="906463" rtl="0" eaLnBrk="0" fontAlgn="base" hangingPunct="0">
      <a:lnSpc>
        <a:spcPct val="118000"/>
      </a:lnSpc>
      <a:spcBef>
        <a:spcPct val="30000"/>
      </a:spcBef>
      <a:spcAft>
        <a:spcPct val="0"/>
      </a:spcAft>
      <a:defRPr sz="4300">
        <a:solidFill>
          <a:schemeClr val="tx1"/>
        </a:solidFill>
        <a:latin typeface="+mj-lt"/>
        <a:ea typeface="+mj-ea"/>
        <a:cs typeface="+mj-cs"/>
        <a:sym typeface="Helvetica Neue"/>
      </a:defRPr>
    </a:lvl4pPr>
    <a:lvl5pPr marL="2057400" indent="-228600" algn="l" defTabSz="906463" rtl="0" eaLnBrk="0" fontAlgn="base" hangingPunct="0">
      <a:lnSpc>
        <a:spcPct val="118000"/>
      </a:lnSpc>
      <a:spcBef>
        <a:spcPct val="30000"/>
      </a:spcBef>
      <a:spcAft>
        <a:spcPct val="0"/>
      </a:spcAft>
      <a:defRPr sz="4300">
        <a:solidFill>
          <a:schemeClr val="tx1"/>
        </a:solidFill>
        <a:latin typeface="+mj-lt"/>
        <a:ea typeface="+mj-ea"/>
        <a:cs typeface="+mj-cs"/>
        <a:sym typeface="Helvetica Neue"/>
      </a:defRPr>
    </a:lvl5pPr>
    <a:lvl6pPr indent="2267712" defTabSz="907085">
      <a:lnSpc>
        <a:spcPct val="117999"/>
      </a:lnSpc>
      <a:defRPr sz="4365">
        <a:latin typeface="+mj-lt"/>
        <a:ea typeface="+mj-ea"/>
        <a:cs typeface="+mj-cs"/>
        <a:sym typeface="Helvetica Neue"/>
      </a:defRPr>
    </a:lvl6pPr>
    <a:lvl7pPr indent="2721254" defTabSz="907085">
      <a:lnSpc>
        <a:spcPct val="117999"/>
      </a:lnSpc>
      <a:defRPr sz="4365">
        <a:latin typeface="+mj-lt"/>
        <a:ea typeface="+mj-ea"/>
        <a:cs typeface="+mj-cs"/>
        <a:sym typeface="Helvetica Neue"/>
      </a:defRPr>
    </a:lvl7pPr>
    <a:lvl8pPr indent="3174797" defTabSz="907085">
      <a:lnSpc>
        <a:spcPct val="117999"/>
      </a:lnSpc>
      <a:defRPr sz="4365">
        <a:latin typeface="+mj-lt"/>
        <a:ea typeface="+mj-ea"/>
        <a:cs typeface="+mj-cs"/>
        <a:sym typeface="Helvetica Neue"/>
      </a:defRPr>
    </a:lvl8pPr>
    <a:lvl9pPr indent="3628339" defTabSz="907085">
      <a:lnSpc>
        <a:spcPct val="117999"/>
      </a:lnSpc>
      <a:defRPr sz="4365">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Tree>
    <p:extLst>
      <p:ext uri="{BB962C8B-B14F-4D97-AF65-F5344CB8AC3E}">
        <p14:creationId xmlns:p14="http://schemas.microsoft.com/office/powerpoint/2010/main" val="2775905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4300" b="0" i="0" dirty="0">
                <a:solidFill>
                  <a:schemeClr val="tx1"/>
                </a:solidFill>
                <a:effectLst/>
                <a:latin typeface="+mj-lt"/>
                <a:ea typeface="+mj-ea"/>
                <a:cs typeface="+mj-cs"/>
                <a:sym typeface="Helvetica Neue"/>
              </a:rPr>
              <a:t>From the very beginning, Dropbox followed many of the fundamental techniques used when building an MVP. One of the key principles of building an MVP is to start off small and capture users’ interest early, and Dropbox did just that. Before even placing a working product into the hands of users, the team created a 30-second video that visually demonstrated their product.</a:t>
            </a:r>
          </a:p>
          <a:p>
            <a:pPr fontAlgn="base"/>
            <a:r>
              <a:rPr lang="en-US" sz="4300" b="0" i="0" dirty="0">
                <a:solidFill>
                  <a:schemeClr val="tx1"/>
                </a:solidFill>
                <a:effectLst/>
                <a:latin typeface="+mj-lt"/>
                <a:ea typeface="+mj-ea"/>
                <a:cs typeface="+mj-cs"/>
                <a:sym typeface="Helvetica Neue"/>
              </a:rPr>
              <a:t>The video was released to Dropbox’s target market on Hacker News in April 2007 and received thousands of comments and feedback from intrigued people. Through the use of a landing page, Dropbox captured over 70,000 email addresses of interested future customers.</a:t>
            </a:r>
          </a:p>
          <a:p>
            <a:pPr fontAlgn="base"/>
            <a:r>
              <a:rPr lang="en-US" sz="4300" b="0" i="0" dirty="0">
                <a:solidFill>
                  <a:schemeClr val="tx1"/>
                </a:solidFill>
                <a:effectLst/>
                <a:latin typeface="+mj-lt"/>
                <a:ea typeface="+mj-ea"/>
                <a:cs typeface="+mj-cs"/>
                <a:sym typeface="Helvetica Neue"/>
              </a:rPr>
              <a:t>This early customer research enabled the Dropbox team to validate their ideas and confirm that there was market demand for their product. Based on this initial feedback, Dropbox stepped up development not too long after it released the product to the public.</a:t>
            </a:r>
          </a:p>
          <a:p>
            <a:endParaRPr lang="ru-RU" dirty="0"/>
          </a:p>
        </p:txBody>
      </p:sp>
    </p:spTree>
    <p:extLst>
      <p:ext uri="{BB962C8B-B14F-4D97-AF65-F5344CB8AC3E}">
        <p14:creationId xmlns:p14="http://schemas.microsoft.com/office/powerpoint/2010/main" val="1527421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FAULT SLIDE with SUBS">
    <p:spTree>
      <p:nvGrpSpPr>
        <p:cNvPr id="1" name=""/>
        <p:cNvGrpSpPr/>
        <p:nvPr/>
      </p:nvGrpSpPr>
      <p:grpSpPr>
        <a:xfrm>
          <a:off x="0" y="0"/>
          <a:ext cx="0" cy="0"/>
          <a:chOff x="0" y="0"/>
          <a:chExt cx="0" cy="0"/>
        </a:xfrm>
      </p:grpSpPr>
      <p:sp>
        <p:nvSpPr>
          <p:cNvPr id="12" name="Title 11"/>
          <p:cNvSpPr>
            <a:spLocks noGrp="1"/>
          </p:cNvSpPr>
          <p:nvPr>
            <p:ph type="title"/>
          </p:nvPr>
        </p:nvSpPr>
        <p:spPr>
          <a:xfrm>
            <a:off x="791072" y="446615"/>
            <a:ext cx="15553728"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17" name="Text Placeholder 16"/>
          <p:cNvSpPr>
            <a:spLocks noGrp="1"/>
          </p:cNvSpPr>
          <p:nvPr>
            <p:ph type="body" sz="quarter" idx="12"/>
          </p:nvPr>
        </p:nvSpPr>
        <p:spPr>
          <a:xfrm>
            <a:off x="791072" y="1102869"/>
            <a:ext cx="15553728" cy="368223"/>
          </a:xfrm>
          <a:prstGeom prst="rect">
            <a:avLst/>
          </a:prstGeom>
        </p:spPr>
        <p:txBody>
          <a:bodyPr/>
          <a:lstStyle>
            <a:lvl1pPr marL="0" indent="0">
              <a:buNone/>
              <a:defRPr sz="2400">
                <a:solidFill>
                  <a:schemeClr val="tx1">
                    <a:lumMod val="60000"/>
                    <a:lumOff val="40000"/>
                  </a:schemeClr>
                </a:solidFill>
              </a:defRPr>
            </a:lvl1pPr>
          </a:lstStyle>
          <a:p>
            <a:pPr lvl="0"/>
            <a:r>
              <a:rPr lang="ru-RU"/>
              <a:t>Образец текста</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EFAULT SLIDE with SUBS">
    <p:spTree>
      <p:nvGrpSpPr>
        <p:cNvPr id="1" name=""/>
        <p:cNvGrpSpPr/>
        <p:nvPr/>
      </p:nvGrpSpPr>
      <p:grpSpPr>
        <a:xfrm>
          <a:off x="0" y="0"/>
          <a:ext cx="0" cy="0"/>
          <a:chOff x="0" y="0"/>
          <a:chExt cx="0" cy="0"/>
        </a:xfrm>
      </p:grpSpPr>
      <p:sp>
        <p:nvSpPr>
          <p:cNvPr id="12" name="Title 11"/>
          <p:cNvSpPr>
            <a:spLocks noGrp="1"/>
          </p:cNvSpPr>
          <p:nvPr>
            <p:ph type="title"/>
          </p:nvPr>
        </p:nvSpPr>
        <p:spPr>
          <a:xfrm>
            <a:off x="791072" y="446615"/>
            <a:ext cx="15553728"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17" name="Text Placeholder 16"/>
          <p:cNvSpPr>
            <a:spLocks noGrp="1"/>
          </p:cNvSpPr>
          <p:nvPr>
            <p:ph type="body" sz="quarter" idx="12"/>
          </p:nvPr>
        </p:nvSpPr>
        <p:spPr>
          <a:xfrm>
            <a:off x="791072" y="1102869"/>
            <a:ext cx="15553728" cy="368223"/>
          </a:xfrm>
          <a:prstGeom prst="rect">
            <a:avLst/>
          </a:prstGeom>
        </p:spPr>
        <p:txBody>
          <a:bodyPr/>
          <a:lstStyle>
            <a:lvl1pPr marL="0" indent="0">
              <a:buNone/>
              <a:defRPr sz="2400">
                <a:solidFill>
                  <a:schemeClr val="tx1">
                    <a:lumMod val="60000"/>
                    <a:lumOff val="40000"/>
                  </a:schemeClr>
                </a:solidFill>
              </a:defRPr>
            </a:lvl1pPr>
          </a:lstStyle>
          <a:p>
            <a:pPr lvl="0"/>
            <a:r>
              <a:rPr lang="ru-RU"/>
              <a:t>Образец текста</a:t>
            </a:r>
          </a:p>
        </p:txBody>
      </p:sp>
      <p:sp>
        <p:nvSpPr>
          <p:cNvPr id="3" name="Picture Placeholder 2"/>
          <p:cNvSpPr>
            <a:spLocks noGrp="1"/>
          </p:cNvSpPr>
          <p:nvPr>
            <p:ph type="pic" sz="quarter" idx="13"/>
          </p:nvPr>
        </p:nvSpPr>
        <p:spPr>
          <a:xfrm>
            <a:off x="1844950" y="6295629"/>
            <a:ext cx="3767403" cy="2119163"/>
          </a:xfrm>
          <a:prstGeom prst="rect">
            <a:avLst/>
          </a:prstGeom>
        </p:spPr>
        <p:txBody>
          <a:bodyPr/>
          <a:lstStyle/>
          <a:p>
            <a:pPr lvl="0"/>
            <a:endParaRPr lang="uk-UA" noProof="0"/>
          </a:p>
        </p:txBody>
      </p:sp>
      <p:sp>
        <p:nvSpPr>
          <p:cNvPr id="10" name="Picture Placeholder 2"/>
          <p:cNvSpPr>
            <a:spLocks noGrp="1"/>
          </p:cNvSpPr>
          <p:nvPr>
            <p:ph type="pic" sz="quarter" idx="14"/>
          </p:nvPr>
        </p:nvSpPr>
        <p:spPr>
          <a:xfrm>
            <a:off x="7260298" y="6295629"/>
            <a:ext cx="3767403" cy="2119163"/>
          </a:xfrm>
          <a:prstGeom prst="rect">
            <a:avLst/>
          </a:prstGeom>
        </p:spPr>
        <p:txBody>
          <a:bodyPr/>
          <a:lstStyle/>
          <a:p>
            <a:pPr lvl="0"/>
            <a:endParaRPr lang="uk-UA" noProof="0"/>
          </a:p>
        </p:txBody>
      </p:sp>
      <p:sp>
        <p:nvSpPr>
          <p:cNvPr id="11" name="Picture Placeholder 2"/>
          <p:cNvSpPr>
            <a:spLocks noGrp="1"/>
          </p:cNvSpPr>
          <p:nvPr>
            <p:ph type="pic" sz="quarter" idx="15"/>
          </p:nvPr>
        </p:nvSpPr>
        <p:spPr>
          <a:xfrm>
            <a:off x="12675647" y="6295629"/>
            <a:ext cx="3767403" cy="2119163"/>
          </a:xfrm>
          <a:prstGeom prst="rect">
            <a:avLst/>
          </a:prstGeom>
        </p:spPr>
        <p:txBody>
          <a:bodyPr/>
          <a:lstStyle/>
          <a:p>
            <a:pPr lvl="0"/>
            <a:endParaRPr lang="uk-UA" noProof="0"/>
          </a:p>
        </p:txBody>
      </p:sp>
      <p:sp>
        <p:nvSpPr>
          <p:cNvPr id="7" name="Slide Number Placeholder 28"/>
          <p:cNvSpPr>
            <a:spLocks noGrp="1"/>
          </p:cNvSpPr>
          <p:nvPr userDrawn="1">
            <p:ph type="sldNum" sz="quarter" idx="16"/>
          </p:nvPr>
        </p:nvSpPr>
        <p:spPr>
          <a:xfrm>
            <a:off x="16811625" y="9732963"/>
            <a:ext cx="860425" cy="549275"/>
          </a:xfrm>
          <a:prstGeom prst="rect">
            <a:avLst/>
          </a:prstGeom>
        </p:spPr>
        <p:txBody>
          <a:bodyPr/>
          <a:lstStyle>
            <a:lvl1pPr>
              <a:defRPr/>
            </a:lvl1pPr>
          </a:lstStyle>
          <a:p>
            <a:pPr>
              <a:defRPr/>
            </a:pPr>
            <a:fld id="{D06C62F1-CDF3-4A8F-A5B8-0FC62ECADC96}" type="slidenum">
              <a:rPr lang="uk-UA"/>
              <a:pPr>
                <a:defRPr/>
              </a:pPr>
              <a:t>‹#›</a:t>
            </a:fld>
            <a:endParaRPr lang="uk-U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block photo">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769146" y="2263180"/>
            <a:ext cx="3372966" cy="3361723"/>
          </a:xfrm>
          <a:prstGeom prst="rect">
            <a:avLst/>
          </a:prstGeom>
        </p:spPr>
        <p:txBody>
          <a:bodyPr/>
          <a:lstStyle/>
          <a:p>
            <a:pPr lvl="0"/>
            <a:endParaRPr lang="uk-UA" noProof="0"/>
          </a:p>
        </p:txBody>
      </p:sp>
      <p:sp>
        <p:nvSpPr>
          <p:cNvPr id="10" name="Picture Placeholder 2"/>
          <p:cNvSpPr>
            <a:spLocks noGrp="1"/>
          </p:cNvSpPr>
          <p:nvPr>
            <p:ph type="pic" sz="quarter" idx="13"/>
          </p:nvPr>
        </p:nvSpPr>
        <p:spPr>
          <a:xfrm>
            <a:off x="5226774" y="2263180"/>
            <a:ext cx="3372966" cy="3361723"/>
          </a:xfrm>
          <a:prstGeom prst="rect">
            <a:avLst/>
          </a:prstGeom>
        </p:spPr>
        <p:txBody>
          <a:bodyPr/>
          <a:lstStyle/>
          <a:p>
            <a:pPr lvl="0"/>
            <a:endParaRPr lang="uk-UA" noProof="0"/>
          </a:p>
        </p:txBody>
      </p:sp>
      <p:sp>
        <p:nvSpPr>
          <p:cNvPr id="11" name="Picture Placeholder 2"/>
          <p:cNvSpPr>
            <a:spLocks noGrp="1"/>
          </p:cNvSpPr>
          <p:nvPr>
            <p:ph type="pic" sz="quarter" idx="14"/>
          </p:nvPr>
        </p:nvSpPr>
        <p:spPr>
          <a:xfrm>
            <a:off x="9684402" y="2263180"/>
            <a:ext cx="3372966" cy="3361723"/>
          </a:xfrm>
          <a:prstGeom prst="rect">
            <a:avLst/>
          </a:prstGeom>
        </p:spPr>
        <p:txBody>
          <a:bodyPr/>
          <a:lstStyle/>
          <a:p>
            <a:pPr lvl="0"/>
            <a:endParaRPr lang="uk-UA" noProof="0"/>
          </a:p>
        </p:txBody>
      </p:sp>
      <p:sp>
        <p:nvSpPr>
          <p:cNvPr id="13" name="Picture Placeholder 2"/>
          <p:cNvSpPr>
            <a:spLocks noGrp="1"/>
          </p:cNvSpPr>
          <p:nvPr>
            <p:ph type="pic" sz="quarter" idx="15"/>
          </p:nvPr>
        </p:nvSpPr>
        <p:spPr>
          <a:xfrm>
            <a:off x="14145888" y="2263180"/>
            <a:ext cx="3372966" cy="3361723"/>
          </a:xfrm>
          <a:prstGeom prst="rect">
            <a:avLst/>
          </a:prstGeom>
        </p:spPr>
        <p:txBody>
          <a:bodyPr/>
          <a:lstStyle/>
          <a:p>
            <a:pPr lvl="0"/>
            <a:endParaRPr lang="uk-UA" noProof="0"/>
          </a:p>
        </p:txBody>
      </p:sp>
      <p:sp>
        <p:nvSpPr>
          <p:cNvPr id="8" name="Title 11"/>
          <p:cNvSpPr>
            <a:spLocks noGrp="1"/>
          </p:cNvSpPr>
          <p:nvPr>
            <p:ph type="title"/>
          </p:nvPr>
        </p:nvSpPr>
        <p:spPr>
          <a:xfrm>
            <a:off x="791072" y="446615"/>
            <a:ext cx="15553728"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9" name="Text Placeholder 16"/>
          <p:cNvSpPr>
            <a:spLocks noGrp="1"/>
          </p:cNvSpPr>
          <p:nvPr>
            <p:ph type="body" sz="quarter" idx="16"/>
          </p:nvPr>
        </p:nvSpPr>
        <p:spPr>
          <a:xfrm>
            <a:off x="791072" y="1102869"/>
            <a:ext cx="15553728" cy="368223"/>
          </a:xfrm>
          <a:prstGeom prst="rect">
            <a:avLst/>
          </a:prstGeom>
        </p:spPr>
        <p:txBody>
          <a:bodyPr/>
          <a:lstStyle>
            <a:lvl1pPr marL="0" indent="0">
              <a:buNone/>
              <a:defRPr sz="2400">
                <a:solidFill>
                  <a:schemeClr val="tx1">
                    <a:lumMod val="60000"/>
                    <a:lumOff val="40000"/>
                  </a:schemeClr>
                </a:solidFill>
              </a:defRPr>
            </a:lvl1pPr>
          </a:lstStyle>
          <a:p>
            <a:pPr lvl="0"/>
            <a:r>
              <a:rPr lang="ru-RU"/>
              <a:t>Образец текста</a:t>
            </a:r>
          </a:p>
        </p:txBody>
      </p:sp>
      <p:sp>
        <p:nvSpPr>
          <p:cNvPr id="12" name="Slide Number Placeholder 28"/>
          <p:cNvSpPr>
            <a:spLocks noGrp="1"/>
          </p:cNvSpPr>
          <p:nvPr userDrawn="1">
            <p:ph type="sldNum" sz="quarter" idx="17"/>
          </p:nvPr>
        </p:nvSpPr>
        <p:spPr>
          <a:xfrm>
            <a:off x="16811625" y="9732963"/>
            <a:ext cx="860425" cy="549275"/>
          </a:xfrm>
          <a:prstGeom prst="rect">
            <a:avLst/>
          </a:prstGeom>
        </p:spPr>
        <p:txBody>
          <a:bodyPr/>
          <a:lstStyle>
            <a:lvl1pPr>
              <a:defRPr/>
            </a:lvl1pPr>
          </a:lstStyle>
          <a:p>
            <a:pPr>
              <a:defRPr/>
            </a:pPr>
            <a:fld id="{E5626B19-B76E-4B2F-88E6-B9DA86F820B2}" type="slidenum">
              <a:rPr lang="uk-UA"/>
              <a:pPr>
                <a:defRPr/>
              </a:pPr>
              <a:t>‹#›</a:t>
            </a:fld>
            <a:endParaRPr lang="uk-U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FAULT - IMG CENTER">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1655064"/>
            <a:ext cx="18288000" cy="8078449"/>
          </a:xfrm>
          <a:prstGeom prst="rect">
            <a:avLst/>
          </a:prstGeom>
        </p:spPr>
        <p:txBody>
          <a:bodyPr/>
          <a:lstStyle/>
          <a:p>
            <a:pPr lvl="0"/>
            <a:endParaRPr lang="uk-UA" noProof="0"/>
          </a:p>
        </p:txBody>
      </p:sp>
      <p:sp>
        <p:nvSpPr>
          <p:cNvPr id="8" name="Title 11"/>
          <p:cNvSpPr>
            <a:spLocks noGrp="1"/>
          </p:cNvSpPr>
          <p:nvPr>
            <p:ph type="title"/>
          </p:nvPr>
        </p:nvSpPr>
        <p:spPr>
          <a:xfrm>
            <a:off x="791072" y="446615"/>
            <a:ext cx="15481720"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9" name="Text Placeholder 16"/>
          <p:cNvSpPr>
            <a:spLocks noGrp="1"/>
          </p:cNvSpPr>
          <p:nvPr>
            <p:ph type="body" sz="quarter" idx="12"/>
          </p:nvPr>
        </p:nvSpPr>
        <p:spPr>
          <a:xfrm>
            <a:off x="791072" y="1102869"/>
            <a:ext cx="11233248" cy="368223"/>
          </a:xfrm>
          <a:prstGeom prst="rect">
            <a:avLst/>
          </a:prstGeom>
        </p:spPr>
        <p:txBody>
          <a:bodyPr/>
          <a:lstStyle>
            <a:lvl1pPr marL="0" indent="0">
              <a:buNone/>
              <a:defRPr sz="2400">
                <a:solidFill>
                  <a:schemeClr val="tx1">
                    <a:lumMod val="60000"/>
                    <a:lumOff val="40000"/>
                  </a:schemeClr>
                </a:solidFill>
              </a:defRPr>
            </a:lvl1pPr>
          </a:lstStyle>
          <a:p>
            <a:pPr lvl="0"/>
            <a:r>
              <a:rPr lang="ru-RU"/>
              <a:t>Образец текста</a:t>
            </a:r>
          </a:p>
        </p:txBody>
      </p:sp>
      <p:sp>
        <p:nvSpPr>
          <p:cNvPr id="5" name="Slide Number Placeholder 28"/>
          <p:cNvSpPr>
            <a:spLocks noGrp="1"/>
          </p:cNvSpPr>
          <p:nvPr userDrawn="1">
            <p:ph type="sldNum" sz="quarter" idx="14"/>
          </p:nvPr>
        </p:nvSpPr>
        <p:spPr>
          <a:xfrm>
            <a:off x="16811625" y="9732963"/>
            <a:ext cx="860425" cy="549275"/>
          </a:xfrm>
          <a:prstGeom prst="rect">
            <a:avLst/>
          </a:prstGeom>
        </p:spPr>
        <p:txBody>
          <a:bodyPr/>
          <a:lstStyle>
            <a:lvl1pPr>
              <a:defRPr/>
            </a:lvl1pPr>
          </a:lstStyle>
          <a:p>
            <a:pPr>
              <a:defRPr/>
            </a:pPr>
            <a:fld id="{3D0E21F1-4832-4527-A199-B57E23EA753B}" type="slidenum">
              <a:rPr lang="uk-UA"/>
              <a:pPr>
                <a:defRPr/>
              </a:pPr>
              <a:t>‹#›</a:t>
            </a:fld>
            <a:endParaRPr lang="uk-U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EFAULT - IMG CENTER">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1655064"/>
            <a:ext cx="18288000" cy="8078449"/>
          </a:xfrm>
          <a:prstGeom prst="rect">
            <a:avLst/>
          </a:prstGeom>
        </p:spPr>
        <p:txBody>
          <a:bodyPr/>
          <a:lstStyle/>
          <a:p>
            <a:pPr lvl="0"/>
            <a:endParaRPr lang="uk-UA" noProof="0"/>
          </a:p>
        </p:txBody>
      </p:sp>
      <p:sp>
        <p:nvSpPr>
          <p:cNvPr id="4" name="Picture Placeholder 3"/>
          <p:cNvSpPr>
            <a:spLocks noGrp="1"/>
          </p:cNvSpPr>
          <p:nvPr>
            <p:ph type="pic" sz="quarter" idx="14"/>
          </p:nvPr>
        </p:nvSpPr>
        <p:spPr>
          <a:xfrm>
            <a:off x="11111158" y="2695229"/>
            <a:ext cx="6048673" cy="6048671"/>
          </a:xfrm>
          <a:prstGeom prst="rect">
            <a:avLst/>
          </a:prstGeom>
        </p:spPr>
        <p:txBody>
          <a:bodyPr/>
          <a:lstStyle/>
          <a:p>
            <a:pPr lvl="0"/>
            <a:endParaRPr lang="uk-UA" noProof="0"/>
          </a:p>
        </p:txBody>
      </p:sp>
      <p:sp>
        <p:nvSpPr>
          <p:cNvPr id="9" name="Title 11"/>
          <p:cNvSpPr>
            <a:spLocks noGrp="1"/>
          </p:cNvSpPr>
          <p:nvPr>
            <p:ph type="title"/>
          </p:nvPr>
        </p:nvSpPr>
        <p:spPr>
          <a:xfrm>
            <a:off x="791072" y="446615"/>
            <a:ext cx="15553728"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10" name="Text Placeholder 16"/>
          <p:cNvSpPr>
            <a:spLocks noGrp="1"/>
          </p:cNvSpPr>
          <p:nvPr>
            <p:ph type="body" sz="quarter" idx="12"/>
          </p:nvPr>
        </p:nvSpPr>
        <p:spPr>
          <a:xfrm>
            <a:off x="791072" y="1102869"/>
            <a:ext cx="11233248" cy="368223"/>
          </a:xfrm>
          <a:prstGeom prst="rect">
            <a:avLst/>
          </a:prstGeom>
        </p:spPr>
        <p:txBody>
          <a:bodyPr/>
          <a:lstStyle>
            <a:lvl1pPr marL="0" indent="0">
              <a:buNone/>
              <a:defRPr sz="2400">
                <a:solidFill>
                  <a:schemeClr val="tx1">
                    <a:lumMod val="60000"/>
                    <a:lumOff val="40000"/>
                  </a:schemeClr>
                </a:solidFill>
              </a:defRPr>
            </a:lvl1pPr>
          </a:lstStyle>
          <a:p>
            <a:pPr lvl="0"/>
            <a:r>
              <a:rPr lang="ru-RU"/>
              <a:t>Образец текста</a:t>
            </a:r>
          </a:p>
        </p:txBody>
      </p:sp>
      <p:sp>
        <p:nvSpPr>
          <p:cNvPr id="6" name="Slide Number Placeholder 28"/>
          <p:cNvSpPr>
            <a:spLocks noGrp="1"/>
          </p:cNvSpPr>
          <p:nvPr userDrawn="1">
            <p:ph type="sldNum" sz="quarter" idx="15"/>
          </p:nvPr>
        </p:nvSpPr>
        <p:spPr>
          <a:xfrm>
            <a:off x="16811625" y="9732963"/>
            <a:ext cx="860425" cy="549275"/>
          </a:xfrm>
          <a:prstGeom prst="rect">
            <a:avLst/>
          </a:prstGeom>
        </p:spPr>
        <p:txBody>
          <a:bodyPr/>
          <a:lstStyle>
            <a:lvl1pPr>
              <a:defRPr/>
            </a:lvl1pPr>
          </a:lstStyle>
          <a:p>
            <a:pPr>
              <a:defRPr/>
            </a:pPr>
            <a:fld id="{E7B7D87F-7616-4CA6-A521-C4B6B6133FB1}" type="slidenum">
              <a:rPr lang="uk-UA"/>
              <a:pPr>
                <a:defRPr/>
              </a:pPr>
              <a:t>‹#›</a:t>
            </a:fld>
            <a:endParaRPr lang="uk-U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EFAULT - IMG CENTER">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11111158" y="2695229"/>
            <a:ext cx="6048673" cy="6048671"/>
          </a:xfrm>
          <a:prstGeom prst="rect">
            <a:avLst/>
          </a:prstGeom>
        </p:spPr>
        <p:txBody>
          <a:bodyPr/>
          <a:lstStyle/>
          <a:p>
            <a:pPr lvl="0"/>
            <a:endParaRPr lang="uk-UA" noProof="0"/>
          </a:p>
        </p:txBody>
      </p:sp>
      <p:sp>
        <p:nvSpPr>
          <p:cNvPr id="9" name="Title 11"/>
          <p:cNvSpPr>
            <a:spLocks noGrp="1"/>
          </p:cNvSpPr>
          <p:nvPr>
            <p:ph type="title"/>
          </p:nvPr>
        </p:nvSpPr>
        <p:spPr>
          <a:xfrm>
            <a:off x="791072" y="446615"/>
            <a:ext cx="15553728"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10" name="Text Placeholder 16"/>
          <p:cNvSpPr>
            <a:spLocks noGrp="1"/>
          </p:cNvSpPr>
          <p:nvPr>
            <p:ph type="body" sz="quarter" idx="12"/>
          </p:nvPr>
        </p:nvSpPr>
        <p:spPr>
          <a:xfrm>
            <a:off x="791072" y="1102869"/>
            <a:ext cx="11233248" cy="368223"/>
          </a:xfrm>
          <a:prstGeom prst="rect">
            <a:avLst/>
          </a:prstGeom>
        </p:spPr>
        <p:txBody>
          <a:bodyPr/>
          <a:lstStyle>
            <a:lvl1pPr marL="0" indent="0">
              <a:buNone/>
              <a:defRPr sz="2400">
                <a:solidFill>
                  <a:schemeClr val="tx1">
                    <a:lumMod val="60000"/>
                    <a:lumOff val="40000"/>
                  </a:schemeClr>
                </a:solidFill>
              </a:defRPr>
            </a:lvl1pPr>
          </a:lstStyle>
          <a:p>
            <a:pPr lvl="0"/>
            <a:r>
              <a:rPr lang="ru-RU"/>
              <a:t>Образец текста</a:t>
            </a:r>
          </a:p>
        </p:txBody>
      </p:sp>
      <p:sp>
        <p:nvSpPr>
          <p:cNvPr id="5" name="Slide Number Placeholder 28"/>
          <p:cNvSpPr>
            <a:spLocks noGrp="1"/>
          </p:cNvSpPr>
          <p:nvPr userDrawn="1">
            <p:ph type="sldNum" sz="quarter" idx="15"/>
          </p:nvPr>
        </p:nvSpPr>
        <p:spPr>
          <a:xfrm>
            <a:off x="16811625" y="9732963"/>
            <a:ext cx="860425" cy="549275"/>
          </a:xfrm>
          <a:prstGeom prst="rect">
            <a:avLst/>
          </a:prstGeom>
        </p:spPr>
        <p:txBody>
          <a:bodyPr/>
          <a:lstStyle>
            <a:lvl1pPr>
              <a:defRPr/>
            </a:lvl1pPr>
          </a:lstStyle>
          <a:p>
            <a:pPr>
              <a:defRPr/>
            </a:pPr>
            <a:fld id="{AABA9DD3-655C-4B28-81C4-CD1D891CE2B5}" type="slidenum">
              <a:rPr lang="uk-UA"/>
              <a:pPr>
                <a:defRPr/>
              </a:pPr>
              <a:t>‹#›</a:t>
            </a:fld>
            <a:endParaRPr lang="uk-U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EFAULT - IMG CENTER">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1655064"/>
            <a:ext cx="18288000" cy="8078449"/>
          </a:xfrm>
          <a:prstGeom prst="rect">
            <a:avLst/>
          </a:prstGeom>
        </p:spPr>
        <p:txBody>
          <a:bodyPr/>
          <a:lstStyle/>
          <a:p>
            <a:pPr lvl="0"/>
            <a:endParaRPr lang="uk-UA" noProof="0"/>
          </a:p>
        </p:txBody>
      </p:sp>
      <p:sp>
        <p:nvSpPr>
          <p:cNvPr id="4" name="Picture Placeholder 3"/>
          <p:cNvSpPr>
            <a:spLocks noGrp="1"/>
          </p:cNvSpPr>
          <p:nvPr>
            <p:ph type="pic" sz="quarter" idx="14"/>
          </p:nvPr>
        </p:nvSpPr>
        <p:spPr>
          <a:xfrm>
            <a:off x="1511152" y="2695229"/>
            <a:ext cx="6048673" cy="6048671"/>
          </a:xfrm>
          <a:prstGeom prst="rect">
            <a:avLst/>
          </a:prstGeom>
        </p:spPr>
        <p:txBody>
          <a:bodyPr/>
          <a:lstStyle/>
          <a:p>
            <a:pPr lvl="0"/>
            <a:endParaRPr lang="uk-UA" noProof="0"/>
          </a:p>
        </p:txBody>
      </p:sp>
      <p:sp>
        <p:nvSpPr>
          <p:cNvPr id="9" name="Title 11"/>
          <p:cNvSpPr>
            <a:spLocks noGrp="1"/>
          </p:cNvSpPr>
          <p:nvPr>
            <p:ph type="title"/>
          </p:nvPr>
        </p:nvSpPr>
        <p:spPr>
          <a:xfrm>
            <a:off x="791072" y="446615"/>
            <a:ext cx="15553728"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10" name="Text Placeholder 16"/>
          <p:cNvSpPr>
            <a:spLocks noGrp="1"/>
          </p:cNvSpPr>
          <p:nvPr>
            <p:ph type="body" sz="quarter" idx="12"/>
          </p:nvPr>
        </p:nvSpPr>
        <p:spPr>
          <a:xfrm>
            <a:off x="791072" y="1102869"/>
            <a:ext cx="11233248" cy="368223"/>
          </a:xfrm>
          <a:prstGeom prst="rect">
            <a:avLst/>
          </a:prstGeom>
        </p:spPr>
        <p:txBody>
          <a:bodyPr/>
          <a:lstStyle>
            <a:lvl1pPr marL="0" indent="0">
              <a:buNone/>
              <a:defRPr sz="2400">
                <a:solidFill>
                  <a:schemeClr val="tx1">
                    <a:lumMod val="60000"/>
                    <a:lumOff val="40000"/>
                  </a:schemeClr>
                </a:solidFill>
              </a:defRPr>
            </a:lvl1pPr>
          </a:lstStyle>
          <a:p>
            <a:pPr lvl="0"/>
            <a:r>
              <a:rPr lang="ru-RU"/>
              <a:t>Образец текста</a:t>
            </a:r>
          </a:p>
        </p:txBody>
      </p:sp>
      <p:sp>
        <p:nvSpPr>
          <p:cNvPr id="6" name="Slide Number Placeholder 28"/>
          <p:cNvSpPr>
            <a:spLocks noGrp="1"/>
          </p:cNvSpPr>
          <p:nvPr userDrawn="1">
            <p:ph type="sldNum" sz="quarter" idx="15"/>
          </p:nvPr>
        </p:nvSpPr>
        <p:spPr>
          <a:xfrm>
            <a:off x="16811625" y="9732963"/>
            <a:ext cx="860425" cy="549275"/>
          </a:xfrm>
          <a:prstGeom prst="rect">
            <a:avLst/>
          </a:prstGeom>
        </p:spPr>
        <p:txBody>
          <a:bodyPr/>
          <a:lstStyle>
            <a:lvl1pPr>
              <a:defRPr/>
            </a:lvl1pPr>
          </a:lstStyle>
          <a:p>
            <a:pPr>
              <a:defRPr/>
            </a:pPr>
            <a:fld id="{2E68276A-298E-46DD-9BB2-F043C915E2DE}" type="slidenum">
              <a:rPr lang="uk-UA"/>
              <a:pPr>
                <a:defRPr/>
              </a:pPr>
              <a:t>‹#›</a:t>
            </a:fld>
            <a:endParaRPr lang="uk-U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DEFAULT - IMG CENTER">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1511152" y="2695229"/>
            <a:ext cx="6048673" cy="6048671"/>
          </a:xfrm>
          <a:prstGeom prst="rect">
            <a:avLst/>
          </a:prstGeom>
        </p:spPr>
        <p:txBody>
          <a:bodyPr/>
          <a:lstStyle/>
          <a:p>
            <a:pPr lvl="0"/>
            <a:endParaRPr lang="uk-UA" noProof="0"/>
          </a:p>
        </p:txBody>
      </p:sp>
      <p:sp>
        <p:nvSpPr>
          <p:cNvPr id="9" name="Title 11"/>
          <p:cNvSpPr>
            <a:spLocks noGrp="1"/>
          </p:cNvSpPr>
          <p:nvPr>
            <p:ph type="title"/>
          </p:nvPr>
        </p:nvSpPr>
        <p:spPr>
          <a:xfrm>
            <a:off x="791072" y="446615"/>
            <a:ext cx="15553728"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10" name="Text Placeholder 16"/>
          <p:cNvSpPr>
            <a:spLocks noGrp="1"/>
          </p:cNvSpPr>
          <p:nvPr>
            <p:ph type="body" sz="quarter" idx="12"/>
          </p:nvPr>
        </p:nvSpPr>
        <p:spPr>
          <a:xfrm>
            <a:off x="791072" y="1102869"/>
            <a:ext cx="11233248" cy="368223"/>
          </a:xfrm>
          <a:prstGeom prst="rect">
            <a:avLst/>
          </a:prstGeom>
        </p:spPr>
        <p:txBody>
          <a:bodyPr/>
          <a:lstStyle>
            <a:lvl1pPr marL="0" indent="0">
              <a:buNone/>
              <a:defRPr sz="2400">
                <a:solidFill>
                  <a:schemeClr val="tx1">
                    <a:lumMod val="60000"/>
                    <a:lumOff val="40000"/>
                  </a:schemeClr>
                </a:solidFill>
              </a:defRPr>
            </a:lvl1pPr>
          </a:lstStyle>
          <a:p>
            <a:pPr lvl="0"/>
            <a:r>
              <a:rPr lang="ru-RU"/>
              <a:t>Образец текста</a:t>
            </a:r>
          </a:p>
        </p:txBody>
      </p:sp>
      <p:sp>
        <p:nvSpPr>
          <p:cNvPr id="5" name="Slide Number Placeholder 28"/>
          <p:cNvSpPr>
            <a:spLocks noGrp="1"/>
          </p:cNvSpPr>
          <p:nvPr userDrawn="1">
            <p:ph type="sldNum" sz="quarter" idx="15"/>
          </p:nvPr>
        </p:nvSpPr>
        <p:spPr>
          <a:xfrm>
            <a:off x="16811625" y="9732963"/>
            <a:ext cx="860425" cy="549275"/>
          </a:xfrm>
          <a:prstGeom prst="rect">
            <a:avLst/>
          </a:prstGeom>
        </p:spPr>
        <p:txBody>
          <a:bodyPr/>
          <a:lstStyle>
            <a:lvl1pPr>
              <a:defRPr/>
            </a:lvl1pPr>
          </a:lstStyle>
          <a:p>
            <a:pPr>
              <a:defRPr/>
            </a:pPr>
            <a:fld id="{3F4D10C8-F213-41ED-A1EE-9E66A841DBBA}" type="slidenum">
              <a:rPr lang="uk-UA"/>
              <a:pPr>
                <a:defRPr/>
              </a:pPr>
              <a:t>‹#›</a:t>
            </a:fld>
            <a:endParaRPr lang="uk-U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IMAGE BAC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prstGeom prst="rect">
            <a:avLst/>
          </a:prstGeom>
        </p:spPr>
        <p:txBody>
          <a:bodyPr/>
          <a:lstStyle/>
          <a:p>
            <a:pPr lvl="0"/>
            <a:endParaRPr lang="uk-UA"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SCREEN IMAGE BAC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prstGeom prst="rect">
            <a:avLst/>
          </a:prstGeom>
        </p:spPr>
        <p:txBody>
          <a:bodyPr/>
          <a:lstStyle/>
          <a:p>
            <a:pPr lvl="0"/>
            <a:endParaRPr lang="uk-UA" noProof="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12" name="Title 11"/>
          <p:cNvSpPr>
            <a:spLocks noGrp="1"/>
          </p:cNvSpPr>
          <p:nvPr>
            <p:ph type="title"/>
          </p:nvPr>
        </p:nvSpPr>
        <p:spPr>
          <a:xfrm>
            <a:off x="791072" y="534988"/>
            <a:ext cx="15625736"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3" name="Slide Number Placeholder 28"/>
          <p:cNvSpPr>
            <a:spLocks noGrp="1"/>
          </p:cNvSpPr>
          <p:nvPr userDrawn="1">
            <p:ph type="sldNum" sz="quarter" idx="10"/>
          </p:nvPr>
        </p:nvSpPr>
        <p:spPr/>
        <p:txBody>
          <a:bodyPr/>
          <a:lstStyle>
            <a:lvl1pPr>
              <a:defRPr/>
            </a:lvl1pPr>
          </a:lstStyle>
          <a:p>
            <a:pPr>
              <a:defRPr/>
            </a:pPr>
            <a:fld id="{B8B95A1F-B017-40E3-A7C1-A5ED6EDF22C4}" type="slidenum">
              <a:rPr lang="uk-UA"/>
              <a:pPr>
                <a:defRPr/>
              </a:pPr>
              <a:t>‹#›</a:t>
            </a:fld>
            <a:endParaRPr lang="uk-UA"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block photo">
    <p:spTree>
      <p:nvGrpSpPr>
        <p:cNvPr id="1" name=""/>
        <p:cNvGrpSpPr/>
        <p:nvPr/>
      </p:nvGrpSpPr>
      <p:grpSpPr>
        <a:xfrm>
          <a:off x="0" y="0"/>
          <a:ext cx="0" cy="0"/>
          <a:chOff x="0" y="0"/>
          <a:chExt cx="0" cy="0"/>
        </a:xfrm>
      </p:grpSpPr>
      <p:sp>
        <p:nvSpPr>
          <p:cNvPr id="12" name="Title 11"/>
          <p:cNvSpPr>
            <a:spLocks noGrp="1"/>
          </p:cNvSpPr>
          <p:nvPr>
            <p:ph type="title"/>
          </p:nvPr>
        </p:nvSpPr>
        <p:spPr>
          <a:xfrm>
            <a:off x="791072" y="534988"/>
            <a:ext cx="15409712"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3" name="Picture Placeholder 2"/>
          <p:cNvSpPr>
            <a:spLocks noGrp="1"/>
          </p:cNvSpPr>
          <p:nvPr>
            <p:ph type="pic" sz="quarter" idx="12"/>
          </p:nvPr>
        </p:nvSpPr>
        <p:spPr>
          <a:xfrm>
            <a:off x="769146" y="2263180"/>
            <a:ext cx="3372966" cy="3361723"/>
          </a:xfrm>
          <a:prstGeom prst="rect">
            <a:avLst/>
          </a:prstGeom>
        </p:spPr>
        <p:txBody>
          <a:bodyPr/>
          <a:lstStyle/>
          <a:p>
            <a:pPr lvl="0"/>
            <a:endParaRPr lang="uk-UA" noProof="0"/>
          </a:p>
        </p:txBody>
      </p:sp>
      <p:sp>
        <p:nvSpPr>
          <p:cNvPr id="10" name="Picture Placeholder 2"/>
          <p:cNvSpPr>
            <a:spLocks noGrp="1"/>
          </p:cNvSpPr>
          <p:nvPr>
            <p:ph type="pic" sz="quarter" idx="13"/>
          </p:nvPr>
        </p:nvSpPr>
        <p:spPr>
          <a:xfrm>
            <a:off x="5226774" y="2263180"/>
            <a:ext cx="3372966" cy="3361723"/>
          </a:xfrm>
          <a:prstGeom prst="rect">
            <a:avLst/>
          </a:prstGeom>
        </p:spPr>
        <p:txBody>
          <a:bodyPr/>
          <a:lstStyle/>
          <a:p>
            <a:pPr lvl="0"/>
            <a:endParaRPr lang="uk-UA" noProof="0"/>
          </a:p>
        </p:txBody>
      </p:sp>
      <p:sp>
        <p:nvSpPr>
          <p:cNvPr id="11" name="Picture Placeholder 2"/>
          <p:cNvSpPr>
            <a:spLocks noGrp="1"/>
          </p:cNvSpPr>
          <p:nvPr>
            <p:ph type="pic" sz="quarter" idx="14"/>
          </p:nvPr>
        </p:nvSpPr>
        <p:spPr>
          <a:xfrm>
            <a:off x="9684402" y="2263180"/>
            <a:ext cx="3372966" cy="3361723"/>
          </a:xfrm>
          <a:prstGeom prst="rect">
            <a:avLst/>
          </a:prstGeom>
        </p:spPr>
        <p:txBody>
          <a:bodyPr/>
          <a:lstStyle/>
          <a:p>
            <a:pPr lvl="0"/>
            <a:endParaRPr lang="uk-UA" noProof="0"/>
          </a:p>
        </p:txBody>
      </p:sp>
      <p:sp>
        <p:nvSpPr>
          <p:cNvPr id="13" name="Picture Placeholder 2"/>
          <p:cNvSpPr>
            <a:spLocks noGrp="1"/>
          </p:cNvSpPr>
          <p:nvPr>
            <p:ph type="pic" sz="quarter" idx="15"/>
          </p:nvPr>
        </p:nvSpPr>
        <p:spPr>
          <a:xfrm>
            <a:off x="14145888" y="2263180"/>
            <a:ext cx="3372966" cy="3361723"/>
          </a:xfrm>
          <a:prstGeom prst="rect">
            <a:avLst/>
          </a:prstGeom>
        </p:spPr>
        <p:txBody>
          <a:bodyPr/>
          <a:lstStyle/>
          <a:p>
            <a:pPr lvl="0"/>
            <a:endParaRPr lang="uk-UA" noProof="0"/>
          </a:p>
        </p:txBody>
      </p:sp>
      <p:sp>
        <p:nvSpPr>
          <p:cNvPr id="7" name="Slide Number Placeholder 28"/>
          <p:cNvSpPr>
            <a:spLocks noGrp="1"/>
          </p:cNvSpPr>
          <p:nvPr userDrawn="1">
            <p:ph type="sldNum" sz="quarter" idx="16"/>
          </p:nvPr>
        </p:nvSpPr>
        <p:spPr/>
        <p:txBody>
          <a:bodyPr/>
          <a:lstStyle>
            <a:lvl1pPr>
              <a:defRPr/>
            </a:lvl1pPr>
          </a:lstStyle>
          <a:p>
            <a:pPr>
              <a:defRPr/>
            </a:pPr>
            <a:fld id="{1EFB1669-E6F8-4E51-9862-07177A45D12E}" type="slidenum">
              <a:rPr lang="uk-UA"/>
              <a:pPr>
                <a:defRPr/>
              </a:pPr>
              <a:t>‹#›</a:t>
            </a:fld>
            <a:endParaRPr lang="uk-UA"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FAULT - IMG CENTER">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1655064"/>
            <a:ext cx="18288000" cy="8078449"/>
          </a:xfrm>
          <a:prstGeom prst="rect">
            <a:avLst/>
          </a:prstGeom>
        </p:spPr>
        <p:txBody>
          <a:bodyPr/>
          <a:lstStyle/>
          <a:p>
            <a:pPr lvl="0"/>
            <a:endParaRPr lang="uk-UA" noProof="0"/>
          </a:p>
        </p:txBody>
      </p:sp>
      <p:sp>
        <p:nvSpPr>
          <p:cNvPr id="6" name="Title 11"/>
          <p:cNvSpPr>
            <a:spLocks noGrp="1"/>
          </p:cNvSpPr>
          <p:nvPr>
            <p:ph type="title"/>
          </p:nvPr>
        </p:nvSpPr>
        <p:spPr>
          <a:xfrm>
            <a:off x="791072" y="534988"/>
            <a:ext cx="15625736"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4" name="Slide Number Placeholder 28"/>
          <p:cNvSpPr>
            <a:spLocks noGrp="1"/>
          </p:cNvSpPr>
          <p:nvPr userDrawn="1">
            <p:ph type="sldNum" sz="quarter" idx="14"/>
          </p:nvPr>
        </p:nvSpPr>
        <p:spPr/>
        <p:txBody>
          <a:bodyPr/>
          <a:lstStyle>
            <a:lvl1pPr>
              <a:defRPr/>
            </a:lvl1pPr>
          </a:lstStyle>
          <a:p>
            <a:pPr>
              <a:defRPr/>
            </a:pPr>
            <a:fld id="{76310658-21DD-4998-9736-67F69D08CDB8}" type="slidenum">
              <a:rPr lang="uk-UA"/>
              <a:pPr>
                <a:defRPr/>
              </a:pPr>
              <a:t>‹#›</a:t>
            </a:fld>
            <a:endParaRPr lang="uk-UA"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FAULT - IMG CENTER">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1655064"/>
            <a:ext cx="18288000" cy="8078449"/>
          </a:xfrm>
          <a:prstGeom prst="rect">
            <a:avLst/>
          </a:prstGeom>
        </p:spPr>
        <p:txBody>
          <a:bodyPr/>
          <a:lstStyle/>
          <a:p>
            <a:pPr lvl="0"/>
            <a:endParaRPr lang="uk-UA" noProof="0"/>
          </a:p>
        </p:txBody>
      </p:sp>
      <p:sp>
        <p:nvSpPr>
          <p:cNvPr id="4" name="Picture Placeholder 3"/>
          <p:cNvSpPr>
            <a:spLocks noGrp="1"/>
          </p:cNvSpPr>
          <p:nvPr>
            <p:ph type="pic" sz="quarter" idx="14"/>
          </p:nvPr>
        </p:nvSpPr>
        <p:spPr>
          <a:xfrm>
            <a:off x="11111158" y="2695229"/>
            <a:ext cx="6048673" cy="6048671"/>
          </a:xfrm>
          <a:prstGeom prst="rect">
            <a:avLst/>
          </a:prstGeom>
        </p:spPr>
        <p:txBody>
          <a:bodyPr/>
          <a:lstStyle/>
          <a:p>
            <a:pPr lvl="0"/>
            <a:endParaRPr lang="uk-UA" noProof="0"/>
          </a:p>
        </p:txBody>
      </p:sp>
      <p:sp>
        <p:nvSpPr>
          <p:cNvPr id="7" name="Title 11"/>
          <p:cNvSpPr>
            <a:spLocks noGrp="1"/>
          </p:cNvSpPr>
          <p:nvPr>
            <p:ph type="title"/>
          </p:nvPr>
        </p:nvSpPr>
        <p:spPr>
          <a:xfrm>
            <a:off x="791072" y="534988"/>
            <a:ext cx="15625736"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5" name="Slide Number Placeholder 28"/>
          <p:cNvSpPr>
            <a:spLocks noGrp="1"/>
          </p:cNvSpPr>
          <p:nvPr userDrawn="1">
            <p:ph type="sldNum" sz="quarter" idx="15"/>
          </p:nvPr>
        </p:nvSpPr>
        <p:spPr/>
        <p:txBody>
          <a:bodyPr/>
          <a:lstStyle>
            <a:lvl1pPr>
              <a:defRPr/>
            </a:lvl1pPr>
          </a:lstStyle>
          <a:p>
            <a:pPr>
              <a:defRPr/>
            </a:pPr>
            <a:fld id="{0311542C-9583-4BAD-81A9-C0639E423728}" type="slidenum">
              <a:rPr lang="uk-UA"/>
              <a:pPr>
                <a:defRPr/>
              </a:pPr>
              <a:t>‹#›</a:t>
            </a:fld>
            <a:endParaRPr lang="uk-UA"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DEFAULT - IMG CENTER">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11111158" y="2695229"/>
            <a:ext cx="6048673" cy="6048671"/>
          </a:xfrm>
          <a:prstGeom prst="rect">
            <a:avLst/>
          </a:prstGeom>
        </p:spPr>
        <p:txBody>
          <a:bodyPr/>
          <a:lstStyle/>
          <a:p>
            <a:pPr lvl="0"/>
            <a:endParaRPr lang="uk-UA" noProof="0"/>
          </a:p>
        </p:txBody>
      </p:sp>
      <p:sp>
        <p:nvSpPr>
          <p:cNvPr id="7" name="Title 11"/>
          <p:cNvSpPr>
            <a:spLocks noGrp="1"/>
          </p:cNvSpPr>
          <p:nvPr>
            <p:ph type="title"/>
          </p:nvPr>
        </p:nvSpPr>
        <p:spPr>
          <a:xfrm>
            <a:off x="791072" y="534988"/>
            <a:ext cx="15625736"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5" name="Slide Number Placeholder 28"/>
          <p:cNvSpPr>
            <a:spLocks noGrp="1"/>
          </p:cNvSpPr>
          <p:nvPr userDrawn="1">
            <p:ph type="sldNum" sz="quarter" idx="15"/>
          </p:nvPr>
        </p:nvSpPr>
        <p:spPr/>
        <p:txBody>
          <a:bodyPr/>
          <a:lstStyle>
            <a:lvl1pPr>
              <a:defRPr/>
            </a:lvl1pPr>
          </a:lstStyle>
          <a:p>
            <a:pPr>
              <a:defRPr/>
            </a:pPr>
            <a:fld id="{65455185-0C12-48A4-BAC6-012094ED43B0}" type="slidenum">
              <a:rPr lang="uk-UA"/>
              <a:pPr>
                <a:defRPr/>
              </a:pPr>
              <a:t>‹#›</a:t>
            </a:fld>
            <a:endParaRPr lang="uk-UA"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DEFAULT - IMG CENTER">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1655064"/>
            <a:ext cx="18288000" cy="8078449"/>
          </a:xfrm>
          <a:prstGeom prst="rect">
            <a:avLst/>
          </a:prstGeom>
        </p:spPr>
        <p:txBody>
          <a:bodyPr/>
          <a:lstStyle/>
          <a:p>
            <a:pPr lvl="0"/>
            <a:endParaRPr lang="uk-UA" noProof="0"/>
          </a:p>
        </p:txBody>
      </p:sp>
      <p:sp>
        <p:nvSpPr>
          <p:cNvPr id="4" name="Picture Placeholder 3"/>
          <p:cNvSpPr>
            <a:spLocks noGrp="1"/>
          </p:cNvSpPr>
          <p:nvPr>
            <p:ph type="pic" sz="quarter" idx="14"/>
          </p:nvPr>
        </p:nvSpPr>
        <p:spPr>
          <a:xfrm>
            <a:off x="1511152" y="2695229"/>
            <a:ext cx="6048673" cy="6048671"/>
          </a:xfrm>
          <a:prstGeom prst="rect">
            <a:avLst/>
          </a:prstGeom>
        </p:spPr>
        <p:txBody>
          <a:bodyPr/>
          <a:lstStyle/>
          <a:p>
            <a:pPr lvl="0"/>
            <a:endParaRPr lang="uk-UA" noProof="0"/>
          </a:p>
        </p:txBody>
      </p:sp>
      <p:sp>
        <p:nvSpPr>
          <p:cNvPr id="7" name="Title 11"/>
          <p:cNvSpPr>
            <a:spLocks noGrp="1"/>
          </p:cNvSpPr>
          <p:nvPr>
            <p:ph type="title"/>
          </p:nvPr>
        </p:nvSpPr>
        <p:spPr>
          <a:xfrm>
            <a:off x="791072" y="534988"/>
            <a:ext cx="15625736"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5" name="Slide Number Placeholder 28"/>
          <p:cNvSpPr>
            <a:spLocks noGrp="1"/>
          </p:cNvSpPr>
          <p:nvPr userDrawn="1">
            <p:ph type="sldNum" sz="quarter" idx="15"/>
          </p:nvPr>
        </p:nvSpPr>
        <p:spPr/>
        <p:txBody>
          <a:bodyPr/>
          <a:lstStyle>
            <a:lvl1pPr>
              <a:defRPr/>
            </a:lvl1pPr>
          </a:lstStyle>
          <a:p>
            <a:pPr>
              <a:defRPr/>
            </a:pPr>
            <a:fld id="{E7523177-4EFE-4437-9360-1E0D9D39AC0E}" type="slidenum">
              <a:rPr lang="uk-UA"/>
              <a:pPr>
                <a:defRPr/>
              </a:pPr>
              <a:t>‹#›</a:t>
            </a:fld>
            <a:endParaRPr lang="uk-UA"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DEFAULT - IMG CENTER">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1511152" y="2695229"/>
            <a:ext cx="6048673" cy="6048671"/>
          </a:xfrm>
          <a:prstGeom prst="rect">
            <a:avLst/>
          </a:prstGeom>
        </p:spPr>
        <p:txBody>
          <a:bodyPr/>
          <a:lstStyle/>
          <a:p>
            <a:pPr lvl="0"/>
            <a:endParaRPr lang="uk-UA" noProof="0"/>
          </a:p>
        </p:txBody>
      </p:sp>
      <p:sp>
        <p:nvSpPr>
          <p:cNvPr id="7" name="Title 11"/>
          <p:cNvSpPr>
            <a:spLocks noGrp="1"/>
          </p:cNvSpPr>
          <p:nvPr>
            <p:ph type="title"/>
          </p:nvPr>
        </p:nvSpPr>
        <p:spPr>
          <a:xfrm>
            <a:off x="791072" y="534988"/>
            <a:ext cx="15625736"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5" name="Slide Number Placeholder 28"/>
          <p:cNvSpPr>
            <a:spLocks noGrp="1"/>
          </p:cNvSpPr>
          <p:nvPr userDrawn="1">
            <p:ph type="sldNum" sz="quarter" idx="15"/>
          </p:nvPr>
        </p:nvSpPr>
        <p:spPr/>
        <p:txBody>
          <a:bodyPr/>
          <a:lstStyle>
            <a:lvl1pPr>
              <a:defRPr/>
            </a:lvl1pPr>
          </a:lstStyle>
          <a:p>
            <a:pPr>
              <a:defRPr/>
            </a:pPr>
            <a:fld id="{0CC41448-A9BC-44D8-845F-6B11AF415EAB}" type="slidenum">
              <a:rPr lang="uk-UA"/>
              <a:pPr>
                <a:defRPr/>
              </a:pPr>
              <a:t>‹#›</a:t>
            </a:fld>
            <a:endParaRPr lang="uk-U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12" name="Title 11"/>
          <p:cNvSpPr>
            <a:spLocks noGrp="1"/>
          </p:cNvSpPr>
          <p:nvPr>
            <p:ph type="title"/>
          </p:nvPr>
        </p:nvSpPr>
        <p:spPr>
          <a:xfrm>
            <a:off x="791072" y="534988"/>
            <a:ext cx="15625736"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3" name="Slide Number Placeholder 28"/>
          <p:cNvSpPr>
            <a:spLocks noGrp="1"/>
          </p:cNvSpPr>
          <p:nvPr userDrawn="1">
            <p:ph type="sldNum" sz="quarter" idx="10"/>
          </p:nvPr>
        </p:nvSpPr>
        <p:spPr/>
        <p:txBody>
          <a:bodyPr/>
          <a:lstStyle>
            <a:lvl1pPr>
              <a:defRPr/>
            </a:lvl1pPr>
          </a:lstStyle>
          <a:p>
            <a:pPr>
              <a:defRPr/>
            </a:pPr>
            <a:fld id="{B8B95A1F-B017-40E3-A7C1-A5ED6EDF22C4}" type="slidenum">
              <a:rPr lang="uk-UA"/>
              <a:pPr>
                <a:defRPr/>
              </a:pPr>
              <a:t>‹#›</a:t>
            </a:fld>
            <a:endParaRPr lang="uk-U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block photo">
    <p:spTree>
      <p:nvGrpSpPr>
        <p:cNvPr id="1" name=""/>
        <p:cNvGrpSpPr/>
        <p:nvPr/>
      </p:nvGrpSpPr>
      <p:grpSpPr>
        <a:xfrm>
          <a:off x="0" y="0"/>
          <a:ext cx="0" cy="0"/>
          <a:chOff x="0" y="0"/>
          <a:chExt cx="0" cy="0"/>
        </a:xfrm>
      </p:grpSpPr>
      <p:sp>
        <p:nvSpPr>
          <p:cNvPr id="12" name="Title 11"/>
          <p:cNvSpPr>
            <a:spLocks noGrp="1"/>
          </p:cNvSpPr>
          <p:nvPr>
            <p:ph type="title"/>
          </p:nvPr>
        </p:nvSpPr>
        <p:spPr>
          <a:xfrm>
            <a:off x="791072" y="534988"/>
            <a:ext cx="15409712"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3" name="Picture Placeholder 2"/>
          <p:cNvSpPr>
            <a:spLocks noGrp="1"/>
          </p:cNvSpPr>
          <p:nvPr>
            <p:ph type="pic" sz="quarter" idx="12"/>
          </p:nvPr>
        </p:nvSpPr>
        <p:spPr>
          <a:xfrm>
            <a:off x="769146" y="2263180"/>
            <a:ext cx="3372966" cy="3361723"/>
          </a:xfrm>
          <a:prstGeom prst="rect">
            <a:avLst/>
          </a:prstGeom>
        </p:spPr>
        <p:txBody>
          <a:bodyPr/>
          <a:lstStyle/>
          <a:p>
            <a:pPr lvl="0"/>
            <a:endParaRPr lang="uk-UA" noProof="0"/>
          </a:p>
        </p:txBody>
      </p:sp>
      <p:sp>
        <p:nvSpPr>
          <p:cNvPr id="10" name="Picture Placeholder 2"/>
          <p:cNvSpPr>
            <a:spLocks noGrp="1"/>
          </p:cNvSpPr>
          <p:nvPr>
            <p:ph type="pic" sz="quarter" idx="13"/>
          </p:nvPr>
        </p:nvSpPr>
        <p:spPr>
          <a:xfrm>
            <a:off x="5226774" y="2263180"/>
            <a:ext cx="3372966" cy="3361723"/>
          </a:xfrm>
          <a:prstGeom prst="rect">
            <a:avLst/>
          </a:prstGeom>
        </p:spPr>
        <p:txBody>
          <a:bodyPr/>
          <a:lstStyle/>
          <a:p>
            <a:pPr lvl="0"/>
            <a:endParaRPr lang="uk-UA" noProof="0"/>
          </a:p>
        </p:txBody>
      </p:sp>
      <p:sp>
        <p:nvSpPr>
          <p:cNvPr id="11" name="Picture Placeholder 2"/>
          <p:cNvSpPr>
            <a:spLocks noGrp="1"/>
          </p:cNvSpPr>
          <p:nvPr>
            <p:ph type="pic" sz="quarter" idx="14"/>
          </p:nvPr>
        </p:nvSpPr>
        <p:spPr>
          <a:xfrm>
            <a:off x="9684402" y="2263180"/>
            <a:ext cx="3372966" cy="3361723"/>
          </a:xfrm>
          <a:prstGeom prst="rect">
            <a:avLst/>
          </a:prstGeom>
        </p:spPr>
        <p:txBody>
          <a:bodyPr/>
          <a:lstStyle/>
          <a:p>
            <a:pPr lvl="0"/>
            <a:endParaRPr lang="uk-UA" noProof="0"/>
          </a:p>
        </p:txBody>
      </p:sp>
      <p:sp>
        <p:nvSpPr>
          <p:cNvPr id="13" name="Picture Placeholder 2"/>
          <p:cNvSpPr>
            <a:spLocks noGrp="1"/>
          </p:cNvSpPr>
          <p:nvPr>
            <p:ph type="pic" sz="quarter" idx="15"/>
          </p:nvPr>
        </p:nvSpPr>
        <p:spPr>
          <a:xfrm>
            <a:off x="14145888" y="2263180"/>
            <a:ext cx="3372966" cy="3361723"/>
          </a:xfrm>
          <a:prstGeom prst="rect">
            <a:avLst/>
          </a:prstGeom>
        </p:spPr>
        <p:txBody>
          <a:bodyPr/>
          <a:lstStyle/>
          <a:p>
            <a:pPr lvl="0"/>
            <a:endParaRPr lang="uk-UA" noProof="0"/>
          </a:p>
        </p:txBody>
      </p:sp>
      <p:sp>
        <p:nvSpPr>
          <p:cNvPr id="7" name="Slide Number Placeholder 28"/>
          <p:cNvSpPr>
            <a:spLocks noGrp="1"/>
          </p:cNvSpPr>
          <p:nvPr userDrawn="1">
            <p:ph type="sldNum" sz="quarter" idx="16"/>
          </p:nvPr>
        </p:nvSpPr>
        <p:spPr/>
        <p:txBody>
          <a:bodyPr/>
          <a:lstStyle>
            <a:lvl1pPr>
              <a:defRPr/>
            </a:lvl1pPr>
          </a:lstStyle>
          <a:p>
            <a:pPr>
              <a:defRPr/>
            </a:pPr>
            <a:fld id="{1EFB1669-E6F8-4E51-9862-07177A45D12E}" type="slidenum">
              <a:rPr lang="uk-UA"/>
              <a:pPr>
                <a:defRPr/>
              </a:pPr>
              <a:t>‹#›</a:t>
            </a:fld>
            <a:endParaRPr lang="uk-U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FAULT - IMG CENTER">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1655064"/>
            <a:ext cx="18288000" cy="8078449"/>
          </a:xfrm>
          <a:prstGeom prst="rect">
            <a:avLst/>
          </a:prstGeom>
        </p:spPr>
        <p:txBody>
          <a:bodyPr/>
          <a:lstStyle/>
          <a:p>
            <a:pPr lvl="0"/>
            <a:endParaRPr lang="uk-UA" noProof="0"/>
          </a:p>
        </p:txBody>
      </p:sp>
      <p:sp>
        <p:nvSpPr>
          <p:cNvPr id="6" name="Title 11"/>
          <p:cNvSpPr>
            <a:spLocks noGrp="1"/>
          </p:cNvSpPr>
          <p:nvPr>
            <p:ph type="title"/>
          </p:nvPr>
        </p:nvSpPr>
        <p:spPr>
          <a:xfrm>
            <a:off x="791072" y="534988"/>
            <a:ext cx="15625736"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4" name="Slide Number Placeholder 28"/>
          <p:cNvSpPr>
            <a:spLocks noGrp="1"/>
          </p:cNvSpPr>
          <p:nvPr userDrawn="1">
            <p:ph type="sldNum" sz="quarter" idx="14"/>
          </p:nvPr>
        </p:nvSpPr>
        <p:spPr/>
        <p:txBody>
          <a:bodyPr/>
          <a:lstStyle>
            <a:lvl1pPr>
              <a:defRPr/>
            </a:lvl1pPr>
          </a:lstStyle>
          <a:p>
            <a:pPr>
              <a:defRPr/>
            </a:pPr>
            <a:fld id="{76310658-21DD-4998-9736-67F69D08CDB8}" type="slidenum">
              <a:rPr lang="uk-UA"/>
              <a:pPr>
                <a:defRPr/>
              </a:pPr>
              <a:t>‹#›</a:t>
            </a:fld>
            <a:endParaRPr lang="uk-U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EFAULT - IMG CENTER">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1655064"/>
            <a:ext cx="18288000" cy="8078449"/>
          </a:xfrm>
          <a:prstGeom prst="rect">
            <a:avLst/>
          </a:prstGeom>
        </p:spPr>
        <p:txBody>
          <a:bodyPr/>
          <a:lstStyle/>
          <a:p>
            <a:pPr lvl="0"/>
            <a:endParaRPr lang="uk-UA" noProof="0"/>
          </a:p>
        </p:txBody>
      </p:sp>
      <p:sp>
        <p:nvSpPr>
          <p:cNvPr id="4" name="Picture Placeholder 3"/>
          <p:cNvSpPr>
            <a:spLocks noGrp="1"/>
          </p:cNvSpPr>
          <p:nvPr>
            <p:ph type="pic" sz="quarter" idx="14"/>
          </p:nvPr>
        </p:nvSpPr>
        <p:spPr>
          <a:xfrm>
            <a:off x="11111158" y="2695229"/>
            <a:ext cx="6048673" cy="6048671"/>
          </a:xfrm>
          <a:prstGeom prst="rect">
            <a:avLst/>
          </a:prstGeom>
        </p:spPr>
        <p:txBody>
          <a:bodyPr/>
          <a:lstStyle/>
          <a:p>
            <a:pPr lvl="0"/>
            <a:endParaRPr lang="uk-UA" noProof="0"/>
          </a:p>
        </p:txBody>
      </p:sp>
      <p:sp>
        <p:nvSpPr>
          <p:cNvPr id="7" name="Title 11"/>
          <p:cNvSpPr>
            <a:spLocks noGrp="1"/>
          </p:cNvSpPr>
          <p:nvPr>
            <p:ph type="title"/>
          </p:nvPr>
        </p:nvSpPr>
        <p:spPr>
          <a:xfrm>
            <a:off x="791072" y="534988"/>
            <a:ext cx="15625736"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5" name="Slide Number Placeholder 28"/>
          <p:cNvSpPr>
            <a:spLocks noGrp="1"/>
          </p:cNvSpPr>
          <p:nvPr userDrawn="1">
            <p:ph type="sldNum" sz="quarter" idx="15"/>
          </p:nvPr>
        </p:nvSpPr>
        <p:spPr/>
        <p:txBody>
          <a:bodyPr/>
          <a:lstStyle>
            <a:lvl1pPr>
              <a:defRPr/>
            </a:lvl1pPr>
          </a:lstStyle>
          <a:p>
            <a:pPr>
              <a:defRPr/>
            </a:pPr>
            <a:fld id="{0311542C-9583-4BAD-81A9-C0639E423728}" type="slidenum">
              <a:rPr lang="uk-UA"/>
              <a:pPr>
                <a:defRPr/>
              </a:pPr>
              <a:t>‹#›</a:t>
            </a:fld>
            <a:endParaRPr lang="uk-U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DEFAULT - IMG CENTER">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11111158" y="2695229"/>
            <a:ext cx="6048673" cy="6048671"/>
          </a:xfrm>
          <a:prstGeom prst="rect">
            <a:avLst/>
          </a:prstGeom>
        </p:spPr>
        <p:txBody>
          <a:bodyPr/>
          <a:lstStyle/>
          <a:p>
            <a:pPr lvl="0"/>
            <a:endParaRPr lang="uk-UA" noProof="0"/>
          </a:p>
        </p:txBody>
      </p:sp>
      <p:sp>
        <p:nvSpPr>
          <p:cNvPr id="7" name="Title 11"/>
          <p:cNvSpPr>
            <a:spLocks noGrp="1"/>
          </p:cNvSpPr>
          <p:nvPr>
            <p:ph type="title"/>
          </p:nvPr>
        </p:nvSpPr>
        <p:spPr>
          <a:xfrm>
            <a:off x="791072" y="534988"/>
            <a:ext cx="15625736"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5" name="Slide Number Placeholder 28"/>
          <p:cNvSpPr>
            <a:spLocks noGrp="1"/>
          </p:cNvSpPr>
          <p:nvPr userDrawn="1">
            <p:ph type="sldNum" sz="quarter" idx="15"/>
          </p:nvPr>
        </p:nvSpPr>
        <p:spPr/>
        <p:txBody>
          <a:bodyPr/>
          <a:lstStyle>
            <a:lvl1pPr>
              <a:defRPr/>
            </a:lvl1pPr>
          </a:lstStyle>
          <a:p>
            <a:pPr>
              <a:defRPr/>
            </a:pPr>
            <a:fld id="{65455185-0C12-48A4-BAC6-012094ED43B0}" type="slidenum">
              <a:rPr lang="uk-UA"/>
              <a:pPr>
                <a:defRPr/>
              </a:pPr>
              <a:t>‹#›</a:t>
            </a:fld>
            <a:endParaRPr lang="uk-U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EFAULT - IMG CENTER">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1655064"/>
            <a:ext cx="18288000" cy="8078449"/>
          </a:xfrm>
          <a:prstGeom prst="rect">
            <a:avLst/>
          </a:prstGeom>
        </p:spPr>
        <p:txBody>
          <a:bodyPr/>
          <a:lstStyle/>
          <a:p>
            <a:pPr lvl="0"/>
            <a:endParaRPr lang="uk-UA" noProof="0"/>
          </a:p>
        </p:txBody>
      </p:sp>
      <p:sp>
        <p:nvSpPr>
          <p:cNvPr id="4" name="Picture Placeholder 3"/>
          <p:cNvSpPr>
            <a:spLocks noGrp="1"/>
          </p:cNvSpPr>
          <p:nvPr>
            <p:ph type="pic" sz="quarter" idx="14"/>
          </p:nvPr>
        </p:nvSpPr>
        <p:spPr>
          <a:xfrm>
            <a:off x="1511152" y="2695229"/>
            <a:ext cx="6048673" cy="6048671"/>
          </a:xfrm>
          <a:prstGeom prst="rect">
            <a:avLst/>
          </a:prstGeom>
        </p:spPr>
        <p:txBody>
          <a:bodyPr/>
          <a:lstStyle/>
          <a:p>
            <a:pPr lvl="0"/>
            <a:endParaRPr lang="uk-UA" noProof="0"/>
          </a:p>
        </p:txBody>
      </p:sp>
      <p:sp>
        <p:nvSpPr>
          <p:cNvPr id="7" name="Title 11"/>
          <p:cNvSpPr>
            <a:spLocks noGrp="1"/>
          </p:cNvSpPr>
          <p:nvPr>
            <p:ph type="title"/>
          </p:nvPr>
        </p:nvSpPr>
        <p:spPr>
          <a:xfrm>
            <a:off x="791072" y="534988"/>
            <a:ext cx="15625736"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5" name="Slide Number Placeholder 28"/>
          <p:cNvSpPr>
            <a:spLocks noGrp="1"/>
          </p:cNvSpPr>
          <p:nvPr userDrawn="1">
            <p:ph type="sldNum" sz="quarter" idx="15"/>
          </p:nvPr>
        </p:nvSpPr>
        <p:spPr/>
        <p:txBody>
          <a:bodyPr/>
          <a:lstStyle>
            <a:lvl1pPr>
              <a:defRPr/>
            </a:lvl1pPr>
          </a:lstStyle>
          <a:p>
            <a:pPr>
              <a:defRPr/>
            </a:pPr>
            <a:fld id="{E7523177-4EFE-4437-9360-1E0D9D39AC0E}" type="slidenum">
              <a:rPr lang="uk-UA"/>
              <a:pPr>
                <a:defRPr/>
              </a:pPr>
              <a:t>‹#›</a:t>
            </a:fld>
            <a:endParaRPr lang="uk-U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DEFAULT - IMG CENTER">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1511152" y="2695229"/>
            <a:ext cx="6048673" cy="6048671"/>
          </a:xfrm>
          <a:prstGeom prst="rect">
            <a:avLst/>
          </a:prstGeom>
        </p:spPr>
        <p:txBody>
          <a:bodyPr/>
          <a:lstStyle/>
          <a:p>
            <a:pPr lvl="0"/>
            <a:endParaRPr lang="uk-UA" noProof="0"/>
          </a:p>
        </p:txBody>
      </p:sp>
      <p:sp>
        <p:nvSpPr>
          <p:cNvPr id="7" name="Title 11"/>
          <p:cNvSpPr>
            <a:spLocks noGrp="1"/>
          </p:cNvSpPr>
          <p:nvPr>
            <p:ph type="title"/>
          </p:nvPr>
        </p:nvSpPr>
        <p:spPr>
          <a:xfrm>
            <a:off x="791072" y="534988"/>
            <a:ext cx="15625736"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5" name="Slide Number Placeholder 28"/>
          <p:cNvSpPr>
            <a:spLocks noGrp="1"/>
          </p:cNvSpPr>
          <p:nvPr userDrawn="1">
            <p:ph type="sldNum" sz="quarter" idx="15"/>
          </p:nvPr>
        </p:nvSpPr>
        <p:spPr/>
        <p:txBody>
          <a:bodyPr/>
          <a:lstStyle>
            <a:lvl1pPr>
              <a:defRPr/>
            </a:lvl1pPr>
          </a:lstStyle>
          <a:p>
            <a:pPr>
              <a:defRPr/>
            </a:pPr>
            <a:fld id="{0CC41448-A9BC-44D8-845F-6B11AF415EAB}" type="slidenum">
              <a:rPr lang="uk-UA"/>
              <a:pPr>
                <a:defRPr/>
              </a:pPr>
              <a:t>‹#›</a:t>
            </a:fld>
            <a:endParaRPr lang="uk-U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1.pn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1026" name="Shape 11"/>
          <p:cNvSpPr>
            <a:spLocks noChangeArrowheads="1"/>
          </p:cNvSpPr>
          <p:nvPr userDrawn="1"/>
        </p:nvSpPr>
        <p:spPr bwMode="auto">
          <a:xfrm>
            <a:off x="0" y="0"/>
            <a:ext cx="18288000" cy="966788"/>
          </a:xfrm>
          <a:prstGeom prst="rect">
            <a:avLst/>
          </a:prstGeom>
          <a:solidFill>
            <a:schemeClr val="bg1"/>
          </a:solidFill>
          <a:ln w="12700">
            <a:noFill/>
            <a:miter lim="400000"/>
            <a:headEnd/>
            <a:tailEnd/>
          </a:ln>
        </p:spPr>
        <p:txBody>
          <a:bodyPr lIns="0" tIns="0" rIns="0" bIns="0" anchor="ctr"/>
          <a:lstStyle/>
          <a:p>
            <a:pPr algn="ctr">
              <a:defRPr/>
            </a:pPr>
            <a:endParaRPr lang="uk-UA">
              <a:solidFill>
                <a:srgbClr val="000000"/>
              </a:solidFill>
              <a:latin typeface="Calibri" pitchFamily="34" charset="0"/>
              <a:ea typeface="Calibri" pitchFamily="34" charset="0"/>
              <a:cs typeface="Calibri" pitchFamily="34" charset="0"/>
              <a:sym typeface="Calibri" pitchFamily="34" charset="0"/>
            </a:endParaRPr>
          </a:p>
        </p:txBody>
      </p:sp>
      <p:sp>
        <p:nvSpPr>
          <p:cNvPr id="1027" name="Shape 12"/>
          <p:cNvSpPr>
            <a:spLocks noChangeArrowheads="1"/>
          </p:cNvSpPr>
          <p:nvPr userDrawn="1"/>
        </p:nvSpPr>
        <p:spPr bwMode="auto">
          <a:xfrm>
            <a:off x="0" y="9729788"/>
            <a:ext cx="18288000" cy="557212"/>
          </a:xfrm>
          <a:prstGeom prst="rect">
            <a:avLst/>
          </a:prstGeom>
          <a:solidFill>
            <a:schemeClr val="bg1"/>
          </a:solidFill>
          <a:ln w="12700">
            <a:noFill/>
            <a:miter lim="400000"/>
            <a:headEnd/>
            <a:tailEnd/>
          </a:ln>
        </p:spPr>
        <p:txBody>
          <a:bodyPr lIns="0" tIns="0" rIns="0" bIns="0" anchor="ctr"/>
          <a:lstStyle/>
          <a:p>
            <a:pPr algn="ctr">
              <a:defRPr/>
            </a:pPr>
            <a:endParaRPr lang="uk-UA">
              <a:solidFill>
                <a:srgbClr val="000000"/>
              </a:solidFill>
              <a:latin typeface="Calibri" pitchFamily="34" charset="0"/>
              <a:ea typeface="Calibri" pitchFamily="34" charset="0"/>
              <a:cs typeface="Calibri" pitchFamily="34" charset="0"/>
              <a:sym typeface="Calibri" pitchFamily="34" charset="0"/>
            </a:endParaRPr>
          </a:p>
        </p:txBody>
      </p:sp>
      <p:sp>
        <p:nvSpPr>
          <p:cNvPr id="9" name="Shape 13"/>
          <p:cNvSpPr/>
          <p:nvPr userDrawn="1"/>
        </p:nvSpPr>
        <p:spPr>
          <a:xfrm>
            <a:off x="0" y="966788"/>
            <a:ext cx="18288000" cy="0"/>
          </a:xfrm>
          <a:prstGeom prst="line">
            <a:avLst/>
          </a:prstGeom>
          <a:ln w="3175">
            <a:solidFill>
              <a:srgbClr val="D9D9D9"/>
            </a:solidFill>
          </a:ln>
        </p:spPr>
        <p:txBody>
          <a:bodyPr lIns="0" tIns="0" rIns="0" bIns="0"/>
          <a:lstStyle/>
          <a:p>
            <a:pPr defTabSz="907085" fontAlgn="auto">
              <a:spcBef>
                <a:spcPts val="0"/>
              </a:spcBef>
              <a:spcAft>
                <a:spcPts val="0"/>
              </a:spcAft>
              <a:defRPr sz="1200">
                <a:latin typeface="+mn-lt"/>
                <a:ea typeface="+mn-ea"/>
                <a:cs typeface="+mn-cs"/>
                <a:sym typeface="Helvetica"/>
              </a:defRPr>
            </a:pPr>
            <a:endParaRPr sz="2400" kern="0">
              <a:solidFill>
                <a:sysClr val="windowText" lastClr="000000"/>
              </a:solidFill>
              <a:latin typeface="+mn-lt"/>
              <a:cs typeface="+mn-cs"/>
              <a:sym typeface="Helvetica"/>
            </a:endParaRPr>
          </a:p>
        </p:txBody>
      </p:sp>
      <p:sp>
        <p:nvSpPr>
          <p:cNvPr id="10" name="Shape 14"/>
          <p:cNvSpPr/>
          <p:nvPr userDrawn="1"/>
        </p:nvSpPr>
        <p:spPr>
          <a:xfrm>
            <a:off x="0" y="9729788"/>
            <a:ext cx="18288000" cy="0"/>
          </a:xfrm>
          <a:prstGeom prst="line">
            <a:avLst/>
          </a:prstGeom>
          <a:ln w="3175">
            <a:solidFill>
              <a:srgbClr val="D9D9D9"/>
            </a:solidFill>
          </a:ln>
        </p:spPr>
        <p:txBody>
          <a:bodyPr lIns="0" tIns="0" rIns="0" bIns="0"/>
          <a:lstStyle/>
          <a:p>
            <a:pPr defTabSz="907085" fontAlgn="auto">
              <a:spcBef>
                <a:spcPts val="0"/>
              </a:spcBef>
              <a:spcAft>
                <a:spcPts val="0"/>
              </a:spcAft>
              <a:defRPr sz="1200">
                <a:latin typeface="+mn-lt"/>
                <a:ea typeface="+mn-ea"/>
                <a:cs typeface="+mn-cs"/>
                <a:sym typeface="Helvetica"/>
              </a:defRPr>
            </a:pPr>
            <a:endParaRPr sz="2400" kern="0">
              <a:solidFill>
                <a:sysClr val="windowText" lastClr="000000"/>
              </a:solidFill>
              <a:latin typeface="+mn-lt"/>
              <a:cs typeface="+mn-cs"/>
              <a:sym typeface="Helvetica"/>
            </a:endParaRPr>
          </a:p>
        </p:txBody>
      </p:sp>
      <p:sp>
        <p:nvSpPr>
          <p:cNvPr id="11" name="Shape 15"/>
          <p:cNvSpPr/>
          <p:nvPr userDrawn="1"/>
        </p:nvSpPr>
        <p:spPr>
          <a:xfrm>
            <a:off x="795338" y="0"/>
            <a:ext cx="1347787" cy="74613"/>
          </a:xfrm>
          <a:prstGeom prst="rect">
            <a:avLst/>
          </a:prstGeom>
          <a:solidFill>
            <a:schemeClr val="tx1">
              <a:lumMod val="50000"/>
            </a:schemeClr>
          </a:solidFill>
          <a:ln w="12700">
            <a:miter lim="400000"/>
          </a:ln>
        </p:spPr>
        <p:txBody>
          <a:bodyPr lIns="0" tIns="0" rIns="0" bIns="0" anchor="ctr"/>
          <a:lstStyle/>
          <a:p>
            <a:pPr algn="ctr" defTabSz="907085" fontAlgn="auto">
              <a:spcBef>
                <a:spcPts val="0"/>
              </a:spcBef>
              <a:spcAft>
                <a:spcPts val="0"/>
              </a:spcAft>
              <a:defRPr>
                <a:latin typeface="Calibri"/>
                <a:ea typeface="Calibri"/>
                <a:cs typeface="Calibri"/>
                <a:sym typeface="Calibri"/>
              </a:defRPr>
            </a:pPr>
            <a:endParaRPr kern="0">
              <a:solidFill>
                <a:sysClr val="windowText" lastClr="000000"/>
              </a:solidFill>
              <a:latin typeface="Calibri"/>
              <a:ea typeface="Calibri"/>
              <a:cs typeface="Calibri"/>
              <a:sym typeface="Calibri"/>
            </a:endParaRPr>
          </a:p>
        </p:txBody>
      </p:sp>
      <p:sp>
        <p:nvSpPr>
          <p:cNvPr id="1031" name="Shape 16"/>
          <p:cNvSpPr>
            <a:spLocks noChangeArrowheads="1"/>
          </p:cNvSpPr>
          <p:nvPr userDrawn="1"/>
        </p:nvSpPr>
        <p:spPr bwMode="auto">
          <a:xfrm>
            <a:off x="2143125" y="0"/>
            <a:ext cx="1346200" cy="74613"/>
          </a:xfrm>
          <a:prstGeom prst="rect">
            <a:avLst/>
          </a:prstGeom>
          <a:solidFill>
            <a:schemeClr val="accent1"/>
          </a:solidFill>
          <a:ln w="12700">
            <a:noFill/>
            <a:miter lim="400000"/>
            <a:headEnd/>
            <a:tailEnd/>
          </a:ln>
        </p:spPr>
        <p:txBody>
          <a:bodyPr lIns="0" tIns="0" rIns="0" bIns="0" anchor="ctr"/>
          <a:lstStyle/>
          <a:p>
            <a:pPr algn="ctr">
              <a:defRPr/>
            </a:pPr>
            <a:endParaRPr lang="uk-UA">
              <a:solidFill>
                <a:srgbClr val="000000"/>
              </a:solidFill>
              <a:latin typeface="Calibri" pitchFamily="34" charset="0"/>
              <a:ea typeface="Calibri" pitchFamily="34" charset="0"/>
              <a:cs typeface="Calibri" pitchFamily="34" charset="0"/>
              <a:sym typeface="Calibri" pitchFamily="34" charset="0"/>
            </a:endParaRPr>
          </a:p>
        </p:txBody>
      </p:sp>
      <p:grpSp>
        <p:nvGrpSpPr>
          <p:cNvPr id="1032" name="Group 2"/>
          <p:cNvGrpSpPr>
            <a:grpSpLocks/>
          </p:cNvGrpSpPr>
          <p:nvPr userDrawn="1"/>
        </p:nvGrpSpPr>
        <p:grpSpPr bwMode="auto">
          <a:xfrm>
            <a:off x="0" y="9732963"/>
            <a:ext cx="2951163" cy="557212"/>
            <a:chOff x="0" y="9732973"/>
            <a:chExt cx="2951312" cy="557698"/>
          </a:xfrm>
        </p:grpSpPr>
        <p:sp>
          <p:nvSpPr>
            <p:cNvPr id="1039" name="Shape 17"/>
            <p:cNvSpPr>
              <a:spLocks noChangeArrowheads="1"/>
            </p:cNvSpPr>
            <p:nvPr userDrawn="1"/>
          </p:nvSpPr>
          <p:spPr bwMode="auto">
            <a:xfrm>
              <a:off x="0" y="9732973"/>
              <a:ext cx="2951312" cy="557698"/>
            </a:xfrm>
            <a:prstGeom prst="rect">
              <a:avLst/>
            </a:prstGeom>
            <a:solidFill>
              <a:srgbClr val="FC9308"/>
            </a:solidFill>
            <a:ln w="12700">
              <a:noFill/>
              <a:miter lim="400000"/>
              <a:headEnd/>
              <a:tailEnd/>
            </a:ln>
          </p:spPr>
          <p:txBody>
            <a:bodyPr lIns="0" tIns="0" rIns="0" bIns="0" anchor="ctr"/>
            <a:lstStyle/>
            <a:p>
              <a:pPr algn="ctr">
                <a:defRPr/>
              </a:pPr>
              <a:endParaRPr lang="uk-UA">
                <a:solidFill>
                  <a:srgbClr val="000000"/>
                </a:solidFill>
                <a:latin typeface="Calibri" pitchFamily="34" charset="0"/>
                <a:ea typeface="Calibri" pitchFamily="34" charset="0"/>
                <a:cs typeface="Calibri" pitchFamily="34" charset="0"/>
                <a:sym typeface="Calibri" pitchFamily="34" charset="0"/>
              </a:endParaRPr>
            </a:p>
          </p:txBody>
        </p:sp>
        <p:sp>
          <p:nvSpPr>
            <p:cNvPr id="14" name="Shape 18"/>
            <p:cNvSpPr/>
            <p:nvPr userDrawn="1"/>
          </p:nvSpPr>
          <p:spPr>
            <a:xfrm>
              <a:off x="0" y="9734561"/>
              <a:ext cx="2951312" cy="554521"/>
            </a:xfrm>
            <a:prstGeom prst="rect">
              <a:avLst/>
            </a:prstGeom>
            <a:ln w="12700">
              <a:miter lim="400000"/>
            </a:ln>
            <a:extLst/>
          </p:spPr>
          <p:txBody>
            <a:bodyPr lIns="91436" tIns="91436" rIns="91436" bIns="91436">
              <a:spAutoFit/>
            </a:bodyPr>
            <a:lstStyle>
              <a:lvl1pPr>
                <a:defRPr sz="1200" u="sng">
                  <a:solidFill>
                    <a:srgbClr val="FFFFFF"/>
                  </a:solidFill>
                  <a:latin typeface="Bebas Neue"/>
                  <a:ea typeface="Bebas Neue"/>
                  <a:cs typeface="Bebas Neue"/>
                  <a:sym typeface="Bebas Neue"/>
                </a:defRPr>
              </a:lvl1pPr>
            </a:lstStyle>
            <a:p>
              <a:pPr algn="ctr" defTabSz="907085" fontAlgn="auto">
                <a:spcBef>
                  <a:spcPts val="0"/>
                </a:spcBef>
                <a:spcAft>
                  <a:spcPts val="0"/>
                </a:spcAft>
                <a:defRPr sz="1800" u="none">
                  <a:solidFill>
                    <a:srgbClr val="000000"/>
                  </a:solidFill>
                </a:defRPr>
              </a:pPr>
              <a:r>
                <a:rPr lang="en-US" sz="2400" b="1" u="none" kern="0" dirty="0">
                  <a:solidFill>
                    <a:schemeClr val="tx1">
                      <a:lumMod val="50000"/>
                    </a:schemeClr>
                  </a:solidFill>
                  <a:latin typeface="+mn-lt"/>
                </a:rPr>
                <a:t>YEP ECOSYSTEM</a:t>
              </a:r>
              <a:endParaRPr sz="2400" b="1" u="none" kern="0" dirty="0">
                <a:solidFill>
                  <a:schemeClr val="tx1">
                    <a:lumMod val="50000"/>
                  </a:schemeClr>
                </a:solidFill>
                <a:latin typeface="+mn-lt"/>
              </a:endParaRPr>
            </a:p>
          </p:txBody>
        </p:sp>
      </p:grpSp>
      <p:sp>
        <p:nvSpPr>
          <p:cNvPr id="24" name="Shape 18"/>
          <p:cNvSpPr/>
          <p:nvPr userDrawn="1"/>
        </p:nvSpPr>
        <p:spPr bwMode="auto">
          <a:xfrm>
            <a:off x="11520288" y="9824020"/>
            <a:ext cx="5472584" cy="402204"/>
          </a:xfrm>
          <a:prstGeom prst="rect">
            <a:avLst/>
          </a:prstGeom>
          <a:ln w="12700">
            <a:miter lim="400000"/>
          </a:ln>
          <a:extLst/>
        </p:spPr>
        <p:txBody>
          <a:bodyPr wrap="square" lIns="46757" tIns="46757" rIns="46757" bIns="46757">
            <a:spAutoFit/>
          </a:bodyPr>
          <a:lstStyle>
            <a:lvl1pPr>
              <a:defRPr sz="1200" u="sng">
                <a:solidFill>
                  <a:srgbClr val="FFFFFF"/>
                </a:solidFill>
                <a:latin typeface="Bebas Neue"/>
                <a:ea typeface="Bebas Neue"/>
                <a:cs typeface="Bebas Neue"/>
                <a:sym typeface="Bebas Neue"/>
              </a:defRPr>
            </a:lvl1pPr>
          </a:lstStyle>
          <a:p>
            <a:pPr algn="ctr" defTabSz="907085" fontAlgn="auto">
              <a:spcBef>
                <a:spcPts val="0"/>
              </a:spcBef>
              <a:spcAft>
                <a:spcPts val="0"/>
              </a:spcAft>
              <a:defRPr sz="1800" u="none">
                <a:solidFill>
                  <a:srgbClr val="000000"/>
                </a:solidFill>
              </a:defRPr>
            </a:pPr>
            <a:r>
              <a:rPr lang="en-US" sz="2000" b="1" u="none" kern="0" dirty="0">
                <a:solidFill>
                  <a:schemeClr val="tx1">
                    <a:lumMod val="50000"/>
                  </a:schemeClr>
                </a:solidFill>
                <a:latin typeface="+mn-lt"/>
              </a:rPr>
              <a:t>YOUTH ENTREPRENEURIAL PARTNERSHIP</a:t>
            </a:r>
            <a:r>
              <a:rPr lang="en-US" sz="2000" b="1" u="none" kern="0" baseline="0" dirty="0">
                <a:solidFill>
                  <a:schemeClr val="tx1">
                    <a:lumMod val="50000"/>
                  </a:schemeClr>
                </a:solidFill>
                <a:latin typeface="+mn-lt"/>
              </a:rPr>
              <a:t> </a:t>
            </a:r>
            <a:endParaRPr sz="2000" b="1" u="none" kern="0" dirty="0">
              <a:solidFill>
                <a:schemeClr val="tx1">
                  <a:lumMod val="50000"/>
                </a:schemeClr>
              </a:solidFill>
              <a:latin typeface="+mn-lt"/>
            </a:endParaRPr>
          </a:p>
        </p:txBody>
      </p:sp>
      <p:sp>
        <p:nvSpPr>
          <p:cNvPr id="1034" name="Shape 17"/>
          <p:cNvSpPr>
            <a:spLocks noChangeArrowheads="1"/>
          </p:cNvSpPr>
          <p:nvPr userDrawn="1"/>
        </p:nvSpPr>
        <p:spPr bwMode="auto">
          <a:xfrm>
            <a:off x="16811625" y="9752012"/>
            <a:ext cx="860425" cy="534988"/>
          </a:xfrm>
          <a:prstGeom prst="rect">
            <a:avLst/>
          </a:prstGeom>
          <a:solidFill>
            <a:schemeClr val="bg1"/>
          </a:solidFill>
          <a:ln w="12700">
            <a:noFill/>
            <a:miter lim="400000"/>
            <a:headEnd/>
            <a:tailEnd/>
          </a:ln>
        </p:spPr>
        <p:txBody>
          <a:bodyPr lIns="0" tIns="0" rIns="0" bIns="0" anchor="ctr"/>
          <a:lstStyle/>
          <a:p>
            <a:pPr algn="ctr">
              <a:defRPr/>
            </a:pPr>
            <a:endParaRPr lang="uk-UA">
              <a:solidFill>
                <a:schemeClr val="bg1"/>
              </a:solidFill>
              <a:latin typeface="Calibri" pitchFamily="34" charset="0"/>
              <a:ea typeface="Calibri" pitchFamily="34" charset="0"/>
              <a:cs typeface="Calibri" pitchFamily="34" charset="0"/>
              <a:sym typeface="Calibri" pitchFamily="34" charset="0"/>
            </a:endParaRPr>
          </a:p>
        </p:txBody>
      </p:sp>
      <p:sp>
        <p:nvSpPr>
          <p:cNvPr id="29" name="Slide Number Placeholder 28"/>
          <p:cNvSpPr>
            <a:spLocks noGrp="1"/>
          </p:cNvSpPr>
          <p:nvPr userDrawn="1">
            <p:ph type="sldNum" sz="quarter" idx="4"/>
          </p:nvPr>
        </p:nvSpPr>
        <p:spPr>
          <a:xfrm>
            <a:off x="16811625" y="9732963"/>
            <a:ext cx="860425" cy="549275"/>
          </a:xfrm>
          <a:prstGeom prst="rect">
            <a:avLst/>
          </a:prstGeom>
        </p:spPr>
        <p:txBody>
          <a:bodyPr vert="horz" lIns="91440" tIns="45720" rIns="91440" bIns="45720" rtlCol="0" anchor="ctr"/>
          <a:lstStyle>
            <a:lvl1pPr algn="ctr" defTabSz="907085" fontAlgn="auto">
              <a:spcBef>
                <a:spcPts val="0"/>
              </a:spcBef>
              <a:spcAft>
                <a:spcPts val="0"/>
              </a:spcAft>
              <a:defRPr sz="2400" b="1" kern="0">
                <a:solidFill>
                  <a:srgbClr val="FC9308"/>
                </a:solidFill>
                <a:latin typeface="+mn-lt"/>
                <a:ea typeface="+mj-ea"/>
                <a:cs typeface="+mj-cs"/>
              </a:defRPr>
            </a:lvl1pPr>
          </a:lstStyle>
          <a:p>
            <a:pPr>
              <a:defRPr/>
            </a:pPr>
            <a:fld id="{35127E0F-B4ED-4C8E-A20A-93B19E7BEE19}" type="slidenum">
              <a:rPr lang="uk-UA" smtClean="0"/>
              <a:pPr>
                <a:defRPr/>
              </a:pPr>
              <a:t>‹#›</a:t>
            </a:fld>
            <a:endParaRPr lang="uk-UA" dirty="0"/>
          </a:p>
        </p:txBody>
      </p:sp>
      <p:pic>
        <p:nvPicPr>
          <p:cNvPr id="48" name="Рисунок 47" descr="short_logo.png"/>
          <p:cNvPicPr>
            <a:picLocks noChangeAspect="1"/>
          </p:cNvPicPr>
          <p:nvPr userDrawn="1"/>
        </p:nvPicPr>
        <p:blipFill>
          <a:blip r:embed="rId11"/>
          <a:stretch>
            <a:fillRect/>
          </a:stretch>
        </p:blipFill>
        <p:spPr>
          <a:xfrm>
            <a:off x="16920864" y="120055"/>
            <a:ext cx="805972" cy="774973"/>
          </a:xfrm>
          <a:prstGeom prst="rect">
            <a:avLst/>
          </a:prstGeom>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75" r:id="rId3"/>
    <p:sldLayoutId id="2147483776" r:id="rId4"/>
    <p:sldLayoutId id="2147483777" r:id="rId5"/>
    <p:sldLayoutId id="2147483778" r:id="rId6"/>
    <p:sldLayoutId id="2147483779" r:id="rId7"/>
    <p:sldLayoutId id="2147483780" r:id="rId8"/>
    <p:sldLayoutId id="2147483781" r:id="rId9"/>
  </p:sldLayoutIdLst>
  <p:hf hdr="0" ftr="0" dt="0"/>
  <p:txStyles>
    <p:titleStyle>
      <a:lvl1pPr algn="l" defTabSz="1827213" rtl="0" eaLnBrk="0" fontAlgn="base" hangingPunct="0">
        <a:lnSpc>
          <a:spcPct val="90000"/>
        </a:lnSpc>
        <a:spcBef>
          <a:spcPct val="0"/>
        </a:spcBef>
        <a:spcAft>
          <a:spcPct val="0"/>
        </a:spcAft>
        <a:defRPr sz="8800" kern="1200">
          <a:solidFill>
            <a:schemeClr val="tx1"/>
          </a:solidFill>
          <a:latin typeface="+mj-lt"/>
          <a:ea typeface="+mj-ea"/>
          <a:cs typeface="+mj-cs"/>
        </a:defRPr>
      </a:lvl1pPr>
      <a:lvl2pPr algn="l" defTabSz="1827213" rtl="0" eaLnBrk="0" fontAlgn="base" hangingPunct="0">
        <a:lnSpc>
          <a:spcPct val="90000"/>
        </a:lnSpc>
        <a:spcBef>
          <a:spcPct val="0"/>
        </a:spcBef>
        <a:spcAft>
          <a:spcPct val="0"/>
        </a:spcAft>
        <a:defRPr sz="8800">
          <a:solidFill>
            <a:schemeClr val="tx1"/>
          </a:solidFill>
          <a:latin typeface="Calibri" pitchFamily="34" charset="0"/>
        </a:defRPr>
      </a:lvl2pPr>
      <a:lvl3pPr algn="l" defTabSz="1827213" rtl="0" eaLnBrk="0" fontAlgn="base" hangingPunct="0">
        <a:lnSpc>
          <a:spcPct val="90000"/>
        </a:lnSpc>
        <a:spcBef>
          <a:spcPct val="0"/>
        </a:spcBef>
        <a:spcAft>
          <a:spcPct val="0"/>
        </a:spcAft>
        <a:defRPr sz="8800">
          <a:solidFill>
            <a:schemeClr val="tx1"/>
          </a:solidFill>
          <a:latin typeface="Calibri" pitchFamily="34" charset="0"/>
        </a:defRPr>
      </a:lvl3pPr>
      <a:lvl4pPr algn="l" defTabSz="1827213" rtl="0" eaLnBrk="0" fontAlgn="base" hangingPunct="0">
        <a:lnSpc>
          <a:spcPct val="90000"/>
        </a:lnSpc>
        <a:spcBef>
          <a:spcPct val="0"/>
        </a:spcBef>
        <a:spcAft>
          <a:spcPct val="0"/>
        </a:spcAft>
        <a:defRPr sz="8800">
          <a:solidFill>
            <a:schemeClr val="tx1"/>
          </a:solidFill>
          <a:latin typeface="Calibri" pitchFamily="34" charset="0"/>
        </a:defRPr>
      </a:lvl4pPr>
      <a:lvl5pPr algn="l" defTabSz="1827213" rtl="0" eaLnBrk="0" fontAlgn="base" hangingPunct="0">
        <a:lnSpc>
          <a:spcPct val="90000"/>
        </a:lnSpc>
        <a:spcBef>
          <a:spcPct val="0"/>
        </a:spcBef>
        <a:spcAft>
          <a:spcPct val="0"/>
        </a:spcAft>
        <a:defRPr sz="8800">
          <a:solidFill>
            <a:schemeClr val="tx1"/>
          </a:solidFill>
          <a:latin typeface="Calibri" pitchFamily="34" charset="0"/>
        </a:defRPr>
      </a:lvl5pPr>
      <a:lvl6pPr marL="457200" algn="l" defTabSz="1827213" rtl="0" fontAlgn="base">
        <a:lnSpc>
          <a:spcPct val="90000"/>
        </a:lnSpc>
        <a:spcBef>
          <a:spcPct val="0"/>
        </a:spcBef>
        <a:spcAft>
          <a:spcPct val="0"/>
        </a:spcAft>
        <a:defRPr sz="8800">
          <a:solidFill>
            <a:schemeClr val="tx1"/>
          </a:solidFill>
          <a:latin typeface="Calibri" pitchFamily="34" charset="0"/>
        </a:defRPr>
      </a:lvl6pPr>
      <a:lvl7pPr marL="914400" algn="l" defTabSz="1827213" rtl="0" fontAlgn="base">
        <a:lnSpc>
          <a:spcPct val="90000"/>
        </a:lnSpc>
        <a:spcBef>
          <a:spcPct val="0"/>
        </a:spcBef>
        <a:spcAft>
          <a:spcPct val="0"/>
        </a:spcAft>
        <a:defRPr sz="8800">
          <a:solidFill>
            <a:schemeClr val="tx1"/>
          </a:solidFill>
          <a:latin typeface="Calibri" pitchFamily="34" charset="0"/>
        </a:defRPr>
      </a:lvl7pPr>
      <a:lvl8pPr marL="1371600" algn="l" defTabSz="1827213" rtl="0" fontAlgn="base">
        <a:lnSpc>
          <a:spcPct val="90000"/>
        </a:lnSpc>
        <a:spcBef>
          <a:spcPct val="0"/>
        </a:spcBef>
        <a:spcAft>
          <a:spcPct val="0"/>
        </a:spcAft>
        <a:defRPr sz="8800">
          <a:solidFill>
            <a:schemeClr val="tx1"/>
          </a:solidFill>
          <a:latin typeface="Calibri" pitchFamily="34" charset="0"/>
        </a:defRPr>
      </a:lvl8pPr>
      <a:lvl9pPr marL="1828800" algn="l" defTabSz="1827213" rtl="0" fontAlgn="base">
        <a:lnSpc>
          <a:spcPct val="90000"/>
        </a:lnSpc>
        <a:spcBef>
          <a:spcPct val="0"/>
        </a:spcBef>
        <a:spcAft>
          <a:spcPct val="0"/>
        </a:spcAft>
        <a:defRPr sz="8800">
          <a:solidFill>
            <a:schemeClr val="tx1"/>
          </a:solidFill>
          <a:latin typeface="Calibri" pitchFamily="34" charset="0"/>
        </a:defRPr>
      </a:lvl9pPr>
    </p:titleStyle>
    <p:bodyStyle>
      <a:lvl1pPr marL="455613" indent="-455613" algn="l" defTabSz="1827213" rtl="0" eaLnBrk="0" fontAlgn="base" hangingPunct="0">
        <a:lnSpc>
          <a:spcPct val="90000"/>
        </a:lnSpc>
        <a:spcBef>
          <a:spcPts val="2000"/>
        </a:spcBef>
        <a:spcAft>
          <a:spcPct val="0"/>
        </a:spcAft>
        <a:buFont typeface="Arial" pitchFamily="34" charset="0"/>
        <a:buChar char="•"/>
        <a:defRPr sz="5600" kern="1200">
          <a:solidFill>
            <a:schemeClr val="tx1"/>
          </a:solidFill>
          <a:latin typeface="+mn-lt"/>
          <a:ea typeface="+mn-ea"/>
          <a:cs typeface="+mn-cs"/>
        </a:defRPr>
      </a:lvl1pPr>
      <a:lvl2pPr marL="1370013" indent="-455613" algn="l" defTabSz="1827213" rtl="0" eaLnBrk="0" fontAlgn="base" hangingPunct="0">
        <a:lnSpc>
          <a:spcPct val="90000"/>
        </a:lnSpc>
        <a:spcBef>
          <a:spcPts val="1000"/>
        </a:spcBef>
        <a:spcAft>
          <a:spcPct val="0"/>
        </a:spcAft>
        <a:buFont typeface="Arial" pitchFamily="34" charset="0"/>
        <a:buChar char="•"/>
        <a:defRPr sz="4800" kern="1200">
          <a:solidFill>
            <a:schemeClr val="tx1"/>
          </a:solidFill>
          <a:latin typeface="+mn-lt"/>
          <a:ea typeface="+mn-ea"/>
          <a:cs typeface="+mn-cs"/>
        </a:defRPr>
      </a:lvl2pPr>
      <a:lvl3pPr marL="2284413" indent="-455613" algn="l" defTabSz="1827213" rtl="0" eaLnBrk="0" fontAlgn="base" hangingPunct="0">
        <a:lnSpc>
          <a:spcPct val="90000"/>
        </a:lnSpc>
        <a:spcBef>
          <a:spcPts val="1000"/>
        </a:spcBef>
        <a:spcAft>
          <a:spcPct val="0"/>
        </a:spcAft>
        <a:buFont typeface="Arial" pitchFamily="34" charset="0"/>
        <a:buChar char="•"/>
        <a:defRPr sz="4000" kern="1200">
          <a:solidFill>
            <a:schemeClr val="tx1"/>
          </a:solidFill>
          <a:latin typeface="+mn-lt"/>
          <a:ea typeface="+mn-ea"/>
          <a:cs typeface="+mn-cs"/>
        </a:defRPr>
      </a:lvl3pPr>
      <a:lvl4pPr marL="3198813" indent="-455613" algn="l" defTabSz="1827213" rtl="0" eaLnBrk="0" fontAlgn="base" hangingPunct="0">
        <a:lnSpc>
          <a:spcPct val="90000"/>
        </a:lnSpc>
        <a:spcBef>
          <a:spcPts val="1000"/>
        </a:spcBef>
        <a:spcAft>
          <a:spcPct val="0"/>
        </a:spcAft>
        <a:buFont typeface="Arial" pitchFamily="34" charset="0"/>
        <a:buChar char="•"/>
        <a:defRPr sz="3600" kern="1200">
          <a:solidFill>
            <a:schemeClr val="tx1"/>
          </a:solidFill>
          <a:latin typeface="+mn-lt"/>
          <a:ea typeface="+mn-ea"/>
          <a:cs typeface="+mn-cs"/>
        </a:defRPr>
      </a:lvl4pPr>
      <a:lvl5pPr marL="4113213" indent="-455613" algn="l" defTabSz="1827213" rtl="0" eaLnBrk="0" fontAlgn="base" hangingPunct="0">
        <a:lnSpc>
          <a:spcPct val="90000"/>
        </a:lnSpc>
        <a:spcBef>
          <a:spcPts val="1000"/>
        </a:spcBef>
        <a:spcAft>
          <a:spcPct val="0"/>
        </a:spcAft>
        <a:buFont typeface="Arial" pitchFamily="34" charset="0"/>
        <a:buChar char="•"/>
        <a:defRPr sz="3600" kern="1200">
          <a:solidFill>
            <a:schemeClr val="tx1"/>
          </a:solidFill>
          <a:latin typeface="+mn-lt"/>
          <a:ea typeface="+mn-ea"/>
          <a:cs typeface="+mn-cs"/>
        </a:defRPr>
      </a:lvl5pPr>
      <a:lvl6pPr marL="5029180" indent="-457198" algn="l" defTabSz="182879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577" indent="-457198" algn="l" defTabSz="182879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973" indent="-457198" algn="l" defTabSz="182879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370" indent="-457198" algn="l" defTabSz="182879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uk-UA"/>
      </a:defPPr>
      <a:lvl1pPr marL="0" algn="l" defTabSz="1828793" rtl="0" eaLnBrk="1" latinLnBrk="0" hangingPunct="1">
        <a:defRPr sz="3600" kern="1200">
          <a:solidFill>
            <a:schemeClr val="tx1"/>
          </a:solidFill>
          <a:latin typeface="+mn-lt"/>
          <a:ea typeface="+mn-ea"/>
          <a:cs typeface="+mn-cs"/>
        </a:defRPr>
      </a:lvl1pPr>
      <a:lvl2pPr marL="914396" algn="l" defTabSz="1828793" rtl="0" eaLnBrk="1" latinLnBrk="0" hangingPunct="1">
        <a:defRPr sz="3600" kern="1200">
          <a:solidFill>
            <a:schemeClr val="tx1"/>
          </a:solidFill>
          <a:latin typeface="+mn-lt"/>
          <a:ea typeface="+mn-ea"/>
          <a:cs typeface="+mn-cs"/>
        </a:defRPr>
      </a:lvl2pPr>
      <a:lvl3pPr marL="1828793" algn="l" defTabSz="1828793" rtl="0" eaLnBrk="1" latinLnBrk="0" hangingPunct="1">
        <a:defRPr sz="3600" kern="1200">
          <a:solidFill>
            <a:schemeClr val="tx1"/>
          </a:solidFill>
          <a:latin typeface="+mn-lt"/>
          <a:ea typeface="+mn-ea"/>
          <a:cs typeface="+mn-cs"/>
        </a:defRPr>
      </a:lvl3pPr>
      <a:lvl4pPr marL="2743189" algn="l" defTabSz="1828793" rtl="0" eaLnBrk="1" latinLnBrk="0" hangingPunct="1">
        <a:defRPr sz="3600" kern="1200">
          <a:solidFill>
            <a:schemeClr val="tx1"/>
          </a:solidFill>
          <a:latin typeface="+mn-lt"/>
          <a:ea typeface="+mn-ea"/>
          <a:cs typeface="+mn-cs"/>
        </a:defRPr>
      </a:lvl4pPr>
      <a:lvl5pPr marL="3657585" algn="l" defTabSz="1828793" rtl="0" eaLnBrk="1" latinLnBrk="0" hangingPunct="1">
        <a:defRPr sz="3600" kern="1200">
          <a:solidFill>
            <a:schemeClr val="tx1"/>
          </a:solidFill>
          <a:latin typeface="+mn-lt"/>
          <a:ea typeface="+mn-ea"/>
          <a:cs typeface="+mn-cs"/>
        </a:defRPr>
      </a:lvl5pPr>
      <a:lvl6pPr marL="4571982" algn="l" defTabSz="1828793" rtl="0" eaLnBrk="1" latinLnBrk="0" hangingPunct="1">
        <a:defRPr sz="3600" kern="1200">
          <a:solidFill>
            <a:schemeClr val="tx1"/>
          </a:solidFill>
          <a:latin typeface="+mn-lt"/>
          <a:ea typeface="+mn-ea"/>
          <a:cs typeface="+mn-cs"/>
        </a:defRPr>
      </a:lvl6pPr>
      <a:lvl7pPr marL="5486378" algn="l" defTabSz="1828793" rtl="0" eaLnBrk="1" latinLnBrk="0" hangingPunct="1">
        <a:defRPr sz="3600" kern="1200">
          <a:solidFill>
            <a:schemeClr val="tx1"/>
          </a:solidFill>
          <a:latin typeface="+mn-lt"/>
          <a:ea typeface="+mn-ea"/>
          <a:cs typeface="+mn-cs"/>
        </a:defRPr>
      </a:lvl7pPr>
      <a:lvl8pPr marL="6400775" algn="l" defTabSz="1828793" rtl="0" eaLnBrk="1" latinLnBrk="0" hangingPunct="1">
        <a:defRPr sz="3600" kern="1200">
          <a:solidFill>
            <a:schemeClr val="tx1"/>
          </a:solidFill>
          <a:latin typeface="+mn-lt"/>
          <a:ea typeface="+mn-ea"/>
          <a:cs typeface="+mn-cs"/>
        </a:defRPr>
      </a:lvl8pPr>
      <a:lvl9pPr marL="7315172" algn="l" defTabSz="1828793"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050" name="Shape 11"/>
          <p:cNvSpPr>
            <a:spLocks noChangeArrowheads="1"/>
          </p:cNvSpPr>
          <p:nvPr userDrawn="1"/>
        </p:nvSpPr>
        <p:spPr bwMode="auto">
          <a:xfrm>
            <a:off x="0" y="0"/>
            <a:ext cx="18288000" cy="1666875"/>
          </a:xfrm>
          <a:prstGeom prst="rect">
            <a:avLst/>
          </a:prstGeom>
          <a:solidFill>
            <a:schemeClr val="bg1"/>
          </a:solidFill>
          <a:ln w="12700">
            <a:noFill/>
            <a:miter lim="400000"/>
            <a:headEnd/>
            <a:tailEnd/>
          </a:ln>
        </p:spPr>
        <p:txBody>
          <a:bodyPr lIns="0" tIns="0" rIns="0" bIns="0" anchor="ctr"/>
          <a:lstStyle/>
          <a:p>
            <a:pPr algn="ctr">
              <a:defRPr/>
            </a:pPr>
            <a:endParaRPr lang="uk-UA">
              <a:solidFill>
                <a:srgbClr val="000000"/>
              </a:solidFill>
              <a:latin typeface="Calibri" pitchFamily="34" charset="0"/>
              <a:ea typeface="Calibri" pitchFamily="34" charset="0"/>
              <a:cs typeface="Calibri" pitchFamily="34" charset="0"/>
              <a:sym typeface="Calibri" pitchFamily="34" charset="0"/>
            </a:endParaRPr>
          </a:p>
        </p:txBody>
      </p:sp>
      <p:sp>
        <p:nvSpPr>
          <p:cNvPr id="2051" name="Shape 12"/>
          <p:cNvSpPr>
            <a:spLocks noChangeArrowheads="1"/>
          </p:cNvSpPr>
          <p:nvPr userDrawn="1"/>
        </p:nvSpPr>
        <p:spPr bwMode="auto">
          <a:xfrm>
            <a:off x="0" y="9729788"/>
            <a:ext cx="18288000" cy="557212"/>
          </a:xfrm>
          <a:prstGeom prst="rect">
            <a:avLst/>
          </a:prstGeom>
          <a:solidFill>
            <a:schemeClr val="bg1"/>
          </a:solidFill>
          <a:ln w="12700">
            <a:noFill/>
            <a:miter lim="400000"/>
            <a:headEnd/>
            <a:tailEnd/>
          </a:ln>
        </p:spPr>
        <p:txBody>
          <a:bodyPr lIns="0" tIns="0" rIns="0" bIns="0" anchor="ctr"/>
          <a:lstStyle/>
          <a:p>
            <a:pPr algn="ctr">
              <a:defRPr/>
            </a:pPr>
            <a:endParaRPr lang="uk-UA">
              <a:solidFill>
                <a:srgbClr val="000000"/>
              </a:solidFill>
              <a:latin typeface="Calibri" pitchFamily="34" charset="0"/>
              <a:ea typeface="Calibri" pitchFamily="34" charset="0"/>
              <a:cs typeface="Calibri" pitchFamily="34" charset="0"/>
              <a:sym typeface="Calibri" pitchFamily="34" charset="0"/>
            </a:endParaRPr>
          </a:p>
        </p:txBody>
      </p:sp>
      <p:sp>
        <p:nvSpPr>
          <p:cNvPr id="9" name="Shape 13"/>
          <p:cNvSpPr/>
          <p:nvPr userDrawn="1"/>
        </p:nvSpPr>
        <p:spPr>
          <a:xfrm>
            <a:off x="0" y="1655763"/>
            <a:ext cx="18288000" cy="0"/>
          </a:xfrm>
          <a:prstGeom prst="line">
            <a:avLst/>
          </a:prstGeom>
          <a:ln w="3175">
            <a:solidFill>
              <a:srgbClr val="D9D9D9"/>
            </a:solidFill>
          </a:ln>
        </p:spPr>
        <p:txBody>
          <a:bodyPr lIns="0" tIns="0" rIns="0" bIns="0"/>
          <a:lstStyle/>
          <a:p>
            <a:pPr defTabSz="907085" fontAlgn="auto">
              <a:spcBef>
                <a:spcPts val="0"/>
              </a:spcBef>
              <a:spcAft>
                <a:spcPts val="0"/>
              </a:spcAft>
              <a:defRPr sz="1200">
                <a:latin typeface="+mn-lt"/>
                <a:ea typeface="+mn-ea"/>
                <a:cs typeface="+mn-cs"/>
                <a:sym typeface="Helvetica"/>
              </a:defRPr>
            </a:pPr>
            <a:endParaRPr sz="2400" kern="0">
              <a:solidFill>
                <a:sysClr val="windowText" lastClr="000000"/>
              </a:solidFill>
              <a:latin typeface="+mn-lt"/>
              <a:cs typeface="+mn-cs"/>
              <a:sym typeface="Helvetica"/>
            </a:endParaRPr>
          </a:p>
        </p:txBody>
      </p:sp>
      <p:sp>
        <p:nvSpPr>
          <p:cNvPr id="10" name="Shape 14"/>
          <p:cNvSpPr/>
          <p:nvPr userDrawn="1"/>
        </p:nvSpPr>
        <p:spPr>
          <a:xfrm>
            <a:off x="0" y="9729788"/>
            <a:ext cx="18288000" cy="0"/>
          </a:xfrm>
          <a:prstGeom prst="line">
            <a:avLst/>
          </a:prstGeom>
          <a:ln w="3175">
            <a:solidFill>
              <a:srgbClr val="D9D9D9"/>
            </a:solidFill>
          </a:ln>
        </p:spPr>
        <p:txBody>
          <a:bodyPr lIns="0" tIns="0" rIns="0" bIns="0"/>
          <a:lstStyle/>
          <a:p>
            <a:pPr defTabSz="907085" fontAlgn="auto">
              <a:spcBef>
                <a:spcPts val="0"/>
              </a:spcBef>
              <a:spcAft>
                <a:spcPts val="0"/>
              </a:spcAft>
              <a:defRPr sz="1200">
                <a:latin typeface="+mn-lt"/>
                <a:ea typeface="+mn-ea"/>
                <a:cs typeface="+mn-cs"/>
                <a:sym typeface="Helvetica"/>
              </a:defRPr>
            </a:pPr>
            <a:endParaRPr sz="2400" kern="0">
              <a:solidFill>
                <a:sysClr val="windowText" lastClr="000000"/>
              </a:solidFill>
              <a:latin typeface="+mn-lt"/>
              <a:cs typeface="+mn-cs"/>
              <a:sym typeface="Helvetica"/>
            </a:endParaRPr>
          </a:p>
        </p:txBody>
      </p:sp>
      <p:sp>
        <p:nvSpPr>
          <p:cNvPr id="2056" name="Shape 21">
            <a:hlinkClick r:id="" action="ppaction://hlinkshowjump?jump=nextslide"/>
          </p:cNvPr>
          <p:cNvSpPr>
            <a:spLocks/>
          </p:cNvSpPr>
          <p:nvPr userDrawn="1"/>
        </p:nvSpPr>
        <p:spPr bwMode="auto">
          <a:xfrm>
            <a:off x="17311688" y="635000"/>
            <a:ext cx="360362" cy="360363"/>
          </a:xfrm>
          <a:custGeom>
            <a:avLst/>
            <a:gdLst>
              <a:gd name="T0" fmla="*/ 180022 w 21600"/>
              <a:gd name="T1" fmla="*/ 180022 h 21600"/>
              <a:gd name="T2" fmla="*/ 180022 w 21600"/>
              <a:gd name="T3" fmla="*/ 180022 h 21600"/>
              <a:gd name="T4" fmla="*/ 180022 w 21600"/>
              <a:gd name="T5" fmla="*/ 180022 h 21600"/>
              <a:gd name="T6" fmla="*/ 180022 w 21600"/>
              <a:gd name="T7" fmla="*/ 18002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8506" y="4324"/>
                </a:moveTo>
                <a:lnTo>
                  <a:pt x="8506" y="6419"/>
                </a:lnTo>
                <a:lnTo>
                  <a:pt x="13839" y="10800"/>
                </a:lnTo>
                <a:lnTo>
                  <a:pt x="8506" y="15181"/>
                </a:lnTo>
                <a:lnTo>
                  <a:pt x="8506" y="17276"/>
                </a:lnTo>
                <a:lnTo>
                  <a:pt x="16315" y="10800"/>
                </a:lnTo>
                <a:close/>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close/>
              </a:path>
            </a:pathLst>
          </a:custGeom>
          <a:solidFill>
            <a:schemeClr val="bg2">
              <a:alpha val="20000"/>
            </a:schemeClr>
          </a:solidFill>
          <a:ln w="12700">
            <a:noFill/>
            <a:miter lim="400000"/>
            <a:headEnd/>
            <a:tailEnd/>
          </a:ln>
        </p:spPr>
        <p:txBody>
          <a:bodyPr lIns="0" tIns="0" rIns="0" bIns="0" anchor="ctr"/>
          <a:lstStyle/>
          <a:p>
            <a:pPr>
              <a:defRPr/>
            </a:pPr>
            <a:endParaRPr lang="uk-UA"/>
          </a:p>
        </p:txBody>
      </p:sp>
      <p:sp>
        <p:nvSpPr>
          <p:cNvPr id="2057" name="Shape 22">
            <a:hlinkClick r:id="" action="ppaction://hlinkshowjump?jump=previousslide"/>
          </p:cNvPr>
          <p:cNvSpPr>
            <a:spLocks/>
          </p:cNvSpPr>
          <p:nvPr userDrawn="1"/>
        </p:nvSpPr>
        <p:spPr bwMode="auto">
          <a:xfrm flipH="1">
            <a:off x="16897350" y="635000"/>
            <a:ext cx="360363" cy="360363"/>
          </a:xfrm>
          <a:custGeom>
            <a:avLst/>
            <a:gdLst>
              <a:gd name="T0" fmla="*/ 180022 w 21600"/>
              <a:gd name="T1" fmla="*/ 180022 h 21600"/>
              <a:gd name="T2" fmla="*/ 180022 w 21600"/>
              <a:gd name="T3" fmla="*/ 180022 h 21600"/>
              <a:gd name="T4" fmla="*/ 180022 w 21600"/>
              <a:gd name="T5" fmla="*/ 180022 h 21600"/>
              <a:gd name="T6" fmla="*/ 180022 w 21600"/>
              <a:gd name="T7" fmla="*/ 18002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8506" y="4324"/>
                </a:moveTo>
                <a:lnTo>
                  <a:pt x="16315" y="10800"/>
                </a:lnTo>
                <a:lnTo>
                  <a:pt x="8506" y="17276"/>
                </a:lnTo>
                <a:lnTo>
                  <a:pt x="8506" y="15181"/>
                </a:lnTo>
                <a:lnTo>
                  <a:pt x="13839" y="10800"/>
                </a:lnTo>
                <a:lnTo>
                  <a:pt x="8506" y="6419"/>
                </a:ln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chemeClr val="bg2">
              <a:alpha val="20000"/>
            </a:schemeClr>
          </a:solidFill>
          <a:ln w="12700">
            <a:noFill/>
            <a:miter lim="400000"/>
            <a:headEnd/>
            <a:tailEnd/>
          </a:ln>
        </p:spPr>
        <p:txBody>
          <a:bodyPr lIns="0" tIns="0" rIns="0" bIns="0" anchor="ctr"/>
          <a:lstStyle/>
          <a:p>
            <a:pPr>
              <a:defRPr/>
            </a:pPr>
            <a:endParaRPr lang="uk-UA"/>
          </a:p>
        </p:txBody>
      </p:sp>
      <p:cxnSp>
        <p:nvCxnSpPr>
          <p:cNvPr id="31" name="Straight Connector 30"/>
          <p:cNvCxnSpPr/>
          <p:nvPr userDrawn="1"/>
        </p:nvCxnSpPr>
        <p:spPr>
          <a:xfrm>
            <a:off x="2590800" y="9732963"/>
            <a:ext cx="0" cy="5572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oup 2"/>
          <p:cNvGrpSpPr>
            <a:grpSpLocks/>
          </p:cNvGrpSpPr>
          <p:nvPr userDrawn="1"/>
        </p:nvGrpSpPr>
        <p:grpSpPr bwMode="auto">
          <a:xfrm>
            <a:off x="0" y="9732963"/>
            <a:ext cx="2951163" cy="557212"/>
            <a:chOff x="0" y="9732973"/>
            <a:chExt cx="2951312" cy="557698"/>
          </a:xfrm>
        </p:grpSpPr>
        <p:sp>
          <p:nvSpPr>
            <p:cNvPr id="22" name="Shape 17"/>
            <p:cNvSpPr>
              <a:spLocks noChangeArrowheads="1"/>
            </p:cNvSpPr>
            <p:nvPr userDrawn="1"/>
          </p:nvSpPr>
          <p:spPr bwMode="auto">
            <a:xfrm>
              <a:off x="0" y="9732973"/>
              <a:ext cx="2951312" cy="557698"/>
            </a:xfrm>
            <a:prstGeom prst="rect">
              <a:avLst/>
            </a:prstGeom>
            <a:solidFill>
              <a:srgbClr val="FC9308"/>
            </a:solidFill>
            <a:ln w="12700">
              <a:noFill/>
              <a:miter lim="400000"/>
              <a:headEnd/>
              <a:tailEnd/>
            </a:ln>
          </p:spPr>
          <p:txBody>
            <a:bodyPr lIns="0" tIns="0" rIns="0" bIns="0" anchor="ctr"/>
            <a:lstStyle/>
            <a:p>
              <a:pPr algn="ctr">
                <a:defRPr/>
              </a:pPr>
              <a:endParaRPr lang="uk-UA">
                <a:solidFill>
                  <a:srgbClr val="000000"/>
                </a:solidFill>
                <a:latin typeface="Calibri" pitchFamily="34" charset="0"/>
                <a:ea typeface="Calibri" pitchFamily="34" charset="0"/>
                <a:cs typeface="Calibri" pitchFamily="34" charset="0"/>
                <a:sym typeface="Calibri" pitchFamily="34" charset="0"/>
              </a:endParaRPr>
            </a:p>
          </p:txBody>
        </p:sp>
        <p:sp>
          <p:nvSpPr>
            <p:cNvPr id="23" name="Shape 18"/>
            <p:cNvSpPr/>
            <p:nvPr userDrawn="1"/>
          </p:nvSpPr>
          <p:spPr>
            <a:xfrm>
              <a:off x="0" y="9734561"/>
              <a:ext cx="2951312" cy="554521"/>
            </a:xfrm>
            <a:prstGeom prst="rect">
              <a:avLst/>
            </a:prstGeom>
            <a:ln w="12700">
              <a:miter lim="400000"/>
            </a:ln>
            <a:extLst/>
          </p:spPr>
          <p:txBody>
            <a:bodyPr lIns="91436" tIns="91436" rIns="91436" bIns="91436">
              <a:spAutoFit/>
            </a:bodyPr>
            <a:lstStyle>
              <a:lvl1pPr>
                <a:defRPr sz="1200" u="sng">
                  <a:solidFill>
                    <a:srgbClr val="FFFFFF"/>
                  </a:solidFill>
                  <a:latin typeface="Bebas Neue"/>
                  <a:ea typeface="Bebas Neue"/>
                  <a:cs typeface="Bebas Neue"/>
                  <a:sym typeface="Bebas Neue"/>
                </a:defRPr>
              </a:lvl1pPr>
            </a:lstStyle>
            <a:p>
              <a:pPr algn="ctr" defTabSz="907085" fontAlgn="auto">
                <a:spcBef>
                  <a:spcPts val="0"/>
                </a:spcBef>
                <a:spcAft>
                  <a:spcPts val="0"/>
                </a:spcAft>
                <a:defRPr sz="1800" u="none">
                  <a:solidFill>
                    <a:srgbClr val="000000"/>
                  </a:solidFill>
                </a:defRPr>
              </a:pPr>
              <a:r>
                <a:rPr lang="en-US" sz="2400" b="1" u="none" kern="0" dirty="0">
                  <a:solidFill>
                    <a:schemeClr val="tx1">
                      <a:lumMod val="50000"/>
                    </a:schemeClr>
                  </a:solidFill>
                  <a:latin typeface="+mn-lt"/>
                </a:rPr>
                <a:t>YEP ECOSYSTEM</a:t>
              </a:r>
              <a:endParaRPr sz="2400" b="1" u="none" kern="0" dirty="0">
                <a:solidFill>
                  <a:schemeClr val="tx1">
                    <a:lumMod val="50000"/>
                  </a:schemeClr>
                </a:solidFill>
                <a:latin typeface="+mn-lt"/>
              </a:endParaRPr>
            </a:p>
          </p:txBody>
        </p:sp>
      </p:grpSp>
      <p:sp>
        <p:nvSpPr>
          <p:cNvPr id="30" name="Shape 18"/>
          <p:cNvSpPr/>
          <p:nvPr userDrawn="1"/>
        </p:nvSpPr>
        <p:spPr bwMode="auto">
          <a:xfrm>
            <a:off x="11160224" y="9792518"/>
            <a:ext cx="5472584" cy="463550"/>
          </a:xfrm>
          <a:prstGeom prst="rect">
            <a:avLst/>
          </a:prstGeom>
          <a:ln w="12700">
            <a:miter lim="400000"/>
          </a:ln>
          <a:extLst/>
        </p:spPr>
        <p:txBody>
          <a:bodyPr wrap="square" lIns="46757" tIns="46757" rIns="46757" bIns="46757">
            <a:spAutoFit/>
          </a:bodyPr>
          <a:lstStyle>
            <a:lvl1pPr>
              <a:defRPr sz="1200" u="sng">
                <a:solidFill>
                  <a:srgbClr val="FFFFFF"/>
                </a:solidFill>
                <a:latin typeface="Bebas Neue"/>
                <a:ea typeface="Bebas Neue"/>
                <a:cs typeface="Bebas Neue"/>
                <a:sym typeface="Bebas Neue"/>
              </a:defRPr>
            </a:lvl1pPr>
          </a:lstStyle>
          <a:p>
            <a:pPr algn="ctr" defTabSz="907085" fontAlgn="auto">
              <a:spcBef>
                <a:spcPts val="0"/>
              </a:spcBef>
              <a:spcAft>
                <a:spcPts val="0"/>
              </a:spcAft>
              <a:defRPr sz="1800" u="none">
                <a:solidFill>
                  <a:srgbClr val="000000"/>
                </a:solidFill>
              </a:defRPr>
            </a:pPr>
            <a:r>
              <a:rPr lang="en-US" sz="2400" b="1" u="none" kern="0" dirty="0">
                <a:solidFill>
                  <a:schemeClr val="tx1">
                    <a:lumMod val="50000"/>
                  </a:schemeClr>
                </a:solidFill>
                <a:latin typeface="+mn-lt"/>
              </a:rPr>
              <a:t>YOUTH ENTREPRENEURIAL PARTNERSHIP</a:t>
            </a:r>
            <a:r>
              <a:rPr lang="en-US" sz="2400" b="1" u="none" kern="0" baseline="0" dirty="0">
                <a:solidFill>
                  <a:schemeClr val="tx1">
                    <a:lumMod val="50000"/>
                  </a:schemeClr>
                </a:solidFill>
                <a:latin typeface="+mn-lt"/>
              </a:rPr>
              <a:t> </a:t>
            </a:r>
            <a:endParaRPr sz="2400" b="1" u="none" kern="0" dirty="0">
              <a:solidFill>
                <a:schemeClr val="tx1">
                  <a:lumMod val="50000"/>
                </a:schemeClr>
              </a:solidFill>
              <a:latin typeface="+mn-lt"/>
            </a:endParaRPr>
          </a:p>
        </p:txBody>
      </p:sp>
      <p:sp>
        <p:nvSpPr>
          <p:cNvPr id="32" name="Slide Number Placeholder 28"/>
          <p:cNvSpPr txBox="1">
            <a:spLocks/>
          </p:cNvSpPr>
          <p:nvPr userDrawn="1"/>
        </p:nvSpPr>
        <p:spPr>
          <a:xfrm>
            <a:off x="16848856" y="9752012"/>
            <a:ext cx="860425" cy="549275"/>
          </a:xfrm>
          <a:prstGeom prst="rect">
            <a:avLst/>
          </a:prstGeom>
        </p:spPr>
        <p:txBody>
          <a:bodyPr vert="horz" lIns="91440" tIns="45720" rIns="91440" bIns="45720" rtlCol="0" anchor="ctr"/>
          <a:lstStyle>
            <a:lvl1pPr algn="ctr" defTabSz="907085" fontAlgn="auto">
              <a:spcBef>
                <a:spcPts val="0"/>
              </a:spcBef>
              <a:spcAft>
                <a:spcPts val="0"/>
              </a:spcAft>
              <a:defRPr sz="2400" b="1" kern="0">
                <a:solidFill>
                  <a:schemeClr val="accent1"/>
                </a:solidFill>
                <a:latin typeface="+mn-lt"/>
                <a:ea typeface="+mj-ea"/>
                <a:cs typeface="+mj-cs"/>
              </a:defRPr>
            </a:lvl1pPr>
          </a:lstStyle>
          <a:p>
            <a:pPr marL="0" marR="0" lvl="0" indent="0" algn="ctr" defTabSz="907085" rtl="0" eaLnBrk="1" fontAlgn="auto" latinLnBrk="0" hangingPunct="1">
              <a:lnSpc>
                <a:spcPct val="100000"/>
              </a:lnSpc>
              <a:spcBef>
                <a:spcPts val="0"/>
              </a:spcBef>
              <a:spcAft>
                <a:spcPts val="0"/>
              </a:spcAft>
              <a:buClrTx/>
              <a:buSzTx/>
              <a:buFontTx/>
              <a:buNone/>
              <a:tabLst/>
              <a:defRPr/>
            </a:pPr>
            <a:fld id="{35127E0F-B4ED-4C8E-A20A-93B19E7BEE19}" type="slidenum">
              <a:rPr kumimoji="0" lang="uk-UA" sz="2400" b="1" i="0" u="none" strike="noStrike" kern="0" cap="none" spc="0" normalizeH="0" baseline="0" noProof="0" smtClean="0">
                <a:ln>
                  <a:noFill/>
                </a:ln>
                <a:solidFill>
                  <a:srgbClr val="FC9308"/>
                </a:solidFill>
                <a:effectLst/>
                <a:uLnTx/>
                <a:uFillTx/>
                <a:latin typeface="+mn-lt"/>
                <a:ea typeface="+mj-ea"/>
                <a:cs typeface="+mj-cs"/>
                <a:sym typeface="Helvetica Neue"/>
              </a:rPr>
              <a:pPr marL="0" marR="0" lvl="0" indent="0" algn="ctr" defTabSz="907085" rtl="0" eaLnBrk="1" fontAlgn="auto" latinLnBrk="0" hangingPunct="1">
                <a:lnSpc>
                  <a:spcPct val="100000"/>
                </a:lnSpc>
                <a:spcBef>
                  <a:spcPts val="0"/>
                </a:spcBef>
                <a:spcAft>
                  <a:spcPts val="0"/>
                </a:spcAft>
                <a:buClrTx/>
                <a:buSzTx/>
                <a:buFontTx/>
                <a:buNone/>
                <a:tabLst/>
                <a:defRPr/>
              </a:pPr>
              <a:t>‹#›</a:t>
            </a:fld>
            <a:endParaRPr kumimoji="0" lang="uk-UA" sz="2400" b="1" i="0" u="none" strike="noStrike" kern="0" cap="none" spc="0" normalizeH="0" baseline="0" noProof="0" dirty="0">
              <a:ln>
                <a:noFill/>
              </a:ln>
              <a:solidFill>
                <a:srgbClr val="FC9308"/>
              </a:solidFill>
              <a:effectLst/>
              <a:uLnTx/>
              <a:uFillTx/>
              <a:latin typeface="+mn-lt"/>
              <a:ea typeface="+mj-ea"/>
              <a:cs typeface="+mj-cs"/>
              <a:sym typeface="Helvetica Neue"/>
            </a:endParaRPr>
          </a:p>
        </p:txBody>
      </p:sp>
      <p:sp>
        <p:nvSpPr>
          <p:cNvPr id="33" name="Shape 15"/>
          <p:cNvSpPr/>
          <p:nvPr userDrawn="1"/>
        </p:nvSpPr>
        <p:spPr>
          <a:xfrm>
            <a:off x="795338" y="0"/>
            <a:ext cx="1347787" cy="74613"/>
          </a:xfrm>
          <a:prstGeom prst="rect">
            <a:avLst/>
          </a:prstGeom>
          <a:solidFill>
            <a:schemeClr val="tx1">
              <a:lumMod val="50000"/>
            </a:schemeClr>
          </a:solidFill>
          <a:ln w="12700">
            <a:miter lim="400000"/>
          </a:ln>
        </p:spPr>
        <p:txBody>
          <a:bodyPr lIns="0" tIns="0" rIns="0" bIns="0" anchor="ctr"/>
          <a:lstStyle/>
          <a:p>
            <a:pPr algn="ctr" defTabSz="907085" fontAlgn="auto">
              <a:spcBef>
                <a:spcPts val="0"/>
              </a:spcBef>
              <a:spcAft>
                <a:spcPts val="0"/>
              </a:spcAft>
              <a:defRPr>
                <a:latin typeface="Calibri"/>
                <a:ea typeface="Calibri"/>
                <a:cs typeface="Calibri"/>
                <a:sym typeface="Calibri"/>
              </a:defRPr>
            </a:pPr>
            <a:endParaRPr kern="0">
              <a:solidFill>
                <a:sysClr val="windowText" lastClr="000000"/>
              </a:solidFill>
              <a:latin typeface="Calibri"/>
              <a:ea typeface="Calibri"/>
              <a:cs typeface="Calibri"/>
              <a:sym typeface="Calibri"/>
            </a:endParaRPr>
          </a:p>
        </p:txBody>
      </p:sp>
      <p:sp>
        <p:nvSpPr>
          <p:cNvPr id="34" name="Shape 16"/>
          <p:cNvSpPr>
            <a:spLocks noChangeArrowheads="1"/>
          </p:cNvSpPr>
          <p:nvPr userDrawn="1"/>
        </p:nvSpPr>
        <p:spPr bwMode="auto">
          <a:xfrm>
            <a:off x="2143125" y="0"/>
            <a:ext cx="1346200" cy="74613"/>
          </a:xfrm>
          <a:prstGeom prst="rect">
            <a:avLst/>
          </a:prstGeom>
          <a:solidFill>
            <a:schemeClr val="accent1"/>
          </a:solidFill>
          <a:ln w="12700">
            <a:noFill/>
            <a:miter lim="400000"/>
            <a:headEnd/>
            <a:tailEnd/>
          </a:ln>
        </p:spPr>
        <p:txBody>
          <a:bodyPr lIns="0" tIns="0" rIns="0" bIns="0" anchor="ctr"/>
          <a:lstStyle/>
          <a:p>
            <a:pPr algn="ctr">
              <a:defRPr/>
            </a:pPr>
            <a:endParaRPr lang="uk-UA">
              <a:solidFill>
                <a:srgbClr val="000000"/>
              </a:solidFill>
              <a:latin typeface="Calibri" pitchFamily="34" charset="0"/>
              <a:ea typeface="Calibri" pitchFamily="34" charset="0"/>
              <a:cs typeface="Calibri" pitchFamily="34" charset="0"/>
              <a:sym typeface="Calibri" pitchFamily="34" charset="0"/>
            </a:endParaRPr>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Lst>
  <p:hf hdr="0" ftr="0" dt="0"/>
  <p:txStyles>
    <p:titleStyle>
      <a:lvl1pPr algn="l" defTabSz="1827213" rtl="0" eaLnBrk="0" fontAlgn="base" hangingPunct="0">
        <a:lnSpc>
          <a:spcPct val="90000"/>
        </a:lnSpc>
        <a:spcBef>
          <a:spcPct val="0"/>
        </a:spcBef>
        <a:spcAft>
          <a:spcPct val="0"/>
        </a:spcAft>
        <a:defRPr sz="8800" kern="1200">
          <a:solidFill>
            <a:schemeClr val="tx1"/>
          </a:solidFill>
          <a:latin typeface="+mj-lt"/>
          <a:ea typeface="+mj-ea"/>
          <a:cs typeface="+mj-cs"/>
        </a:defRPr>
      </a:lvl1pPr>
      <a:lvl2pPr algn="l" defTabSz="1827213" rtl="0" eaLnBrk="0" fontAlgn="base" hangingPunct="0">
        <a:lnSpc>
          <a:spcPct val="90000"/>
        </a:lnSpc>
        <a:spcBef>
          <a:spcPct val="0"/>
        </a:spcBef>
        <a:spcAft>
          <a:spcPct val="0"/>
        </a:spcAft>
        <a:defRPr sz="8800">
          <a:solidFill>
            <a:schemeClr val="tx1"/>
          </a:solidFill>
          <a:latin typeface="Calibri" pitchFamily="34" charset="0"/>
        </a:defRPr>
      </a:lvl2pPr>
      <a:lvl3pPr algn="l" defTabSz="1827213" rtl="0" eaLnBrk="0" fontAlgn="base" hangingPunct="0">
        <a:lnSpc>
          <a:spcPct val="90000"/>
        </a:lnSpc>
        <a:spcBef>
          <a:spcPct val="0"/>
        </a:spcBef>
        <a:spcAft>
          <a:spcPct val="0"/>
        </a:spcAft>
        <a:defRPr sz="8800">
          <a:solidFill>
            <a:schemeClr val="tx1"/>
          </a:solidFill>
          <a:latin typeface="Calibri" pitchFamily="34" charset="0"/>
        </a:defRPr>
      </a:lvl3pPr>
      <a:lvl4pPr algn="l" defTabSz="1827213" rtl="0" eaLnBrk="0" fontAlgn="base" hangingPunct="0">
        <a:lnSpc>
          <a:spcPct val="90000"/>
        </a:lnSpc>
        <a:spcBef>
          <a:spcPct val="0"/>
        </a:spcBef>
        <a:spcAft>
          <a:spcPct val="0"/>
        </a:spcAft>
        <a:defRPr sz="8800">
          <a:solidFill>
            <a:schemeClr val="tx1"/>
          </a:solidFill>
          <a:latin typeface="Calibri" pitchFamily="34" charset="0"/>
        </a:defRPr>
      </a:lvl4pPr>
      <a:lvl5pPr algn="l" defTabSz="1827213" rtl="0" eaLnBrk="0" fontAlgn="base" hangingPunct="0">
        <a:lnSpc>
          <a:spcPct val="90000"/>
        </a:lnSpc>
        <a:spcBef>
          <a:spcPct val="0"/>
        </a:spcBef>
        <a:spcAft>
          <a:spcPct val="0"/>
        </a:spcAft>
        <a:defRPr sz="8800">
          <a:solidFill>
            <a:schemeClr val="tx1"/>
          </a:solidFill>
          <a:latin typeface="Calibri" pitchFamily="34" charset="0"/>
        </a:defRPr>
      </a:lvl5pPr>
      <a:lvl6pPr marL="457200" algn="l" defTabSz="1827213" rtl="0" fontAlgn="base">
        <a:lnSpc>
          <a:spcPct val="90000"/>
        </a:lnSpc>
        <a:spcBef>
          <a:spcPct val="0"/>
        </a:spcBef>
        <a:spcAft>
          <a:spcPct val="0"/>
        </a:spcAft>
        <a:defRPr sz="8800">
          <a:solidFill>
            <a:schemeClr val="tx1"/>
          </a:solidFill>
          <a:latin typeface="Calibri" pitchFamily="34" charset="0"/>
        </a:defRPr>
      </a:lvl6pPr>
      <a:lvl7pPr marL="914400" algn="l" defTabSz="1827213" rtl="0" fontAlgn="base">
        <a:lnSpc>
          <a:spcPct val="90000"/>
        </a:lnSpc>
        <a:spcBef>
          <a:spcPct val="0"/>
        </a:spcBef>
        <a:spcAft>
          <a:spcPct val="0"/>
        </a:spcAft>
        <a:defRPr sz="8800">
          <a:solidFill>
            <a:schemeClr val="tx1"/>
          </a:solidFill>
          <a:latin typeface="Calibri" pitchFamily="34" charset="0"/>
        </a:defRPr>
      </a:lvl7pPr>
      <a:lvl8pPr marL="1371600" algn="l" defTabSz="1827213" rtl="0" fontAlgn="base">
        <a:lnSpc>
          <a:spcPct val="90000"/>
        </a:lnSpc>
        <a:spcBef>
          <a:spcPct val="0"/>
        </a:spcBef>
        <a:spcAft>
          <a:spcPct val="0"/>
        </a:spcAft>
        <a:defRPr sz="8800">
          <a:solidFill>
            <a:schemeClr val="tx1"/>
          </a:solidFill>
          <a:latin typeface="Calibri" pitchFamily="34" charset="0"/>
        </a:defRPr>
      </a:lvl8pPr>
      <a:lvl9pPr marL="1828800" algn="l" defTabSz="1827213" rtl="0" fontAlgn="base">
        <a:lnSpc>
          <a:spcPct val="90000"/>
        </a:lnSpc>
        <a:spcBef>
          <a:spcPct val="0"/>
        </a:spcBef>
        <a:spcAft>
          <a:spcPct val="0"/>
        </a:spcAft>
        <a:defRPr sz="8800">
          <a:solidFill>
            <a:schemeClr val="tx1"/>
          </a:solidFill>
          <a:latin typeface="Calibri" pitchFamily="34" charset="0"/>
        </a:defRPr>
      </a:lvl9pPr>
    </p:titleStyle>
    <p:bodyStyle>
      <a:lvl1pPr marL="455613" indent="-455613" algn="l" defTabSz="1827213" rtl="0" eaLnBrk="0" fontAlgn="base" hangingPunct="0">
        <a:lnSpc>
          <a:spcPct val="90000"/>
        </a:lnSpc>
        <a:spcBef>
          <a:spcPts val="2000"/>
        </a:spcBef>
        <a:spcAft>
          <a:spcPct val="0"/>
        </a:spcAft>
        <a:buFont typeface="Arial" pitchFamily="34" charset="0"/>
        <a:buChar char="•"/>
        <a:defRPr sz="5600" kern="1200">
          <a:solidFill>
            <a:schemeClr val="tx1"/>
          </a:solidFill>
          <a:latin typeface="+mn-lt"/>
          <a:ea typeface="+mn-ea"/>
          <a:cs typeface="+mn-cs"/>
        </a:defRPr>
      </a:lvl1pPr>
      <a:lvl2pPr marL="1370013" indent="-455613" algn="l" defTabSz="1827213" rtl="0" eaLnBrk="0" fontAlgn="base" hangingPunct="0">
        <a:lnSpc>
          <a:spcPct val="90000"/>
        </a:lnSpc>
        <a:spcBef>
          <a:spcPts val="1000"/>
        </a:spcBef>
        <a:spcAft>
          <a:spcPct val="0"/>
        </a:spcAft>
        <a:buFont typeface="Arial" pitchFamily="34" charset="0"/>
        <a:buChar char="•"/>
        <a:defRPr sz="4800" kern="1200">
          <a:solidFill>
            <a:schemeClr val="tx1"/>
          </a:solidFill>
          <a:latin typeface="+mn-lt"/>
          <a:ea typeface="+mn-ea"/>
          <a:cs typeface="+mn-cs"/>
        </a:defRPr>
      </a:lvl2pPr>
      <a:lvl3pPr marL="2284413" indent="-455613" algn="l" defTabSz="1827213" rtl="0" eaLnBrk="0" fontAlgn="base" hangingPunct="0">
        <a:lnSpc>
          <a:spcPct val="90000"/>
        </a:lnSpc>
        <a:spcBef>
          <a:spcPts val="1000"/>
        </a:spcBef>
        <a:spcAft>
          <a:spcPct val="0"/>
        </a:spcAft>
        <a:buFont typeface="Arial" pitchFamily="34" charset="0"/>
        <a:buChar char="•"/>
        <a:defRPr sz="4000" kern="1200">
          <a:solidFill>
            <a:schemeClr val="tx1"/>
          </a:solidFill>
          <a:latin typeface="+mn-lt"/>
          <a:ea typeface="+mn-ea"/>
          <a:cs typeface="+mn-cs"/>
        </a:defRPr>
      </a:lvl3pPr>
      <a:lvl4pPr marL="3198813" indent="-455613" algn="l" defTabSz="1827213" rtl="0" eaLnBrk="0" fontAlgn="base" hangingPunct="0">
        <a:lnSpc>
          <a:spcPct val="90000"/>
        </a:lnSpc>
        <a:spcBef>
          <a:spcPts val="1000"/>
        </a:spcBef>
        <a:spcAft>
          <a:spcPct val="0"/>
        </a:spcAft>
        <a:buFont typeface="Arial" pitchFamily="34" charset="0"/>
        <a:buChar char="•"/>
        <a:defRPr sz="3600" kern="1200">
          <a:solidFill>
            <a:schemeClr val="tx1"/>
          </a:solidFill>
          <a:latin typeface="+mn-lt"/>
          <a:ea typeface="+mn-ea"/>
          <a:cs typeface="+mn-cs"/>
        </a:defRPr>
      </a:lvl4pPr>
      <a:lvl5pPr marL="4113213" indent="-455613" algn="l" defTabSz="1827213" rtl="0" eaLnBrk="0" fontAlgn="base" hangingPunct="0">
        <a:lnSpc>
          <a:spcPct val="90000"/>
        </a:lnSpc>
        <a:spcBef>
          <a:spcPts val="1000"/>
        </a:spcBef>
        <a:spcAft>
          <a:spcPct val="0"/>
        </a:spcAft>
        <a:buFont typeface="Arial" pitchFamily="34" charset="0"/>
        <a:buChar char="•"/>
        <a:defRPr sz="3600" kern="1200">
          <a:solidFill>
            <a:schemeClr val="tx1"/>
          </a:solidFill>
          <a:latin typeface="+mn-lt"/>
          <a:ea typeface="+mn-ea"/>
          <a:cs typeface="+mn-cs"/>
        </a:defRPr>
      </a:lvl5pPr>
      <a:lvl6pPr marL="5029180" indent="-457198" algn="l" defTabSz="182879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577" indent="-457198" algn="l" defTabSz="182879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973" indent="-457198" algn="l" defTabSz="182879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370" indent="-457198" algn="l" defTabSz="182879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uk-UA"/>
      </a:defPPr>
      <a:lvl1pPr marL="0" algn="l" defTabSz="1828793" rtl="0" eaLnBrk="1" latinLnBrk="0" hangingPunct="1">
        <a:defRPr sz="3600" kern="1200">
          <a:solidFill>
            <a:schemeClr val="tx1"/>
          </a:solidFill>
          <a:latin typeface="+mn-lt"/>
          <a:ea typeface="+mn-ea"/>
          <a:cs typeface="+mn-cs"/>
        </a:defRPr>
      </a:lvl1pPr>
      <a:lvl2pPr marL="914396" algn="l" defTabSz="1828793" rtl="0" eaLnBrk="1" latinLnBrk="0" hangingPunct="1">
        <a:defRPr sz="3600" kern="1200">
          <a:solidFill>
            <a:schemeClr val="tx1"/>
          </a:solidFill>
          <a:latin typeface="+mn-lt"/>
          <a:ea typeface="+mn-ea"/>
          <a:cs typeface="+mn-cs"/>
        </a:defRPr>
      </a:lvl2pPr>
      <a:lvl3pPr marL="1828793" algn="l" defTabSz="1828793" rtl="0" eaLnBrk="1" latinLnBrk="0" hangingPunct="1">
        <a:defRPr sz="3600" kern="1200">
          <a:solidFill>
            <a:schemeClr val="tx1"/>
          </a:solidFill>
          <a:latin typeface="+mn-lt"/>
          <a:ea typeface="+mn-ea"/>
          <a:cs typeface="+mn-cs"/>
        </a:defRPr>
      </a:lvl3pPr>
      <a:lvl4pPr marL="2743189" algn="l" defTabSz="1828793" rtl="0" eaLnBrk="1" latinLnBrk="0" hangingPunct="1">
        <a:defRPr sz="3600" kern="1200">
          <a:solidFill>
            <a:schemeClr val="tx1"/>
          </a:solidFill>
          <a:latin typeface="+mn-lt"/>
          <a:ea typeface="+mn-ea"/>
          <a:cs typeface="+mn-cs"/>
        </a:defRPr>
      </a:lvl4pPr>
      <a:lvl5pPr marL="3657585" algn="l" defTabSz="1828793" rtl="0" eaLnBrk="1" latinLnBrk="0" hangingPunct="1">
        <a:defRPr sz="3600" kern="1200">
          <a:solidFill>
            <a:schemeClr val="tx1"/>
          </a:solidFill>
          <a:latin typeface="+mn-lt"/>
          <a:ea typeface="+mn-ea"/>
          <a:cs typeface="+mn-cs"/>
        </a:defRPr>
      </a:lvl5pPr>
      <a:lvl6pPr marL="4571982" algn="l" defTabSz="1828793" rtl="0" eaLnBrk="1" latinLnBrk="0" hangingPunct="1">
        <a:defRPr sz="3600" kern="1200">
          <a:solidFill>
            <a:schemeClr val="tx1"/>
          </a:solidFill>
          <a:latin typeface="+mn-lt"/>
          <a:ea typeface="+mn-ea"/>
          <a:cs typeface="+mn-cs"/>
        </a:defRPr>
      </a:lvl6pPr>
      <a:lvl7pPr marL="5486378" algn="l" defTabSz="1828793" rtl="0" eaLnBrk="1" latinLnBrk="0" hangingPunct="1">
        <a:defRPr sz="3600" kern="1200">
          <a:solidFill>
            <a:schemeClr val="tx1"/>
          </a:solidFill>
          <a:latin typeface="+mn-lt"/>
          <a:ea typeface="+mn-ea"/>
          <a:cs typeface="+mn-cs"/>
        </a:defRPr>
      </a:lvl7pPr>
      <a:lvl8pPr marL="6400775" algn="l" defTabSz="1828793" rtl="0" eaLnBrk="1" latinLnBrk="0" hangingPunct="1">
        <a:defRPr sz="3600" kern="1200">
          <a:solidFill>
            <a:schemeClr val="tx1"/>
          </a:solidFill>
          <a:latin typeface="+mn-lt"/>
          <a:ea typeface="+mn-ea"/>
          <a:cs typeface="+mn-cs"/>
        </a:defRPr>
      </a:lvl8pPr>
      <a:lvl9pPr marL="7315172" algn="l" defTabSz="1828793"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1026" name="Shape 11"/>
          <p:cNvSpPr>
            <a:spLocks noChangeArrowheads="1"/>
          </p:cNvSpPr>
          <p:nvPr userDrawn="1"/>
        </p:nvSpPr>
        <p:spPr bwMode="auto">
          <a:xfrm>
            <a:off x="0" y="0"/>
            <a:ext cx="18288000" cy="966788"/>
          </a:xfrm>
          <a:prstGeom prst="rect">
            <a:avLst/>
          </a:prstGeom>
          <a:solidFill>
            <a:schemeClr val="bg1"/>
          </a:solidFill>
          <a:ln w="12700">
            <a:noFill/>
            <a:miter lim="400000"/>
            <a:headEnd/>
            <a:tailEnd/>
          </a:ln>
        </p:spPr>
        <p:txBody>
          <a:bodyPr lIns="0" tIns="0" rIns="0" bIns="0" anchor="ctr"/>
          <a:lstStyle/>
          <a:p>
            <a:pPr algn="ctr">
              <a:defRPr/>
            </a:pPr>
            <a:endParaRPr lang="uk-UA">
              <a:solidFill>
                <a:srgbClr val="000000"/>
              </a:solidFill>
              <a:latin typeface="Calibri" pitchFamily="34" charset="0"/>
              <a:ea typeface="Calibri" pitchFamily="34" charset="0"/>
              <a:cs typeface="Calibri" pitchFamily="34" charset="0"/>
              <a:sym typeface="Calibri" pitchFamily="34" charset="0"/>
            </a:endParaRPr>
          </a:p>
        </p:txBody>
      </p:sp>
      <p:sp>
        <p:nvSpPr>
          <p:cNvPr id="1027" name="Shape 12"/>
          <p:cNvSpPr>
            <a:spLocks noChangeArrowheads="1"/>
          </p:cNvSpPr>
          <p:nvPr userDrawn="1"/>
        </p:nvSpPr>
        <p:spPr bwMode="auto">
          <a:xfrm>
            <a:off x="0" y="9729788"/>
            <a:ext cx="18288000" cy="557212"/>
          </a:xfrm>
          <a:prstGeom prst="rect">
            <a:avLst/>
          </a:prstGeom>
          <a:solidFill>
            <a:schemeClr val="bg1"/>
          </a:solidFill>
          <a:ln w="12700">
            <a:noFill/>
            <a:miter lim="400000"/>
            <a:headEnd/>
            <a:tailEnd/>
          </a:ln>
        </p:spPr>
        <p:txBody>
          <a:bodyPr lIns="0" tIns="0" rIns="0" bIns="0" anchor="ctr"/>
          <a:lstStyle/>
          <a:p>
            <a:pPr algn="ctr">
              <a:defRPr/>
            </a:pPr>
            <a:endParaRPr lang="uk-UA">
              <a:solidFill>
                <a:srgbClr val="000000"/>
              </a:solidFill>
              <a:latin typeface="Calibri" pitchFamily="34" charset="0"/>
              <a:ea typeface="Calibri" pitchFamily="34" charset="0"/>
              <a:cs typeface="Calibri" pitchFamily="34" charset="0"/>
              <a:sym typeface="Calibri" pitchFamily="34" charset="0"/>
            </a:endParaRPr>
          </a:p>
        </p:txBody>
      </p:sp>
      <p:sp>
        <p:nvSpPr>
          <p:cNvPr id="9" name="Shape 13"/>
          <p:cNvSpPr/>
          <p:nvPr userDrawn="1"/>
        </p:nvSpPr>
        <p:spPr>
          <a:xfrm>
            <a:off x="0" y="966788"/>
            <a:ext cx="18288000" cy="0"/>
          </a:xfrm>
          <a:prstGeom prst="line">
            <a:avLst/>
          </a:prstGeom>
          <a:ln w="3175">
            <a:solidFill>
              <a:srgbClr val="D9D9D9"/>
            </a:solidFill>
          </a:ln>
        </p:spPr>
        <p:txBody>
          <a:bodyPr lIns="0" tIns="0" rIns="0" bIns="0"/>
          <a:lstStyle/>
          <a:p>
            <a:pPr defTabSz="907085" fontAlgn="auto">
              <a:spcBef>
                <a:spcPts val="0"/>
              </a:spcBef>
              <a:spcAft>
                <a:spcPts val="0"/>
              </a:spcAft>
              <a:defRPr sz="1200">
                <a:latin typeface="+mn-lt"/>
                <a:ea typeface="+mn-ea"/>
                <a:cs typeface="+mn-cs"/>
                <a:sym typeface="Helvetica"/>
              </a:defRPr>
            </a:pPr>
            <a:endParaRPr sz="2400" kern="0">
              <a:solidFill>
                <a:sysClr val="windowText" lastClr="000000"/>
              </a:solidFill>
              <a:latin typeface="+mn-lt"/>
              <a:cs typeface="+mn-cs"/>
              <a:sym typeface="Helvetica"/>
            </a:endParaRPr>
          </a:p>
        </p:txBody>
      </p:sp>
      <p:sp>
        <p:nvSpPr>
          <p:cNvPr id="10" name="Shape 14"/>
          <p:cNvSpPr/>
          <p:nvPr userDrawn="1"/>
        </p:nvSpPr>
        <p:spPr>
          <a:xfrm>
            <a:off x="0" y="9729788"/>
            <a:ext cx="18288000" cy="0"/>
          </a:xfrm>
          <a:prstGeom prst="line">
            <a:avLst/>
          </a:prstGeom>
          <a:ln w="3175">
            <a:solidFill>
              <a:srgbClr val="D9D9D9"/>
            </a:solidFill>
          </a:ln>
        </p:spPr>
        <p:txBody>
          <a:bodyPr lIns="0" tIns="0" rIns="0" bIns="0"/>
          <a:lstStyle/>
          <a:p>
            <a:pPr defTabSz="907085" fontAlgn="auto">
              <a:spcBef>
                <a:spcPts val="0"/>
              </a:spcBef>
              <a:spcAft>
                <a:spcPts val="0"/>
              </a:spcAft>
              <a:defRPr sz="1200">
                <a:latin typeface="+mn-lt"/>
                <a:ea typeface="+mn-ea"/>
                <a:cs typeface="+mn-cs"/>
                <a:sym typeface="Helvetica"/>
              </a:defRPr>
            </a:pPr>
            <a:endParaRPr sz="2400" kern="0">
              <a:solidFill>
                <a:sysClr val="windowText" lastClr="000000"/>
              </a:solidFill>
              <a:latin typeface="+mn-lt"/>
              <a:cs typeface="+mn-cs"/>
              <a:sym typeface="Helvetica"/>
            </a:endParaRPr>
          </a:p>
        </p:txBody>
      </p:sp>
      <p:sp>
        <p:nvSpPr>
          <p:cNvPr id="11" name="Shape 15"/>
          <p:cNvSpPr/>
          <p:nvPr userDrawn="1"/>
        </p:nvSpPr>
        <p:spPr>
          <a:xfrm>
            <a:off x="795338" y="0"/>
            <a:ext cx="1347787" cy="74613"/>
          </a:xfrm>
          <a:prstGeom prst="rect">
            <a:avLst/>
          </a:prstGeom>
          <a:solidFill>
            <a:schemeClr val="tx1">
              <a:lumMod val="50000"/>
            </a:schemeClr>
          </a:solidFill>
          <a:ln w="12700">
            <a:miter lim="400000"/>
          </a:ln>
        </p:spPr>
        <p:txBody>
          <a:bodyPr lIns="0" tIns="0" rIns="0" bIns="0" anchor="ctr"/>
          <a:lstStyle/>
          <a:p>
            <a:pPr algn="ctr" defTabSz="907085" fontAlgn="auto">
              <a:spcBef>
                <a:spcPts val="0"/>
              </a:spcBef>
              <a:spcAft>
                <a:spcPts val="0"/>
              </a:spcAft>
              <a:defRPr>
                <a:latin typeface="Calibri"/>
                <a:ea typeface="Calibri"/>
                <a:cs typeface="Calibri"/>
                <a:sym typeface="Calibri"/>
              </a:defRPr>
            </a:pPr>
            <a:endParaRPr kern="0">
              <a:solidFill>
                <a:sysClr val="windowText" lastClr="000000"/>
              </a:solidFill>
              <a:latin typeface="Calibri"/>
              <a:ea typeface="Calibri"/>
              <a:cs typeface="Calibri"/>
              <a:sym typeface="Calibri"/>
            </a:endParaRPr>
          </a:p>
        </p:txBody>
      </p:sp>
      <p:sp>
        <p:nvSpPr>
          <p:cNvPr id="1031" name="Shape 16"/>
          <p:cNvSpPr>
            <a:spLocks noChangeArrowheads="1"/>
          </p:cNvSpPr>
          <p:nvPr userDrawn="1"/>
        </p:nvSpPr>
        <p:spPr bwMode="auto">
          <a:xfrm>
            <a:off x="2143125" y="0"/>
            <a:ext cx="1346200" cy="74613"/>
          </a:xfrm>
          <a:prstGeom prst="rect">
            <a:avLst/>
          </a:prstGeom>
          <a:solidFill>
            <a:schemeClr val="accent1"/>
          </a:solidFill>
          <a:ln w="12700">
            <a:noFill/>
            <a:miter lim="400000"/>
            <a:headEnd/>
            <a:tailEnd/>
          </a:ln>
        </p:spPr>
        <p:txBody>
          <a:bodyPr lIns="0" tIns="0" rIns="0" bIns="0" anchor="ctr"/>
          <a:lstStyle/>
          <a:p>
            <a:pPr algn="ctr">
              <a:defRPr/>
            </a:pPr>
            <a:endParaRPr lang="uk-UA">
              <a:solidFill>
                <a:srgbClr val="000000"/>
              </a:solidFill>
              <a:latin typeface="Calibri" pitchFamily="34" charset="0"/>
              <a:ea typeface="Calibri" pitchFamily="34" charset="0"/>
              <a:cs typeface="Calibri" pitchFamily="34" charset="0"/>
              <a:sym typeface="Calibri" pitchFamily="34" charset="0"/>
            </a:endParaRPr>
          </a:p>
        </p:txBody>
      </p:sp>
      <p:grpSp>
        <p:nvGrpSpPr>
          <p:cNvPr id="2" name="Group 2"/>
          <p:cNvGrpSpPr>
            <a:grpSpLocks/>
          </p:cNvGrpSpPr>
          <p:nvPr userDrawn="1"/>
        </p:nvGrpSpPr>
        <p:grpSpPr bwMode="auto">
          <a:xfrm>
            <a:off x="0" y="9732963"/>
            <a:ext cx="2951163" cy="557212"/>
            <a:chOff x="0" y="9732973"/>
            <a:chExt cx="2951312" cy="557698"/>
          </a:xfrm>
        </p:grpSpPr>
        <p:sp>
          <p:nvSpPr>
            <p:cNvPr id="1039" name="Shape 17"/>
            <p:cNvSpPr>
              <a:spLocks noChangeArrowheads="1"/>
            </p:cNvSpPr>
            <p:nvPr userDrawn="1"/>
          </p:nvSpPr>
          <p:spPr bwMode="auto">
            <a:xfrm>
              <a:off x="0" y="9732973"/>
              <a:ext cx="2951312" cy="557698"/>
            </a:xfrm>
            <a:prstGeom prst="rect">
              <a:avLst/>
            </a:prstGeom>
            <a:solidFill>
              <a:srgbClr val="FC9308"/>
            </a:solidFill>
            <a:ln w="12700">
              <a:noFill/>
              <a:miter lim="400000"/>
              <a:headEnd/>
              <a:tailEnd/>
            </a:ln>
          </p:spPr>
          <p:txBody>
            <a:bodyPr lIns="0" tIns="0" rIns="0" bIns="0" anchor="ctr"/>
            <a:lstStyle/>
            <a:p>
              <a:pPr algn="ctr">
                <a:defRPr/>
              </a:pPr>
              <a:endParaRPr lang="uk-UA">
                <a:solidFill>
                  <a:srgbClr val="000000"/>
                </a:solidFill>
                <a:latin typeface="Calibri" pitchFamily="34" charset="0"/>
                <a:ea typeface="Calibri" pitchFamily="34" charset="0"/>
                <a:cs typeface="Calibri" pitchFamily="34" charset="0"/>
                <a:sym typeface="Calibri" pitchFamily="34" charset="0"/>
              </a:endParaRPr>
            </a:p>
          </p:txBody>
        </p:sp>
        <p:sp>
          <p:nvSpPr>
            <p:cNvPr id="14" name="Shape 18"/>
            <p:cNvSpPr/>
            <p:nvPr userDrawn="1"/>
          </p:nvSpPr>
          <p:spPr>
            <a:xfrm>
              <a:off x="0" y="9734561"/>
              <a:ext cx="2951312" cy="554521"/>
            </a:xfrm>
            <a:prstGeom prst="rect">
              <a:avLst/>
            </a:prstGeom>
            <a:ln w="12700">
              <a:miter lim="400000"/>
            </a:ln>
            <a:extLst/>
          </p:spPr>
          <p:txBody>
            <a:bodyPr lIns="91436" tIns="91436" rIns="91436" bIns="91436">
              <a:spAutoFit/>
            </a:bodyPr>
            <a:lstStyle>
              <a:lvl1pPr>
                <a:defRPr sz="1200" u="sng">
                  <a:solidFill>
                    <a:srgbClr val="FFFFFF"/>
                  </a:solidFill>
                  <a:latin typeface="Bebas Neue"/>
                  <a:ea typeface="Bebas Neue"/>
                  <a:cs typeface="Bebas Neue"/>
                  <a:sym typeface="Bebas Neue"/>
                </a:defRPr>
              </a:lvl1pPr>
            </a:lstStyle>
            <a:p>
              <a:pPr algn="ctr" defTabSz="907085" fontAlgn="auto">
                <a:spcBef>
                  <a:spcPts val="0"/>
                </a:spcBef>
                <a:spcAft>
                  <a:spcPts val="0"/>
                </a:spcAft>
                <a:defRPr sz="1800" u="none">
                  <a:solidFill>
                    <a:srgbClr val="000000"/>
                  </a:solidFill>
                </a:defRPr>
              </a:pPr>
              <a:r>
                <a:rPr lang="en-US" sz="2400" b="1" u="none" kern="0" dirty="0">
                  <a:solidFill>
                    <a:schemeClr val="tx1">
                      <a:lumMod val="50000"/>
                    </a:schemeClr>
                  </a:solidFill>
                  <a:latin typeface="+mn-lt"/>
                </a:rPr>
                <a:t>YEP ECOSYSTEM</a:t>
              </a:r>
              <a:endParaRPr sz="2400" b="1" u="none" kern="0" dirty="0">
                <a:solidFill>
                  <a:schemeClr val="tx1">
                    <a:lumMod val="50000"/>
                  </a:schemeClr>
                </a:solidFill>
                <a:latin typeface="+mn-lt"/>
              </a:endParaRPr>
            </a:p>
          </p:txBody>
        </p:sp>
      </p:grpSp>
      <p:sp>
        <p:nvSpPr>
          <p:cNvPr id="24" name="Shape 18"/>
          <p:cNvSpPr/>
          <p:nvPr userDrawn="1"/>
        </p:nvSpPr>
        <p:spPr bwMode="auto">
          <a:xfrm>
            <a:off x="11520288" y="9824020"/>
            <a:ext cx="5472584" cy="402204"/>
          </a:xfrm>
          <a:prstGeom prst="rect">
            <a:avLst/>
          </a:prstGeom>
          <a:ln w="12700">
            <a:miter lim="400000"/>
          </a:ln>
          <a:extLst/>
        </p:spPr>
        <p:txBody>
          <a:bodyPr wrap="square" lIns="46757" tIns="46757" rIns="46757" bIns="46757">
            <a:spAutoFit/>
          </a:bodyPr>
          <a:lstStyle>
            <a:lvl1pPr>
              <a:defRPr sz="1200" u="sng">
                <a:solidFill>
                  <a:srgbClr val="FFFFFF"/>
                </a:solidFill>
                <a:latin typeface="Bebas Neue"/>
                <a:ea typeface="Bebas Neue"/>
                <a:cs typeface="Bebas Neue"/>
                <a:sym typeface="Bebas Neue"/>
              </a:defRPr>
            </a:lvl1pPr>
          </a:lstStyle>
          <a:p>
            <a:pPr algn="ctr" defTabSz="907085" fontAlgn="auto">
              <a:spcBef>
                <a:spcPts val="0"/>
              </a:spcBef>
              <a:spcAft>
                <a:spcPts val="0"/>
              </a:spcAft>
              <a:defRPr sz="1800" u="none">
                <a:solidFill>
                  <a:srgbClr val="000000"/>
                </a:solidFill>
              </a:defRPr>
            </a:pPr>
            <a:r>
              <a:rPr lang="en-US" sz="2000" b="1" u="none" kern="0" dirty="0">
                <a:solidFill>
                  <a:schemeClr val="tx1">
                    <a:lumMod val="50000"/>
                  </a:schemeClr>
                </a:solidFill>
                <a:latin typeface="+mn-lt"/>
              </a:rPr>
              <a:t>YOUTH ENTREPRENEURIAL PARTNERSHIP</a:t>
            </a:r>
            <a:r>
              <a:rPr lang="en-US" sz="2000" b="1" u="none" kern="0" baseline="0" dirty="0">
                <a:solidFill>
                  <a:schemeClr val="tx1">
                    <a:lumMod val="50000"/>
                  </a:schemeClr>
                </a:solidFill>
                <a:latin typeface="+mn-lt"/>
              </a:rPr>
              <a:t> </a:t>
            </a:r>
            <a:endParaRPr sz="2000" b="1" u="none" kern="0" dirty="0">
              <a:solidFill>
                <a:schemeClr val="tx1">
                  <a:lumMod val="50000"/>
                </a:schemeClr>
              </a:solidFill>
              <a:latin typeface="+mn-lt"/>
            </a:endParaRPr>
          </a:p>
        </p:txBody>
      </p:sp>
      <p:sp>
        <p:nvSpPr>
          <p:cNvPr id="1034" name="Shape 17"/>
          <p:cNvSpPr>
            <a:spLocks noChangeArrowheads="1"/>
          </p:cNvSpPr>
          <p:nvPr userDrawn="1"/>
        </p:nvSpPr>
        <p:spPr bwMode="auto">
          <a:xfrm>
            <a:off x="16811625" y="9752012"/>
            <a:ext cx="860425" cy="534988"/>
          </a:xfrm>
          <a:prstGeom prst="rect">
            <a:avLst/>
          </a:prstGeom>
          <a:solidFill>
            <a:schemeClr val="bg1"/>
          </a:solidFill>
          <a:ln w="12700">
            <a:noFill/>
            <a:miter lim="400000"/>
            <a:headEnd/>
            <a:tailEnd/>
          </a:ln>
        </p:spPr>
        <p:txBody>
          <a:bodyPr lIns="0" tIns="0" rIns="0" bIns="0" anchor="ctr"/>
          <a:lstStyle/>
          <a:p>
            <a:pPr algn="ctr">
              <a:defRPr/>
            </a:pPr>
            <a:endParaRPr lang="uk-UA">
              <a:solidFill>
                <a:schemeClr val="bg1"/>
              </a:solidFill>
              <a:latin typeface="Calibri" pitchFamily="34" charset="0"/>
              <a:ea typeface="Calibri" pitchFamily="34" charset="0"/>
              <a:cs typeface="Calibri" pitchFamily="34" charset="0"/>
              <a:sym typeface="Calibri" pitchFamily="34" charset="0"/>
            </a:endParaRPr>
          </a:p>
        </p:txBody>
      </p:sp>
      <p:sp>
        <p:nvSpPr>
          <p:cNvPr id="29" name="Slide Number Placeholder 28"/>
          <p:cNvSpPr>
            <a:spLocks noGrp="1"/>
          </p:cNvSpPr>
          <p:nvPr userDrawn="1">
            <p:ph type="sldNum" sz="quarter" idx="4"/>
          </p:nvPr>
        </p:nvSpPr>
        <p:spPr>
          <a:xfrm>
            <a:off x="16811625" y="9732963"/>
            <a:ext cx="860425" cy="549275"/>
          </a:xfrm>
          <a:prstGeom prst="rect">
            <a:avLst/>
          </a:prstGeom>
        </p:spPr>
        <p:txBody>
          <a:bodyPr vert="horz" lIns="91440" tIns="45720" rIns="91440" bIns="45720" rtlCol="0" anchor="ctr"/>
          <a:lstStyle>
            <a:lvl1pPr algn="ctr" defTabSz="907085" fontAlgn="auto">
              <a:spcBef>
                <a:spcPts val="0"/>
              </a:spcBef>
              <a:spcAft>
                <a:spcPts val="0"/>
              </a:spcAft>
              <a:defRPr sz="2400" b="1" kern="0">
                <a:solidFill>
                  <a:srgbClr val="FC9308"/>
                </a:solidFill>
                <a:latin typeface="+mn-lt"/>
                <a:ea typeface="+mj-ea"/>
                <a:cs typeface="+mj-cs"/>
              </a:defRPr>
            </a:lvl1pPr>
          </a:lstStyle>
          <a:p>
            <a:pPr>
              <a:defRPr/>
            </a:pPr>
            <a:fld id="{35127E0F-B4ED-4C8E-A20A-93B19E7BEE19}" type="slidenum">
              <a:rPr lang="uk-UA" smtClean="0"/>
              <a:pPr>
                <a:defRPr/>
              </a:pPr>
              <a:t>‹#›</a:t>
            </a:fld>
            <a:endParaRPr lang="uk-UA" dirty="0"/>
          </a:p>
        </p:txBody>
      </p:sp>
      <p:pic>
        <p:nvPicPr>
          <p:cNvPr id="48" name="Рисунок 47" descr="short_logo.png"/>
          <p:cNvPicPr>
            <a:picLocks noChangeAspect="1"/>
          </p:cNvPicPr>
          <p:nvPr userDrawn="1"/>
        </p:nvPicPr>
        <p:blipFill>
          <a:blip r:embed="rId11"/>
          <a:stretch>
            <a:fillRect/>
          </a:stretch>
        </p:blipFill>
        <p:spPr>
          <a:xfrm>
            <a:off x="16957305" y="144016"/>
            <a:ext cx="781052" cy="751012"/>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Lst>
  <p:hf hdr="0" ftr="0" dt="0"/>
  <p:txStyles>
    <p:titleStyle>
      <a:lvl1pPr algn="l" defTabSz="1827213" rtl="0" eaLnBrk="0" fontAlgn="base" hangingPunct="0">
        <a:lnSpc>
          <a:spcPct val="90000"/>
        </a:lnSpc>
        <a:spcBef>
          <a:spcPct val="0"/>
        </a:spcBef>
        <a:spcAft>
          <a:spcPct val="0"/>
        </a:spcAft>
        <a:defRPr sz="8800" kern="1200">
          <a:solidFill>
            <a:schemeClr val="tx1"/>
          </a:solidFill>
          <a:latin typeface="+mj-lt"/>
          <a:ea typeface="+mj-ea"/>
          <a:cs typeface="+mj-cs"/>
        </a:defRPr>
      </a:lvl1pPr>
      <a:lvl2pPr algn="l" defTabSz="1827213" rtl="0" eaLnBrk="0" fontAlgn="base" hangingPunct="0">
        <a:lnSpc>
          <a:spcPct val="90000"/>
        </a:lnSpc>
        <a:spcBef>
          <a:spcPct val="0"/>
        </a:spcBef>
        <a:spcAft>
          <a:spcPct val="0"/>
        </a:spcAft>
        <a:defRPr sz="8800">
          <a:solidFill>
            <a:schemeClr val="tx1"/>
          </a:solidFill>
          <a:latin typeface="Calibri" pitchFamily="34" charset="0"/>
        </a:defRPr>
      </a:lvl2pPr>
      <a:lvl3pPr algn="l" defTabSz="1827213" rtl="0" eaLnBrk="0" fontAlgn="base" hangingPunct="0">
        <a:lnSpc>
          <a:spcPct val="90000"/>
        </a:lnSpc>
        <a:spcBef>
          <a:spcPct val="0"/>
        </a:spcBef>
        <a:spcAft>
          <a:spcPct val="0"/>
        </a:spcAft>
        <a:defRPr sz="8800">
          <a:solidFill>
            <a:schemeClr val="tx1"/>
          </a:solidFill>
          <a:latin typeface="Calibri" pitchFamily="34" charset="0"/>
        </a:defRPr>
      </a:lvl3pPr>
      <a:lvl4pPr algn="l" defTabSz="1827213" rtl="0" eaLnBrk="0" fontAlgn="base" hangingPunct="0">
        <a:lnSpc>
          <a:spcPct val="90000"/>
        </a:lnSpc>
        <a:spcBef>
          <a:spcPct val="0"/>
        </a:spcBef>
        <a:spcAft>
          <a:spcPct val="0"/>
        </a:spcAft>
        <a:defRPr sz="8800">
          <a:solidFill>
            <a:schemeClr val="tx1"/>
          </a:solidFill>
          <a:latin typeface="Calibri" pitchFamily="34" charset="0"/>
        </a:defRPr>
      </a:lvl4pPr>
      <a:lvl5pPr algn="l" defTabSz="1827213" rtl="0" eaLnBrk="0" fontAlgn="base" hangingPunct="0">
        <a:lnSpc>
          <a:spcPct val="90000"/>
        </a:lnSpc>
        <a:spcBef>
          <a:spcPct val="0"/>
        </a:spcBef>
        <a:spcAft>
          <a:spcPct val="0"/>
        </a:spcAft>
        <a:defRPr sz="8800">
          <a:solidFill>
            <a:schemeClr val="tx1"/>
          </a:solidFill>
          <a:latin typeface="Calibri" pitchFamily="34" charset="0"/>
        </a:defRPr>
      </a:lvl5pPr>
      <a:lvl6pPr marL="457200" algn="l" defTabSz="1827213" rtl="0" fontAlgn="base">
        <a:lnSpc>
          <a:spcPct val="90000"/>
        </a:lnSpc>
        <a:spcBef>
          <a:spcPct val="0"/>
        </a:spcBef>
        <a:spcAft>
          <a:spcPct val="0"/>
        </a:spcAft>
        <a:defRPr sz="8800">
          <a:solidFill>
            <a:schemeClr val="tx1"/>
          </a:solidFill>
          <a:latin typeface="Calibri" pitchFamily="34" charset="0"/>
        </a:defRPr>
      </a:lvl6pPr>
      <a:lvl7pPr marL="914400" algn="l" defTabSz="1827213" rtl="0" fontAlgn="base">
        <a:lnSpc>
          <a:spcPct val="90000"/>
        </a:lnSpc>
        <a:spcBef>
          <a:spcPct val="0"/>
        </a:spcBef>
        <a:spcAft>
          <a:spcPct val="0"/>
        </a:spcAft>
        <a:defRPr sz="8800">
          <a:solidFill>
            <a:schemeClr val="tx1"/>
          </a:solidFill>
          <a:latin typeface="Calibri" pitchFamily="34" charset="0"/>
        </a:defRPr>
      </a:lvl7pPr>
      <a:lvl8pPr marL="1371600" algn="l" defTabSz="1827213" rtl="0" fontAlgn="base">
        <a:lnSpc>
          <a:spcPct val="90000"/>
        </a:lnSpc>
        <a:spcBef>
          <a:spcPct val="0"/>
        </a:spcBef>
        <a:spcAft>
          <a:spcPct val="0"/>
        </a:spcAft>
        <a:defRPr sz="8800">
          <a:solidFill>
            <a:schemeClr val="tx1"/>
          </a:solidFill>
          <a:latin typeface="Calibri" pitchFamily="34" charset="0"/>
        </a:defRPr>
      </a:lvl8pPr>
      <a:lvl9pPr marL="1828800" algn="l" defTabSz="1827213" rtl="0" fontAlgn="base">
        <a:lnSpc>
          <a:spcPct val="90000"/>
        </a:lnSpc>
        <a:spcBef>
          <a:spcPct val="0"/>
        </a:spcBef>
        <a:spcAft>
          <a:spcPct val="0"/>
        </a:spcAft>
        <a:defRPr sz="8800">
          <a:solidFill>
            <a:schemeClr val="tx1"/>
          </a:solidFill>
          <a:latin typeface="Calibri" pitchFamily="34" charset="0"/>
        </a:defRPr>
      </a:lvl9pPr>
    </p:titleStyle>
    <p:bodyStyle>
      <a:lvl1pPr marL="455613" indent="-455613" algn="l" defTabSz="1827213" rtl="0" eaLnBrk="0" fontAlgn="base" hangingPunct="0">
        <a:lnSpc>
          <a:spcPct val="90000"/>
        </a:lnSpc>
        <a:spcBef>
          <a:spcPts val="2000"/>
        </a:spcBef>
        <a:spcAft>
          <a:spcPct val="0"/>
        </a:spcAft>
        <a:buFont typeface="Arial" pitchFamily="34" charset="0"/>
        <a:buChar char="•"/>
        <a:defRPr sz="5600" kern="1200">
          <a:solidFill>
            <a:schemeClr val="tx1"/>
          </a:solidFill>
          <a:latin typeface="+mn-lt"/>
          <a:ea typeface="+mn-ea"/>
          <a:cs typeface="+mn-cs"/>
        </a:defRPr>
      </a:lvl1pPr>
      <a:lvl2pPr marL="1370013" indent="-455613" algn="l" defTabSz="1827213" rtl="0" eaLnBrk="0" fontAlgn="base" hangingPunct="0">
        <a:lnSpc>
          <a:spcPct val="90000"/>
        </a:lnSpc>
        <a:spcBef>
          <a:spcPts val="1000"/>
        </a:spcBef>
        <a:spcAft>
          <a:spcPct val="0"/>
        </a:spcAft>
        <a:buFont typeface="Arial" pitchFamily="34" charset="0"/>
        <a:buChar char="•"/>
        <a:defRPr sz="4800" kern="1200">
          <a:solidFill>
            <a:schemeClr val="tx1"/>
          </a:solidFill>
          <a:latin typeface="+mn-lt"/>
          <a:ea typeface="+mn-ea"/>
          <a:cs typeface="+mn-cs"/>
        </a:defRPr>
      </a:lvl2pPr>
      <a:lvl3pPr marL="2284413" indent="-455613" algn="l" defTabSz="1827213" rtl="0" eaLnBrk="0" fontAlgn="base" hangingPunct="0">
        <a:lnSpc>
          <a:spcPct val="90000"/>
        </a:lnSpc>
        <a:spcBef>
          <a:spcPts val="1000"/>
        </a:spcBef>
        <a:spcAft>
          <a:spcPct val="0"/>
        </a:spcAft>
        <a:buFont typeface="Arial" pitchFamily="34" charset="0"/>
        <a:buChar char="•"/>
        <a:defRPr sz="4000" kern="1200">
          <a:solidFill>
            <a:schemeClr val="tx1"/>
          </a:solidFill>
          <a:latin typeface="+mn-lt"/>
          <a:ea typeface="+mn-ea"/>
          <a:cs typeface="+mn-cs"/>
        </a:defRPr>
      </a:lvl3pPr>
      <a:lvl4pPr marL="3198813" indent="-455613" algn="l" defTabSz="1827213" rtl="0" eaLnBrk="0" fontAlgn="base" hangingPunct="0">
        <a:lnSpc>
          <a:spcPct val="90000"/>
        </a:lnSpc>
        <a:spcBef>
          <a:spcPts val="1000"/>
        </a:spcBef>
        <a:spcAft>
          <a:spcPct val="0"/>
        </a:spcAft>
        <a:buFont typeface="Arial" pitchFamily="34" charset="0"/>
        <a:buChar char="•"/>
        <a:defRPr sz="3600" kern="1200">
          <a:solidFill>
            <a:schemeClr val="tx1"/>
          </a:solidFill>
          <a:latin typeface="+mn-lt"/>
          <a:ea typeface="+mn-ea"/>
          <a:cs typeface="+mn-cs"/>
        </a:defRPr>
      </a:lvl4pPr>
      <a:lvl5pPr marL="4113213" indent="-455613" algn="l" defTabSz="1827213" rtl="0" eaLnBrk="0" fontAlgn="base" hangingPunct="0">
        <a:lnSpc>
          <a:spcPct val="90000"/>
        </a:lnSpc>
        <a:spcBef>
          <a:spcPts val="1000"/>
        </a:spcBef>
        <a:spcAft>
          <a:spcPct val="0"/>
        </a:spcAft>
        <a:buFont typeface="Arial" pitchFamily="34" charset="0"/>
        <a:buChar char="•"/>
        <a:defRPr sz="3600" kern="1200">
          <a:solidFill>
            <a:schemeClr val="tx1"/>
          </a:solidFill>
          <a:latin typeface="+mn-lt"/>
          <a:ea typeface="+mn-ea"/>
          <a:cs typeface="+mn-cs"/>
        </a:defRPr>
      </a:lvl5pPr>
      <a:lvl6pPr marL="5029180" indent="-457198" algn="l" defTabSz="182879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577" indent="-457198" algn="l" defTabSz="182879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973" indent="-457198" algn="l" defTabSz="182879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370" indent="-457198" algn="l" defTabSz="182879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uk-UA"/>
      </a:defPPr>
      <a:lvl1pPr marL="0" algn="l" defTabSz="1828793" rtl="0" eaLnBrk="1" latinLnBrk="0" hangingPunct="1">
        <a:defRPr sz="3600" kern="1200">
          <a:solidFill>
            <a:schemeClr val="tx1"/>
          </a:solidFill>
          <a:latin typeface="+mn-lt"/>
          <a:ea typeface="+mn-ea"/>
          <a:cs typeface="+mn-cs"/>
        </a:defRPr>
      </a:lvl1pPr>
      <a:lvl2pPr marL="914396" algn="l" defTabSz="1828793" rtl="0" eaLnBrk="1" latinLnBrk="0" hangingPunct="1">
        <a:defRPr sz="3600" kern="1200">
          <a:solidFill>
            <a:schemeClr val="tx1"/>
          </a:solidFill>
          <a:latin typeface="+mn-lt"/>
          <a:ea typeface="+mn-ea"/>
          <a:cs typeface="+mn-cs"/>
        </a:defRPr>
      </a:lvl2pPr>
      <a:lvl3pPr marL="1828793" algn="l" defTabSz="1828793" rtl="0" eaLnBrk="1" latinLnBrk="0" hangingPunct="1">
        <a:defRPr sz="3600" kern="1200">
          <a:solidFill>
            <a:schemeClr val="tx1"/>
          </a:solidFill>
          <a:latin typeface="+mn-lt"/>
          <a:ea typeface="+mn-ea"/>
          <a:cs typeface="+mn-cs"/>
        </a:defRPr>
      </a:lvl3pPr>
      <a:lvl4pPr marL="2743189" algn="l" defTabSz="1828793" rtl="0" eaLnBrk="1" latinLnBrk="0" hangingPunct="1">
        <a:defRPr sz="3600" kern="1200">
          <a:solidFill>
            <a:schemeClr val="tx1"/>
          </a:solidFill>
          <a:latin typeface="+mn-lt"/>
          <a:ea typeface="+mn-ea"/>
          <a:cs typeface="+mn-cs"/>
        </a:defRPr>
      </a:lvl4pPr>
      <a:lvl5pPr marL="3657585" algn="l" defTabSz="1828793" rtl="0" eaLnBrk="1" latinLnBrk="0" hangingPunct="1">
        <a:defRPr sz="3600" kern="1200">
          <a:solidFill>
            <a:schemeClr val="tx1"/>
          </a:solidFill>
          <a:latin typeface="+mn-lt"/>
          <a:ea typeface="+mn-ea"/>
          <a:cs typeface="+mn-cs"/>
        </a:defRPr>
      </a:lvl5pPr>
      <a:lvl6pPr marL="4571982" algn="l" defTabSz="1828793" rtl="0" eaLnBrk="1" latinLnBrk="0" hangingPunct="1">
        <a:defRPr sz="3600" kern="1200">
          <a:solidFill>
            <a:schemeClr val="tx1"/>
          </a:solidFill>
          <a:latin typeface="+mn-lt"/>
          <a:ea typeface="+mn-ea"/>
          <a:cs typeface="+mn-cs"/>
        </a:defRPr>
      </a:lvl6pPr>
      <a:lvl7pPr marL="5486378" algn="l" defTabSz="1828793" rtl="0" eaLnBrk="1" latinLnBrk="0" hangingPunct="1">
        <a:defRPr sz="3600" kern="1200">
          <a:solidFill>
            <a:schemeClr val="tx1"/>
          </a:solidFill>
          <a:latin typeface="+mn-lt"/>
          <a:ea typeface="+mn-ea"/>
          <a:cs typeface="+mn-cs"/>
        </a:defRPr>
      </a:lvl7pPr>
      <a:lvl8pPr marL="6400775" algn="l" defTabSz="1828793" rtl="0" eaLnBrk="1" latinLnBrk="0" hangingPunct="1">
        <a:defRPr sz="3600" kern="1200">
          <a:solidFill>
            <a:schemeClr val="tx1"/>
          </a:solidFill>
          <a:latin typeface="+mn-lt"/>
          <a:ea typeface="+mn-ea"/>
          <a:cs typeface="+mn-cs"/>
        </a:defRPr>
      </a:lvl8pPr>
      <a:lvl9pPr marL="7315172" algn="l" defTabSz="1828793"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dR7tJ8wAI3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sp>
        <p:nvSpPr>
          <p:cNvPr id="2080" name="Shape 2080"/>
          <p:cNvSpPr/>
          <p:nvPr/>
        </p:nvSpPr>
        <p:spPr>
          <a:xfrm>
            <a:off x="0" y="967036"/>
            <a:ext cx="18288000" cy="8784976"/>
          </a:xfrm>
          <a:prstGeom prst="rect">
            <a:avLst/>
          </a:prstGeom>
          <a:solidFill>
            <a:schemeClr val="lt1">
              <a:alpha val="97000"/>
            </a:schemeClr>
          </a:solidFill>
          <a:ln w="12700" cap="flat" cmpd="sng">
            <a:solidFill>
              <a:schemeClr val="tx2">
                <a:alpha val="18000"/>
              </a:schemeClr>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r>
              <a:rPr lang="en-GB" sz="14000" dirty="0" smtClean="0">
                <a:solidFill>
                  <a:schemeClr val="accent1">
                    <a:lumMod val="75000"/>
                  </a:schemeClr>
                </a:solidFill>
                <a:latin typeface="+mj-lt"/>
                <a:ea typeface="Adobe Heiti Std R" panose="020B0400000000000000" pitchFamily="34" charset="-128"/>
                <a:cs typeface="Arial"/>
                <a:sym typeface="Arial"/>
              </a:rPr>
              <a:t>MVP</a:t>
            </a:r>
            <a:endParaRPr sz="14000" dirty="0">
              <a:solidFill>
                <a:schemeClr val="accent1">
                  <a:lumMod val="75000"/>
                </a:schemeClr>
              </a:solidFill>
              <a:latin typeface="+mj-lt"/>
              <a:ea typeface="Adobe Heiti Std R" panose="020B0400000000000000" pitchFamily="34" charset="-128"/>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ACEBF6D0-3A04-4E04-9294-2FA5BEDABE03}"/>
              </a:ext>
            </a:extLst>
          </p:cNvPr>
          <p:cNvSpPr txBox="1">
            <a:spLocks/>
          </p:cNvSpPr>
          <p:nvPr/>
        </p:nvSpPr>
        <p:spPr>
          <a:xfrm>
            <a:off x="143000" y="1471092"/>
            <a:ext cx="18288000" cy="1008112"/>
          </a:xfrm>
          <a:prstGeom prst="rect">
            <a:avLst/>
          </a:prstGeom>
        </p:spPr>
        <p:txBody>
          <a:bodyPr/>
          <a:lstStyle>
            <a:lvl1pPr algn="l" defTabSz="1827213" rtl="0" eaLnBrk="0" fontAlgn="base" hangingPunct="0">
              <a:lnSpc>
                <a:spcPct val="90000"/>
              </a:lnSpc>
              <a:spcBef>
                <a:spcPct val="0"/>
              </a:spcBef>
              <a:spcAft>
                <a:spcPct val="0"/>
              </a:spcAft>
              <a:defRPr sz="8800" kern="1200">
                <a:solidFill>
                  <a:schemeClr val="tx1"/>
                </a:solidFill>
                <a:latin typeface="+mj-lt"/>
                <a:ea typeface="+mj-ea"/>
                <a:cs typeface="+mj-cs"/>
              </a:defRPr>
            </a:lvl1pPr>
            <a:lvl2pPr algn="l" defTabSz="1827213" rtl="0" eaLnBrk="0" fontAlgn="base" hangingPunct="0">
              <a:lnSpc>
                <a:spcPct val="90000"/>
              </a:lnSpc>
              <a:spcBef>
                <a:spcPct val="0"/>
              </a:spcBef>
              <a:spcAft>
                <a:spcPct val="0"/>
              </a:spcAft>
              <a:defRPr sz="8800">
                <a:solidFill>
                  <a:schemeClr val="tx1"/>
                </a:solidFill>
                <a:latin typeface="Calibri" pitchFamily="34" charset="0"/>
              </a:defRPr>
            </a:lvl2pPr>
            <a:lvl3pPr algn="l" defTabSz="1827213" rtl="0" eaLnBrk="0" fontAlgn="base" hangingPunct="0">
              <a:lnSpc>
                <a:spcPct val="90000"/>
              </a:lnSpc>
              <a:spcBef>
                <a:spcPct val="0"/>
              </a:spcBef>
              <a:spcAft>
                <a:spcPct val="0"/>
              </a:spcAft>
              <a:defRPr sz="8800">
                <a:solidFill>
                  <a:schemeClr val="tx1"/>
                </a:solidFill>
                <a:latin typeface="Calibri" pitchFamily="34" charset="0"/>
              </a:defRPr>
            </a:lvl3pPr>
            <a:lvl4pPr algn="l" defTabSz="1827213" rtl="0" eaLnBrk="0" fontAlgn="base" hangingPunct="0">
              <a:lnSpc>
                <a:spcPct val="90000"/>
              </a:lnSpc>
              <a:spcBef>
                <a:spcPct val="0"/>
              </a:spcBef>
              <a:spcAft>
                <a:spcPct val="0"/>
              </a:spcAft>
              <a:defRPr sz="8800">
                <a:solidFill>
                  <a:schemeClr val="tx1"/>
                </a:solidFill>
                <a:latin typeface="Calibri" pitchFamily="34" charset="0"/>
              </a:defRPr>
            </a:lvl4pPr>
            <a:lvl5pPr algn="l" defTabSz="1827213" rtl="0" eaLnBrk="0" fontAlgn="base" hangingPunct="0">
              <a:lnSpc>
                <a:spcPct val="90000"/>
              </a:lnSpc>
              <a:spcBef>
                <a:spcPct val="0"/>
              </a:spcBef>
              <a:spcAft>
                <a:spcPct val="0"/>
              </a:spcAft>
              <a:defRPr sz="8800">
                <a:solidFill>
                  <a:schemeClr val="tx1"/>
                </a:solidFill>
                <a:latin typeface="Calibri" pitchFamily="34" charset="0"/>
              </a:defRPr>
            </a:lvl5pPr>
            <a:lvl6pPr marL="457200" algn="l" defTabSz="1827213" rtl="0" fontAlgn="base">
              <a:lnSpc>
                <a:spcPct val="90000"/>
              </a:lnSpc>
              <a:spcBef>
                <a:spcPct val="0"/>
              </a:spcBef>
              <a:spcAft>
                <a:spcPct val="0"/>
              </a:spcAft>
              <a:defRPr sz="8800">
                <a:solidFill>
                  <a:schemeClr val="tx1"/>
                </a:solidFill>
                <a:latin typeface="Calibri" pitchFamily="34" charset="0"/>
              </a:defRPr>
            </a:lvl6pPr>
            <a:lvl7pPr marL="914400" algn="l" defTabSz="1827213" rtl="0" fontAlgn="base">
              <a:lnSpc>
                <a:spcPct val="90000"/>
              </a:lnSpc>
              <a:spcBef>
                <a:spcPct val="0"/>
              </a:spcBef>
              <a:spcAft>
                <a:spcPct val="0"/>
              </a:spcAft>
              <a:defRPr sz="8800">
                <a:solidFill>
                  <a:schemeClr val="tx1"/>
                </a:solidFill>
                <a:latin typeface="Calibri" pitchFamily="34" charset="0"/>
              </a:defRPr>
            </a:lvl7pPr>
            <a:lvl8pPr marL="1371600" algn="l" defTabSz="1827213" rtl="0" fontAlgn="base">
              <a:lnSpc>
                <a:spcPct val="90000"/>
              </a:lnSpc>
              <a:spcBef>
                <a:spcPct val="0"/>
              </a:spcBef>
              <a:spcAft>
                <a:spcPct val="0"/>
              </a:spcAft>
              <a:defRPr sz="8800">
                <a:solidFill>
                  <a:schemeClr val="tx1"/>
                </a:solidFill>
                <a:latin typeface="Calibri" pitchFamily="34" charset="0"/>
              </a:defRPr>
            </a:lvl8pPr>
            <a:lvl9pPr marL="1828800" algn="l" defTabSz="1827213" rtl="0" fontAlgn="base">
              <a:lnSpc>
                <a:spcPct val="90000"/>
              </a:lnSpc>
              <a:spcBef>
                <a:spcPct val="0"/>
              </a:spcBef>
              <a:spcAft>
                <a:spcPct val="0"/>
              </a:spcAft>
              <a:defRPr sz="8800">
                <a:solidFill>
                  <a:schemeClr val="tx1"/>
                </a:solidFill>
                <a:latin typeface="Calibri" pitchFamily="34" charset="0"/>
              </a:defRPr>
            </a:lvl9pPr>
          </a:lstStyle>
          <a:p>
            <a:pPr algn="ctr"/>
            <a:r>
              <a:rPr lang="uk-UA" sz="9600" dirty="0">
                <a:solidFill>
                  <a:srgbClr val="FC9308"/>
                </a:solidFill>
              </a:rPr>
              <a:t>МЕТА</a:t>
            </a:r>
            <a:endParaRPr lang="ru-RU" sz="6000" dirty="0">
              <a:solidFill>
                <a:schemeClr val="tx1">
                  <a:lumMod val="75000"/>
                </a:schemeClr>
              </a:solidFill>
            </a:endParaRPr>
          </a:p>
        </p:txBody>
      </p:sp>
      <p:sp>
        <p:nvSpPr>
          <p:cNvPr id="4" name="Title 3">
            <a:extLst>
              <a:ext uri="{FF2B5EF4-FFF2-40B4-BE49-F238E27FC236}">
                <a16:creationId xmlns:a16="http://schemas.microsoft.com/office/drawing/2014/main" id="{3CD8AB71-6510-41B7-80AB-34B67E841DAE}"/>
              </a:ext>
            </a:extLst>
          </p:cNvPr>
          <p:cNvSpPr txBox="1">
            <a:spLocks/>
          </p:cNvSpPr>
          <p:nvPr/>
        </p:nvSpPr>
        <p:spPr>
          <a:xfrm>
            <a:off x="3239344" y="3906788"/>
            <a:ext cx="15335672" cy="1008112"/>
          </a:xfrm>
          <a:prstGeom prst="rect">
            <a:avLst/>
          </a:prstGeom>
        </p:spPr>
        <p:txBody>
          <a:bodyPr/>
          <a:lstStyle>
            <a:lvl1pPr algn="l" defTabSz="1827213" rtl="0" eaLnBrk="0" fontAlgn="base" hangingPunct="0">
              <a:lnSpc>
                <a:spcPct val="90000"/>
              </a:lnSpc>
              <a:spcBef>
                <a:spcPct val="0"/>
              </a:spcBef>
              <a:spcAft>
                <a:spcPct val="0"/>
              </a:spcAft>
              <a:defRPr sz="8800" kern="1200">
                <a:solidFill>
                  <a:schemeClr val="tx1"/>
                </a:solidFill>
                <a:latin typeface="+mj-lt"/>
                <a:ea typeface="+mj-ea"/>
                <a:cs typeface="+mj-cs"/>
              </a:defRPr>
            </a:lvl1pPr>
            <a:lvl2pPr algn="l" defTabSz="1827213" rtl="0" eaLnBrk="0" fontAlgn="base" hangingPunct="0">
              <a:lnSpc>
                <a:spcPct val="90000"/>
              </a:lnSpc>
              <a:spcBef>
                <a:spcPct val="0"/>
              </a:spcBef>
              <a:spcAft>
                <a:spcPct val="0"/>
              </a:spcAft>
              <a:defRPr sz="8800">
                <a:solidFill>
                  <a:schemeClr val="tx1"/>
                </a:solidFill>
                <a:latin typeface="Calibri" pitchFamily="34" charset="0"/>
              </a:defRPr>
            </a:lvl2pPr>
            <a:lvl3pPr algn="l" defTabSz="1827213" rtl="0" eaLnBrk="0" fontAlgn="base" hangingPunct="0">
              <a:lnSpc>
                <a:spcPct val="90000"/>
              </a:lnSpc>
              <a:spcBef>
                <a:spcPct val="0"/>
              </a:spcBef>
              <a:spcAft>
                <a:spcPct val="0"/>
              </a:spcAft>
              <a:defRPr sz="8800">
                <a:solidFill>
                  <a:schemeClr val="tx1"/>
                </a:solidFill>
                <a:latin typeface="Calibri" pitchFamily="34" charset="0"/>
              </a:defRPr>
            </a:lvl3pPr>
            <a:lvl4pPr algn="l" defTabSz="1827213" rtl="0" eaLnBrk="0" fontAlgn="base" hangingPunct="0">
              <a:lnSpc>
                <a:spcPct val="90000"/>
              </a:lnSpc>
              <a:spcBef>
                <a:spcPct val="0"/>
              </a:spcBef>
              <a:spcAft>
                <a:spcPct val="0"/>
              </a:spcAft>
              <a:defRPr sz="8800">
                <a:solidFill>
                  <a:schemeClr val="tx1"/>
                </a:solidFill>
                <a:latin typeface="Calibri" pitchFamily="34" charset="0"/>
              </a:defRPr>
            </a:lvl4pPr>
            <a:lvl5pPr algn="l" defTabSz="1827213" rtl="0" eaLnBrk="0" fontAlgn="base" hangingPunct="0">
              <a:lnSpc>
                <a:spcPct val="90000"/>
              </a:lnSpc>
              <a:spcBef>
                <a:spcPct val="0"/>
              </a:spcBef>
              <a:spcAft>
                <a:spcPct val="0"/>
              </a:spcAft>
              <a:defRPr sz="8800">
                <a:solidFill>
                  <a:schemeClr val="tx1"/>
                </a:solidFill>
                <a:latin typeface="Calibri" pitchFamily="34" charset="0"/>
              </a:defRPr>
            </a:lvl5pPr>
            <a:lvl6pPr marL="457200" algn="l" defTabSz="1827213" rtl="0" fontAlgn="base">
              <a:lnSpc>
                <a:spcPct val="90000"/>
              </a:lnSpc>
              <a:spcBef>
                <a:spcPct val="0"/>
              </a:spcBef>
              <a:spcAft>
                <a:spcPct val="0"/>
              </a:spcAft>
              <a:defRPr sz="8800">
                <a:solidFill>
                  <a:schemeClr val="tx1"/>
                </a:solidFill>
                <a:latin typeface="Calibri" pitchFamily="34" charset="0"/>
              </a:defRPr>
            </a:lvl6pPr>
            <a:lvl7pPr marL="914400" algn="l" defTabSz="1827213" rtl="0" fontAlgn="base">
              <a:lnSpc>
                <a:spcPct val="90000"/>
              </a:lnSpc>
              <a:spcBef>
                <a:spcPct val="0"/>
              </a:spcBef>
              <a:spcAft>
                <a:spcPct val="0"/>
              </a:spcAft>
              <a:defRPr sz="8800">
                <a:solidFill>
                  <a:schemeClr val="tx1"/>
                </a:solidFill>
                <a:latin typeface="Calibri" pitchFamily="34" charset="0"/>
              </a:defRPr>
            </a:lvl7pPr>
            <a:lvl8pPr marL="1371600" algn="l" defTabSz="1827213" rtl="0" fontAlgn="base">
              <a:lnSpc>
                <a:spcPct val="90000"/>
              </a:lnSpc>
              <a:spcBef>
                <a:spcPct val="0"/>
              </a:spcBef>
              <a:spcAft>
                <a:spcPct val="0"/>
              </a:spcAft>
              <a:defRPr sz="8800">
                <a:solidFill>
                  <a:schemeClr val="tx1"/>
                </a:solidFill>
                <a:latin typeface="Calibri" pitchFamily="34" charset="0"/>
              </a:defRPr>
            </a:lvl8pPr>
            <a:lvl9pPr marL="1828800" algn="l" defTabSz="1827213" rtl="0" fontAlgn="base">
              <a:lnSpc>
                <a:spcPct val="90000"/>
              </a:lnSpc>
              <a:spcBef>
                <a:spcPct val="0"/>
              </a:spcBef>
              <a:spcAft>
                <a:spcPct val="0"/>
              </a:spcAft>
              <a:defRPr sz="8800">
                <a:solidFill>
                  <a:schemeClr val="tx1"/>
                </a:solidFill>
                <a:latin typeface="Calibri" pitchFamily="34" charset="0"/>
              </a:defRPr>
            </a:lvl9pPr>
          </a:lstStyle>
          <a:p>
            <a:pPr marL="1143000" indent="-1143000">
              <a:buFont typeface="Arial" panose="020B0604020202020204" pitchFamily="34" charset="0"/>
              <a:buChar char="•"/>
            </a:pPr>
            <a:r>
              <a:rPr lang="uk-UA" sz="7200" dirty="0">
                <a:solidFill>
                  <a:schemeClr val="tx1">
                    <a:lumMod val="75000"/>
                  </a:schemeClr>
                </a:solidFill>
              </a:rPr>
              <a:t>Отримати найперших клієнтів</a:t>
            </a:r>
            <a:endParaRPr lang="en-US" sz="7200" dirty="0">
              <a:solidFill>
                <a:schemeClr val="tx1">
                  <a:lumMod val="75000"/>
                </a:schemeClr>
              </a:solidFill>
            </a:endParaRPr>
          </a:p>
          <a:p>
            <a:pPr marL="1143000" indent="-1143000">
              <a:buFont typeface="Arial" panose="020B0604020202020204" pitchFamily="34" charset="0"/>
              <a:buChar char="•"/>
            </a:pPr>
            <a:r>
              <a:rPr lang="uk-UA" sz="7200" dirty="0">
                <a:solidFill>
                  <a:schemeClr val="tx1">
                    <a:lumMod val="75000"/>
                  </a:schemeClr>
                </a:solidFill>
              </a:rPr>
              <a:t>Отримати </a:t>
            </a:r>
            <a:r>
              <a:rPr lang="uk-UA" sz="7200" dirty="0" err="1">
                <a:solidFill>
                  <a:schemeClr val="tx1">
                    <a:lumMod val="75000"/>
                  </a:schemeClr>
                </a:solidFill>
              </a:rPr>
              <a:t>фідбек</a:t>
            </a:r>
            <a:endParaRPr lang="en-US" sz="7200" dirty="0">
              <a:solidFill>
                <a:schemeClr val="tx1">
                  <a:lumMod val="75000"/>
                </a:schemeClr>
              </a:solidFill>
            </a:endParaRPr>
          </a:p>
          <a:p>
            <a:pPr marL="1143000" indent="-1143000">
              <a:buFont typeface="Arial" panose="020B0604020202020204" pitchFamily="34" charset="0"/>
              <a:buChar char="•"/>
            </a:pPr>
            <a:r>
              <a:rPr lang="uk-UA" sz="7200" dirty="0">
                <a:solidFill>
                  <a:schemeClr val="tx1">
                    <a:lumMod val="75000"/>
                  </a:schemeClr>
                </a:solidFill>
              </a:rPr>
              <a:t>Покращити продукт</a:t>
            </a:r>
            <a:endParaRPr lang="ru-RU" sz="4400" dirty="0">
              <a:solidFill>
                <a:schemeClr val="tx1">
                  <a:lumMod val="75000"/>
                </a:schemeClr>
              </a:solidFill>
            </a:endParaRPr>
          </a:p>
        </p:txBody>
      </p:sp>
    </p:spTree>
    <p:extLst>
      <p:ext uri="{BB962C8B-B14F-4D97-AF65-F5344CB8AC3E}">
        <p14:creationId xmlns:p14="http://schemas.microsoft.com/office/powerpoint/2010/main" val="2395779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88D067-4BBE-4CA4-9969-ADFBCFDC1839}"/>
              </a:ext>
            </a:extLst>
          </p:cNvPr>
          <p:cNvSpPr txBox="1">
            <a:spLocks/>
          </p:cNvSpPr>
          <p:nvPr/>
        </p:nvSpPr>
        <p:spPr>
          <a:xfrm>
            <a:off x="7524328" y="2567464"/>
            <a:ext cx="10687472" cy="2362200"/>
          </a:xfrm>
          <a:prstGeom prst="rect">
            <a:avLst/>
          </a:prstGeom>
        </p:spPr>
        <p:txBody>
          <a:bodyPr/>
          <a:lstStyle>
            <a:lvl1pPr algn="l" defTabSz="1827213" rtl="0" eaLnBrk="0" fontAlgn="base" hangingPunct="0">
              <a:lnSpc>
                <a:spcPct val="90000"/>
              </a:lnSpc>
              <a:spcBef>
                <a:spcPct val="0"/>
              </a:spcBef>
              <a:spcAft>
                <a:spcPct val="0"/>
              </a:spcAft>
              <a:defRPr sz="8800" kern="1200">
                <a:solidFill>
                  <a:schemeClr val="tx1"/>
                </a:solidFill>
                <a:latin typeface="+mj-lt"/>
                <a:ea typeface="+mj-ea"/>
                <a:cs typeface="+mj-cs"/>
              </a:defRPr>
            </a:lvl1pPr>
            <a:lvl2pPr algn="l" defTabSz="1827213" rtl="0" eaLnBrk="0" fontAlgn="base" hangingPunct="0">
              <a:lnSpc>
                <a:spcPct val="90000"/>
              </a:lnSpc>
              <a:spcBef>
                <a:spcPct val="0"/>
              </a:spcBef>
              <a:spcAft>
                <a:spcPct val="0"/>
              </a:spcAft>
              <a:defRPr sz="8800">
                <a:solidFill>
                  <a:schemeClr val="tx1"/>
                </a:solidFill>
                <a:latin typeface="Calibri" pitchFamily="34" charset="0"/>
              </a:defRPr>
            </a:lvl2pPr>
            <a:lvl3pPr algn="l" defTabSz="1827213" rtl="0" eaLnBrk="0" fontAlgn="base" hangingPunct="0">
              <a:lnSpc>
                <a:spcPct val="90000"/>
              </a:lnSpc>
              <a:spcBef>
                <a:spcPct val="0"/>
              </a:spcBef>
              <a:spcAft>
                <a:spcPct val="0"/>
              </a:spcAft>
              <a:defRPr sz="8800">
                <a:solidFill>
                  <a:schemeClr val="tx1"/>
                </a:solidFill>
                <a:latin typeface="Calibri" pitchFamily="34" charset="0"/>
              </a:defRPr>
            </a:lvl3pPr>
            <a:lvl4pPr algn="l" defTabSz="1827213" rtl="0" eaLnBrk="0" fontAlgn="base" hangingPunct="0">
              <a:lnSpc>
                <a:spcPct val="90000"/>
              </a:lnSpc>
              <a:spcBef>
                <a:spcPct val="0"/>
              </a:spcBef>
              <a:spcAft>
                <a:spcPct val="0"/>
              </a:spcAft>
              <a:defRPr sz="8800">
                <a:solidFill>
                  <a:schemeClr val="tx1"/>
                </a:solidFill>
                <a:latin typeface="Calibri" pitchFamily="34" charset="0"/>
              </a:defRPr>
            </a:lvl4pPr>
            <a:lvl5pPr algn="l" defTabSz="1827213" rtl="0" eaLnBrk="0" fontAlgn="base" hangingPunct="0">
              <a:lnSpc>
                <a:spcPct val="90000"/>
              </a:lnSpc>
              <a:spcBef>
                <a:spcPct val="0"/>
              </a:spcBef>
              <a:spcAft>
                <a:spcPct val="0"/>
              </a:spcAft>
              <a:defRPr sz="8800">
                <a:solidFill>
                  <a:schemeClr val="tx1"/>
                </a:solidFill>
                <a:latin typeface="Calibri" pitchFamily="34" charset="0"/>
              </a:defRPr>
            </a:lvl5pPr>
            <a:lvl6pPr marL="457200" algn="l" defTabSz="1827213" rtl="0" fontAlgn="base">
              <a:lnSpc>
                <a:spcPct val="90000"/>
              </a:lnSpc>
              <a:spcBef>
                <a:spcPct val="0"/>
              </a:spcBef>
              <a:spcAft>
                <a:spcPct val="0"/>
              </a:spcAft>
              <a:defRPr sz="8800">
                <a:solidFill>
                  <a:schemeClr val="tx1"/>
                </a:solidFill>
                <a:latin typeface="Calibri" pitchFamily="34" charset="0"/>
              </a:defRPr>
            </a:lvl6pPr>
            <a:lvl7pPr marL="914400" algn="l" defTabSz="1827213" rtl="0" fontAlgn="base">
              <a:lnSpc>
                <a:spcPct val="90000"/>
              </a:lnSpc>
              <a:spcBef>
                <a:spcPct val="0"/>
              </a:spcBef>
              <a:spcAft>
                <a:spcPct val="0"/>
              </a:spcAft>
              <a:defRPr sz="8800">
                <a:solidFill>
                  <a:schemeClr val="tx1"/>
                </a:solidFill>
                <a:latin typeface="Calibri" pitchFamily="34" charset="0"/>
              </a:defRPr>
            </a:lvl7pPr>
            <a:lvl8pPr marL="1371600" algn="l" defTabSz="1827213" rtl="0" fontAlgn="base">
              <a:lnSpc>
                <a:spcPct val="90000"/>
              </a:lnSpc>
              <a:spcBef>
                <a:spcPct val="0"/>
              </a:spcBef>
              <a:spcAft>
                <a:spcPct val="0"/>
              </a:spcAft>
              <a:defRPr sz="8800">
                <a:solidFill>
                  <a:schemeClr val="tx1"/>
                </a:solidFill>
                <a:latin typeface="Calibri" pitchFamily="34" charset="0"/>
              </a:defRPr>
            </a:lvl8pPr>
            <a:lvl9pPr marL="1828800" algn="l" defTabSz="1827213" rtl="0" fontAlgn="base">
              <a:lnSpc>
                <a:spcPct val="90000"/>
              </a:lnSpc>
              <a:spcBef>
                <a:spcPct val="0"/>
              </a:spcBef>
              <a:spcAft>
                <a:spcPct val="0"/>
              </a:spcAft>
              <a:defRPr sz="8800">
                <a:solidFill>
                  <a:schemeClr val="tx1"/>
                </a:solidFill>
                <a:latin typeface="Calibri" pitchFamily="34" charset="0"/>
              </a:defRPr>
            </a:lvl9pPr>
          </a:lstStyle>
          <a:p>
            <a:pPr marL="1143000" indent="-1143000">
              <a:buAutoNum type="arabicPeriod"/>
            </a:pPr>
            <a:r>
              <a:rPr lang="uk-UA" sz="6600" b="1" dirty="0">
                <a:solidFill>
                  <a:srgbClr val="FC9308"/>
                </a:solidFill>
              </a:rPr>
              <a:t>ШВИДКО</a:t>
            </a:r>
            <a:endParaRPr lang="en-US" sz="6600" b="1" dirty="0">
              <a:solidFill>
                <a:srgbClr val="FC9308"/>
              </a:solidFill>
            </a:endParaRPr>
          </a:p>
          <a:p>
            <a:r>
              <a:rPr lang="en-US" sz="6600" b="1" dirty="0">
                <a:solidFill>
                  <a:srgbClr val="FC9308"/>
                </a:solidFill>
              </a:rPr>
              <a:t>     </a:t>
            </a:r>
            <a:r>
              <a:rPr lang="en-US" sz="6600" dirty="0">
                <a:solidFill>
                  <a:schemeClr val="tx1">
                    <a:lumMod val="75000"/>
                  </a:schemeClr>
                </a:solidFill>
              </a:rPr>
              <a:t>  as soon as possible</a:t>
            </a:r>
            <a:endParaRPr lang="ru-RU" sz="4000" dirty="0">
              <a:solidFill>
                <a:schemeClr val="tx1">
                  <a:lumMod val="75000"/>
                </a:schemeClr>
              </a:solidFill>
            </a:endParaRPr>
          </a:p>
        </p:txBody>
      </p:sp>
      <p:sp>
        <p:nvSpPr>
          <p:cNvPr id="5" name="Title 3">
            <a:extLst>
              <a:ext uri="{FF2B5EF4-FFF2-40B4-BE49-F238E27FC236}">
                <a16:creationId xmlns:a16="http://schemas.microsoft.com/office/drawing/2014/main" id="{28399322-8918-4F86-A473-F60E8CD82962}"/>
              </a:ext>
            </a:extLst>
          </p:cNvPr>
          <p:cNvSpPr txBox="1">
            <a:spLocks/>
          </p:cNvSpPr>
          <p:nvPr/>
        </p:nvSpPr>
        <p:spPr>
          <a:xfrm>
            <a:off x="7524328" y="5600700"/>
            <a:ext cx="10077872" cy="2605563"/>
          </a:xfrm>
          <a:prstGeom prst="rect">
            <a:avLst/>
          </a:prstGeom>
        </p:spPr>
        <p:txBody>
          <a:bodyPr/>
          <a:lstStyle>
            <a:lvl1pPr algn="l" defTabSz="1827213" rtl="0" eaLnBrk="0" fontAlgn="base" hangingPunct="0">
              <a:lnSpc>
                <a:spcPct val="90000"/>
              </a:lnSpc>
              <a:spcBef>
                <a:spcPct val="0"/>
              </a:spcBef>
              <a:spcAft>
                <a:spcPct val="0"/>
              </a:spcAft>
              <a:defRPr sz="8800" kern="1200">
                <a:solidFill>
                  <a:schemeClr val="tx1"/>
                </a:solidFill>
                <a:latin typeface="+mj-lt"/>
                <a:ea typeface="+mj-ea"/>
                <a:cs typeface="+mj-cs"/>
              </a:defRPr>
            </a:lvl1pPr>
            <a:lvl2pPr algn="l" defTabSz="1827213" rtl="0" eaLnBrk="0" fontAlgn="base" hangingPunct="0">
              <a:lnSpc>
                <a:spcPct val="90000"/>
              </a:lnSpc>
              <a:spcBef>
                <a:spcPct val="0"/>
              </a:spcBef>
              <a:spcAft>
                <a:spcPct val="0"/>
              </a:spcAft>
              <a:defRPr sz="8800">
                <a:solidFill>
                  <a:schemeClr val="tx1"/>
                </a:solidFill>
                <a:latin typeface="Calibri" pitchFamily="34" charset="0"/>
              </a:defRPr>
            </a:lvl2pPr>
            <a:lvl3pPr algn="l" defTabSz="1827213" rtl="0" eaLnBrk="0" fontAlgn="base" hangingPunct="0">
              <a:lnSpc>
                <a:spcPct val="90000"/>
              </a:lnSpc>
              <a:spcBef>
                <a:spcPct val="0"/>
              </a:spcBef>
              <a:spcAft>
                <a:spcPct val="0"/>
              </a:spcAft>
              <a:defRPr sz="8800">
                <a:solidFill>
                  <a:schemeClr val="tx1"/>
                </a:solidFill>
                <a:latin typeface="Calibri" pitchFamily="34" charset="0"/>
              </a:defRPr>
            </a:lvl3pPr>
            <a:lvl4pPr algn="l" defTabSz="1827213" rtl="0" eaLnBrk="0" fontAlgn="base" hangingPunct="0">
              <a:lnSpc>
                <a:spcPct val="90000"/>
              </a:lnSpc>
              <a:spcBef>
                <a:spcPct val="0"/>
              </a:spcBef>
              <a:spcAft>
                <a:spcPct val="0"/>
              </a:spcAft>
              <a:defRPr sz="8800">
                <a:solidFill>
                  <a:schemeClr val="tx1"/>
                </a:solidFill>
                <a:latin typeface="Calibri" pitchFamily="34" charset="0"/>
              </a:defRPr>
            </a:lvl4pPr>
            <a:lvl5pPr algn="l" defTabSz="1827213" rtl="0" eaLnBrk="0" fontAlgn="base" hangingPunct="0">
              <a:lnSpc>
                <a:spcPct val="90000"/>
              </a:lnSpc>
              <a:spcBef>
                <a:spcPct val="0"/>
              </a:spcBef>
              <a:spcAft>
                <a:spcPct val="0"/>
              </a:spcAft>
              <a:defRPr sz="8800">
                <a:solidFill>
                  <a:schemeClr val="tx1"/>
                </a:solidFill>
                <a:latin typeface="Calibri" pitchFamily="34" charset="0"/>
              </a:defRPr>
            </a:lvl5pPr>
            <a:lvl6pPr marL="457200" algn="l" defTabSz="1827213" rtl="0" fontAlgn="base">
              <a:lnSpc>
                <a:spcPct val="90000"/>
              </a:lnSpc>
              <a:spcBef>
                <a:spcPct val="0"/>
              </a:spcBef>
              <a:spcAft>
                <a:spcPct val="0"/>
              </a:spcAft>
              <a:defRPr sz="8800">
                <a:solidFill>
                  <a:schemeClr val="tx1"/>
                </a:solidFill>
                <a:latin typeface="Calibri" pitchFamily="34" charset="0"/>
              </a:defRPr>
            </a:lvl6pPr>
            <a:lvl7pPr marL="914400" algn="l" defTabSz="1827213" rtl="0" fontAlgn="base">
              <a:lnSpc>
                <a:spcPct val="90000"/>
              </a:lnSpc>
              <a:spcBef>
                <a:spcPct val="0"/>
              </a:spcBef>
              <a:spcAft>
                <a:spcPct val="0"/>
              </a:spcAft>
              <a:defRPr sz="8800">
                <a:solidFill>
                  <a:schemeClr val="tx1"/>
                </a:solidFill>
                <a:latin typeface="Calibri" pitchFamily="34" charset="0"/>
              </a:defRPr>
            </a:lvl7pPr>
            <a:lvl8pPr marL="1371600" algn="l" defTabSz="1827213" rtl="0" fontAlgn="base">
              <a:lnSpc>
                <a:spcPct val="90000"/>
              </a:lnSpc>
              <a:spcBef>
                <a:spcPct val="0"/>
              </a:spcBef>
              <a:spcAft>
                <a:spcPct val="0"/>
              </a:spcAft>
              <a:defRPr sz="8800">
                <a:solidFill>
                  <a:schemeClr val="tx1"/>
                </a:solidFill>
                <a:latin typeface="Calibri" pitchFamily="34" charset="0"/>
              </a:defRPr>
            </a:lvl8pPr>
            <a:lvl9pPr marL="1828800" algn="l" defTabSz="1827213" rtl="0" fontAlgn="base">
              <a:lnSpc>
                <a:spcPct val="90000"/>
              </a:lnSpc>
              <a:spcBef>
                <a:spcPct val="0"/>
              </a:spcBef>
              <a:spcAft>
                <a:spcPct val="0"/>
              </a:spcAft>
              <a:defRPr sz="8800">
                <a:solidFill>
                  <a:schemeClr val="tx1"/>
                </a:solidFill>
                <a:latin typeface="Calibri" pitchFamily="34" charset="0"/>
              </a:defRPr>
            </a:lvl9pPr>
          </a:lstStyle>
          <a:p>
            <a:r>
              <a:rPr lang="en-US" sz="6600" dirty="0">
                <a:solidFill>
                  <a:schemeClr val="tx1">
                    <a:lumMod val="75000"/>
                  </a:schemeClr>
                </a:solidFill>
              </a:rPr>
              <a:t>2.</a:t>
            </a:r>
            <a:r>
              <a:rPr lang="en-US" sz="6600" b="1" dirty="0">
                <a:solidFill>
                  <a:srgbClr val="FC9308"/>
                </a:solidFill>
              </a:rPr>
              <a:t> </a:t>
            </a:r>
            <a:r>
              <a:rPr lang="uk-UA" sz="6600" b="1" dirty="0">
                <a:solidFill>
                  <a:srgbClr val="FC9308"/>
                </a:solidFill>
              </a:rPr>
              <a:t>НЕ</a:t>
            </a:r>
            <a:r>
              <a:rPr lang="en-US" sz="6600" b="1" dirty="0">
                <a:solidFill>
                  <a:srgbClr val="FC9308"/>
                </a:solidFill>
              </a:rPr>
              <a:t> </a:t>
            </a:r>
            <a:r>
              <a:rPr lang="uk-UA" sz="6600" dirty="0">
                <a:solidFill>
                  <a:schemeClr val="tx1">
                    <a:lumMod val="75000"/>
                  </a:schemeClr>
                </a:solidFill>
              </a:rPr>
              <a:t>намагайтеся</a:t>
            </a:r>
            <a:r>
              <a:rPr lang="en-US" sz="6600" dirty="0">
                <a:solidFill>
                  <a:schemeClr val="tx1">
                    <a:lumMod val="75000"/>
                  </a:schemeClr>
                </a:solidFill>
              </a:rPr>
              <a:t> </a:t>
            </a:r>
          </a:p>
          <a:p>
            <a:r>
              <a:rPr lang="en-US" sz="6600" dirty="0">
                <a:solidFill>
                  <a:schemeClr val="tx1">
                    <a:lumMod val="75000"/>
                  </a:schemeClr>
                </a:solidFill>
              </a:rPr>
              <a:t>        </a:t>
            </a:r>
            <a:r>
              <a:rPr lang="uk-UA" sz="6600" dirty="0">
                <a:solidFill>
                  <a:schemeClr val="tx1">
                    <a:lumMod val="75000"/>
                  </a:schemeClr>
                </a:solidFill>
              </a:rPr>
              <a:t>зробити це</a:t>
            </a:r>
            <a:r>
              <a:rPr lang="en-US" sz="6600" b="1" dirty="0">
                <a:solidFill>
                  <a:srgbClr val="FC9308"/>
                </a:solidFill>
              </a:rPr>
              <a:t> </a:t>
            </a:r>
            <a:r>
              <a:rPr lang="uk-UA" sz="6600" b="1" dirty="0">
                <a:solidFill>
                  <a:srgbClr val="FC9308"/>
                </a:solidFill>
              </a:rPr>
              <a:t>ІДЕАЛЬНО</a:t>
            </a:r>
            <a:endParaRPr lang="ru-RU" sz="6600" b="1" dirty="0">
              <a:solidFill>
                <a:srgbClr val="FC9308"/>
              </a:solidFill>
            </a:endParaRPr>
          </a:p>
        </p:txBody>
      </p:sp>
      <p:pic>
        <p:nvPicPr>
          <p:cNvPr id="6" name="Рисунок 5" descr="ProductMarketFit.png"/>
          <p:cNvPicPr>
            <a:picLocks noChangeAspect="1"/>
          </p:cNvPicPr>
          <p:nvPr/>
        </p:nvPicPr>
        <p:blipFill>
          <a:blip r:embed="rId2"/>
          <a:stretch>
            <a:fillRect/>
          </a:stretch>
        </p:blipFill>
        <p:spPr>
          <a:xfrm>
            <a:off x="20128" y="1000096"/>
            <a:ext cx="6609272" cy="8655794"/>
          </a:xfrm>
          <a:prstGeom prst="rect">
            <a:avLst/>
          </a:prstGeom>
        </p:spPr>
      </p:pic>
    </p:spTree>
    <p:extLst>
      <p:ext uri="{BB962C8B-B14F-4D97-AF65-F5344CB8AC3E}">
        <p14:creationId xmlns:p14="http://schemas.microsoft.com/office/powerpoint/2010/main" val="503425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исунок 1">
            <a:extLst>
              <a:ext uri="{FF2B5EF4-FFF2-40B4-BE49-F238E27FC236}">
                <a16:creationId xmlns:a16="http://schemas.microsoft.com/office/drawing/2014/main" id="{27AEBEE4-A08D-A44D-AB6A-0DD35DC06284}"/>
              </a:ext>
            </a:extLst>
          </p:cNvPr>
          <p:cNvSpPr>
            <a:spLocks noGrp="1"/>
          </p:cNvSpPr>
          <p:nvPr>
            <p:ph type="pic" sz="quarter" idx="10"/>
          </p:nvPr>
        </p:nvSpPr>
        <p:spPr/>
      </p:sp>
      <p:pic>
        <p:nvPicPr>
          <p:cNvPr id="4" name="Рисунок 3">
            <a:extLst>
              <a:ext uri="{FF2B5EF4-FFF2-40B4-BE49-F238E27FC236}">
                <a16:creationId xmlns:a16="http://schemas.microsoft.com/office/drawing/2014/main" id="{8E16A54E-E8A7-F547-BC8D-AF7E83A1A7F7}"/>
              </a:ext>
            </a:extLst>
          </p:cNvPr>
          <p:cNvPicPr>
            <a:picLocks noChangeAspect="1"/>
          </p:cNvPicPr>
          <p:nvPr/>
        </p:nvPicPr>
        <p:blipFill>
          <a:blip r:embed="rId2"/>
          <a:stretch>
            <a:fillRect/>
          </a:stretch>
        </p:blipFill>
        <p:spPr>
          <a:xfrm>
            <a:off x="1930400" y="0"/>
            <a:ext cx="14427200" cy="9728200"/>
          </a:xfrm>
          <a:prstGeom prst="rect">
            <a:avLst/>
          </a:prstGeom>
        </p:spPr>
      </p:pic>
    </p:spTree>
    <p:extLst>
      <p:ext uri="{BB962C8B-B14F-4D97-AF65-F5344CB8AC3E}">
        <p14:creationId xmlns:p14="http://schemas.microsoft.com/office/powerpoint/2010/main" val="185293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C8133778-F431-430B-965E-52EAB862E9B6}"/>
              </a:ext>
            </a:extLst>
          </p:cNvPr>
          <p:cNvSpPr txBox="1">
            <a:spLocks/>
          </p:cNvSpPr>
          <p:nvPr/>
        </p:nvSpPr>
        <p:spPr>
          <a:xfrm>
            <a:off x="5327578" y="4827355"/>
            <a:ext cx="576063" cy="917874"/>
          </a:xfrm>
          <a:prstGeom prst="rect">
            <a:avLst/>
          </a:prstGeom>
        </p:spPr>
        <p:txBody>
          <a:bodyPr/>
          <a:lstStyle>
            <a:lvl1pPr algn="l" defTabSz="1827213" rtl="0" eaLnBrk="0" fontAlgn="base" hangingPunct="0">
              <a:lnSpc>
                <a:spcPct val="90000"/>
              </a:lnSpc>
              <a:spcBef>
                <a:spcPct val="0"/>
              </a:spcBef>
              <a:spcAft>
                <a:spcPct val="0"/>
              </a:spcAft>
              <a:defRPr sz="8800" kern="1200">
                <a:solidFill>
                  <a:schemeClr val="tx1"/>
                </a:solidFill>
                <a:latin typeface="+mj-lt"/>
                <a:ea typeface="+mj-ea"/>
                <a:cs typeface="+mj-cs"/>
              </a:defRPr>
            </a:lvl1pPr>
            <a:lvl2pPr algn="l" defTabSz="1827213" rtl="0" eaLnBrk="0" fontAlgn="base" hangingPunct="0">
              <a:lnSpc>
                <a:spcPct val="90000"/>
              </a:lnSpc>
              <a:spcBef>
                <a:spcPct val="0"/>
              </a:spcBef>
              <a:spcAft>
                <a:spcPct val="0"/>
              </a:spcAft>
              <a:defRPr sz="8800">
                <a:solidFill>
                  <a:schemeClr val="tx1"/>
                </a:solidFill>
                <a:latin typeface="Calibri" pitchFamily="34" charset="0"/>
              </a:defRPr>
            </a:lvl2pPr>
            <a:lvl3pPr algn="l" defTabSz="1827213" rtl="0" eaLnBrk="0" fontAlgn="base" hangingPunct="0">
              <a:lnSpc>
                <a:spcPct val="90000"/>
              </a:lnSpc>
              <a:spcBef>
                <a:spcPct val="0"/>
              </a:spcBef>
              <a:spcAft>
                <a:spcPct val="0"/>
              </a:spcAft>
              <a:defRPr sz="8800">
                <a:solidFill>
                  <a:schemeClr val="tx1"/>
                </a:solidFill>
                <a:latin typeface="Calibri" pitchFamily="34" charset="0"/>
              </a:defRPr>
            </a:lvl3pPr>
            <a:lvl4pPr algn="l" defTabSz="1827213" rtl="0" eaLnBrk="0" fontAlgn="base" hangingPunct="0">
              <a:lnSpc>
                <a:spcPct val="90000"/>
              </a:lnSpc>
              <a:spcBef>
                <a:spcPct val="0"/>
              </a:spcBef>
              <a:spcAft>
                <a:spcPct val="0"/>
              </a:spcAft>
              <a:defRPr sz="8800">
                <a:solidFill>
                  <a:schemeClr val="tx1"/>
                </a:solidFill>
                <a:latin typeface="Calibri" pitchFamily="34" charset="0"/>
              </a:defRPr>
            </a:lvl4pPr>
            <a:lvl5pPr algn="l" defTabSz="1827213" rtl="0" eaLnBrk="0" fontAlgn="base" hangingPunct="0">
              <a:lnSpc>
                <a:spcPct val="90000"/>
              </a:lnSpc>
              <a:spcBef>
                <a:spcPct val="0"/>
              </a:spcBef>
              <a:spcAft>
                <a:spcPct val="0"/>
              </a:spcAft>
              <a:defRPr sz="8800">
                <a:solidFill>
                  <a:schemeClr val="tx1"/>
                </a:solidFill>
                <a:latin typeface="Calibri" pitchFamily="34" charset="0"/>
              </a:defRPr>
            </a:lvl5pPr>
            <a:lvl6pPr marL="457200" algn="l" defTabSz="1827213" rtl="0" fontAlgn="base">
              <a:lnSpc>
                <a:spcPct val="90000"/>
              </a:lnSpc>
              <a:spcBef>
                <a:spcPct val="0"/>
              </a:spcBef>
              <a:spcAft>
                <a:spcPct val="0"/>
              </a:spcAft>
              <a:defRPr sz="8800">
                <a:solidFill>
                  <a:schemeClr val="tx1"/>
                </a:solidFill>
                <a:latin typeface="Calibri" pitchFamily="34" charset="0"/>
              </a:defRPr>
            </a:lvl6pPr>
            <a:lvl7pPr marL="914400" algn="l" defTabSz="1827213" rtl="0" fontAlgn="base">
              <a:lnSpc>
                <a:spcPct val="90000"/>
              </a:lnSpc>
              <a:spcBef>
                <a:spcPct val="0"/>
              </a:spcBef>
              <a:spcAft>
                <a:spcPct val="0"/>
              </a:spcAft>
              <a:defRPr sz="8800">
                <a:solidFill>
                  <a:schemeClr val="tx1"/>
                </a:solidFill>
                <a:latin typeface="Calibri" pitchFamily="34" charset="0"/>
              </a:defRPr>
            </a:lvl7pPr>
            <a:lvl8pPr marL="1371600" algn="l" defTabSz="1827213" rtl="0" fontAlgn="base">
              <a:lnSpc>
                <a:spcPct val="90000"/>
              </a:lnSpc>
              <a:spcBef>
                <a:spcPct val="0"/>
              </a:spcBef>
              <a:spcAft>
                <a:spcPct val="0"/>
              </a:spcAft>
              <a:defRPr sz="8800">
                <a:solidFill>
                  <a:schemeClr val="tx1"/>
                </a:solidFill>
                <a:latin typeface="Calibri" pitchFamily="34" charset="0"/>
              </a:defRPr>
            </a:lvl8pPr>
            <a:lvl9pPr marL="1828800" algn="l" defTabSz="1827213" rtl="0" fontAlgn="base">
              <a:lnSpc>
                <a:spcPct val="90000"/>
              </a:lnSpc>
              <a:spcBef>
                <a:spcPct val="0"/>
              </a:spcBef>
              <a:spcAft>
                <a:spcPct val="0"/>
              </a:spcAft>
              <a:defRPr sz="8800">
                <a:solidFill>
                  <a:schemeClr val="tx1"/>
                </a:solidFill>
                <a:latin typeface="Calibri" pitchFamily="34" charset="0"/>
              </a:defRPr>
            </a:lvl9pPr>
          </a:lstStyle>
          <a:p>
            <a:endParaRPr lang="ru-RU" sz="4400" dirty="0">
              <a:solidFill>
                <a:schemeClr val="tx1">
                  <a:lumMod val="75000"/>
                </a:schemeClr>
              </a:solidFill>
            </a:endParaRPr>
          </a:p>
        </p:txBody>
      </p:sp>
      <p:sp>
        <p:nvSpPr>
          <p:cNvPr id="10" name="Rectangle 9">
            <a:extLst>
              <a:ext uri="{FF2B5EF4-FFF2-40B4-BE49-F238E27FC236}">
                <a16:creationId xmlns:a16="http://schemas.microsoft.com/office/drawing/2014/main" id="{6F6123A5-7221-4038-B757-7C319D37C573}"/>
              </a:ext>
            </a:extLst>
          </p:cNvPr>
          <p:cNvSpPr/>
          <p:nvPr/>
        </p:nvSpPr>
        <p:spPr>
          <a:xfrm>
            <a:off x="9288016" y="8934628"/>
            <a:ext cx="8687443" cy="584775"/>
          </a:xfrm>
          <a:prstGeom prst="rect">
            <a:avLst/>
          </a:prstGeom>
        </p:spPr>
        <p:txBody>
          <a:bodyPr wrap="none">
            <a:spAutoFit/>
          </a:bodyPr>
          <a:lstStyle/>
          <a:p>
            <a:r>
              <a:rPr lang="en-US" sz="3200" dirty="0">
                <a:latin typeface="+mj-lt"/>
                <a:hlinkClick r:id="rId3"/>
              </a:rPr>
              <a:t>https://www.youtube.com/watch?v=dR7tJ8wAI3M</a:t>
            </a:r>
            <a:endParaRPr lang="ru-RU" sz="3200" dirty="0">
              <a:latin typeface="+mj-lt"/>
            </a:endParaRPr>
          </a:p>
        </p:txBody>
      </p:sp>
      <p:pic>
        <p:nvPicPr>
          <p:cNvPr id="12" name="Picture 11" descr="A screenshot of a cell phone&#10;&#10;Description automatically generated">
            <a:extLst>
              <a:ext uri="{FF2B5EF4-FFF2-40B4-BE49-F238E27FC236}">
                <a16:creationId xmlns:a16="http://schemas.microsoft.com/office/drawing/2014/main" id="{4665B512-C2EC-42BB-BC68-39D8CBD455D0}"/>
              </a:ext>
            </a:extLst>
          </p:cNvPr>
          <p:cNvPicPr>
            <a:picLocks noChangeAspect="1"/>
          </p:cNvPicPr>
          <p:nvPr/>
        </p:nvPicPr>
        <p:blipFill>
          <a:blip r:embed="rId4"/>
          <a:stretch>
            <a:fillRect/>
          </a:stretch>
        </p:blipFill>
        <p:spPr>
          <a:xfrm>
            <a:off x="3059324" y="1076811"/>
            <a:ext cx="12169352" cy="7857817"/>
          </a:xfrm>
          <a:prstGeom prst="rect">
            <a:avLst/>
          </a:prstGeom>
        </p:spPr>
      </p:pic>
    </p:spTree>
    <p:extLst>
      <p:ext uri="{BB962C8B-B14F-4D97-AF65-F5344CB8AC3E}">
        <p14:creationId xmlns:p14="http://schemas.microsoft.com/office/powerpoint/2010/main" val="3327225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1221C117-2680-4945-AB46-5D9D4E4971E5}"/>
              </a:ext>
            </a:extLst>
          </p:cNvPr>
          <p:cNvSpPr/>
          <p:nvPr/>
        </p:nvSpPr>
        <p:spPr>
          <a:xfrm>
            <a:off x="2971800" y="3619500"/>
            <a:ext cx="13106400" cy="3785652"/>
          </a:xfrm>
          <a:prstGeom prst="rect">
            <a:avLst/>
          </a:prstGeom>
        </p:spPr>
        <p:txBody>
          <a:bodyPr wrap="square">
            <a:spAutoFit/>
          </a:bodyPr>
          <a:lstStyle/>
          <a:p>
            <a:pPr marL="742950" indent="-742950">
              <a:buAutoNum type="arabicPeriod"/>
            </a:pPr>
            <a:r>
              <a:rPr lang="uk-UA" sz="6000" dirty="0">
                <a:latin typeface="+mn-lt"/>
              </a:rPr>
              <a:t>Унікальна ціннісна пропозиція</a:t>
            </a:r>
            <a:endParaRPr lang="en-US" sz="6000" dirty="0">
              <a:latin typeface="+mn-lt"/>
            </a:endParaRPr>
          </a:p>
          <a:p>
            <a:pPr marL="742950" indent="-742950">
              <a:buAutoNum type="arabicPeriod"/>
            </a:pPr>
            <a:r>
              <a:rPr lang="uk-UA" sz="6000" dirty="0">
                <a:latin typeface="+mn-lt"/>
              </a:rPr>
              <a:t>Конкуренти</a:t>
            </a:r>
            <a:endParaRPr lang="en-US" sz="6000" dirty="0">
              <a:latin typeface="+mn-lt"/>
            </a:endParaRPr>
          </a:p>
          <a:p>
            <a:pPr marL="742950" indent="-742950">
              <a:buAutoNum type="arabicPeriod"/>
            </a:pPr>
            <a:r>
              <a:rPr lang="uk-UA" sz="6000" dirty="0">
                <a:latin typeface="+mn-lt"/>
              </a:rPr>
              <a:t>Ринок</a:t>
            </a:r>
            <a:endParaRPr lang="en-US" sz="6000" dirty="0">
              <a:latin typeface="+mn-lt"/>
            </a:endParaRPr>
          </a:p>
          <a:p>
            <a:pPr marL="742950" indent="-742950">
              <a:buAutoNum type="arabicPeriod"/>
            </a:pPr>
            <a:r>
              <a:rPr lang="uk-UA" sz="6000" dirty="0">
                <a:latin typeface="+mn-lt"/>
              </a:rPr>
              <a:t>Монетизація</a:t>
            </a:r>
            <a:endParaRPr lang="ru-RU" sz="4800" dirty="0">
              <a:latin typeface="+mn-lt"/>
            </a:endParaRPr>
          </a:p>
        </p:txBody>
      </p:sp>
      <p:sp>
        <p:nvSpPr>
          <p:cNvPr id="4" name="Title 3">
            <a:extLst>
              <a:ext uri="{FF2B5EF4-FFF2-40B4-BE49-F238E27FC236}">
                <a16:creationId xmlns:a16="http://schemas.microsoft.com/office/drawing/2014/main" id="{536E2F2C-FF7C-4226-9FB9-84110E77870A}"/>
              </a:ext>
            </a:extLst>
          </p:cNvPr>
          <p:cNvSpPr txBox="1">
            <a:spLocks/>
          </p:cNvSpPr>
          <p:nvPr/>
        </p:nvSpPr>
        <p:spPr>
          <a:xfrm>
            <a:off x="0" y="1409700"/>
            <a:ext cx="18288000" cy="1008112"/>
          </a:xfrm>
          <a:prstGeom prst="rect">
            <a:avLst/>
          </a:prstGeom>
        </p:spPr>
        <p:txBody>
          <a:bodyPr/>
          <a:lstStyle>
            <a:lvl1pPr algn="l" defTabSz="1827213" rtl="0" eaLnBrk="0" fontAlgn="base" hangingPunct="0">
              <a:lnSpc>
                <a:spcPct val="90000"/>
              </a:lnSpc>
              <a:spcBef>
                <a:spcPct val="0"/>
              </a:spcBef>
              <a:spcAft>
                <a:spcPct val="0"/>
              </a:spcAft>
              <a:defRPr sz="8800" kern="1200">
                <a:solidFill>
                  <a:schemeClr val="tx1"/>
                </a:solidFill>
                <a:latin typeface="+mj-lt"/>
                <a:ea typeface="+mj-ea"/>
                <a:cs typeface="+mj-cs"/>
              </a:defRPr>
            </a:lvl1pPr>
            <a:lvl2pPr algn="l" defTabSz="1827213" rtl="0" eaLnBrk="0" fontAlgn="base" hangingPunct="0">
              <a:lnSpc>
                <a:spcPct val="90000"/>
              </a:lnSpc>
              <a:spcBef>
                <a:spcPct val="0"/>
              </a:spcBef>
              <a:spcAft>
                <a:spcPct val="0"/>
              </a:spcAft>
              <a:defRPr sz="8800">
                <a:solidFill>
                  <a:schemeClr val="tx1"/>
                </a:solidFill>
                <a:latin typeface="Calibri" pitchFamily="34" charset="0"/>
              </a:defRPr>
            </a:lvl2pPr>
            <a:lvl3pPr algn="l" defTabSz="1827213" rtl="0" eaLnBrk="0" fontAlgn="base" hangingPunct="0">
              <a:lnSpc>
                <a:spcPct val="90000"/>
              </a:lnSpc>
              <a:spcBef>
                <a:spcPct val="0"/>
              </a:spcBef>
              <a:spcAft>
                <a:spcPct val="0"/>
              </a:spcAft>
              <a:defRPr sz="8800">
                <a:solidFill>
                  <a:schemeClr val="tx1"/>
                </a:solidFill>
                <a:latin typeface="Calibri" pitchFamily="34" charset="0"/>
              </a:defRPr>
            </a:lvl3pPr>
            <a:lvl4pPr algn="l" defTabSz="1827213" rtl="0" eaLnBrk="0" fontAlgn="base" hangingPunct="0">
              <a:lnSpc>
                <a:spcPct val="90000"/>
              </a:lnSpc>
              <a:spcBef>
                <a:spcPct val="0"/>
              </a:spcBef>
              <a:spcAft>
                <a:spcPct val="0"/>
              </a:spcAft>
              <a:defRPr sz="8800">
                <a:solidFill>
                  <a:schemeClr val="tx1"/>
                </a:solidFill>
                <a:latin typeface="Calibri" pitchFamily="34" charset="0"/>
              </a:defRPr>
            </a:lvl4pPr>
            <a:lvl5pPr algn="l" defTabSz="1827213" rtl="0" eaLnBrk="0" fontAlgn="base" hangingPunct="0">
              <a:lnSpc>
                <a:spcPct val="90000"/>
              </a:lnSpc>
              <a:spcBef>
                <a:spcPct val="0"/>
              </a:spcBef>
              <a:spcAft>
                <a:spcPct val="0"/>
              </a:spcAft>
              <a:defRPr sz="8800">
                <a:solidFill>
                  <a:schemeClr val="tx1"/>
                </a:solidFill>
                <a:latin typeface="Calibri" pitchFamily="34" charset="0"/>
              </a:defRPr>
            </a:lvl5pPr>
            <a:lvl6pPr marL="457200" algn="l" defTabSz="1827213" rtl="0" fontAlgn="base">
              <a:lnSpc>
                <a:spcPct val="90000"/>
              </a:lnSpc>
              <a:spcBef>
                <a:spcPct val="0"/>
              </a:spcBef>
              <a:spcAft>
                <a:spcPct val="0"/>
              </a:spcAft>
              <a:defRPr sz="8800">
                <a:solidFill>
                  <a:schemeClr val="tx1"/>
                </a:solidFill>
                <a:latin typeface="Calibri" pitchFamily="34" charset="0"/>
              </a:defRPr>
            </a:lvl6pPr>
            <a:lvl7pPr marL="914400" algn="l" defTabSz="1827213" rtl="0" fontAlgn="base">
              <a:lnSpc>
                <a:spcPct val="90000"/>
              </a:lnSpc>
              <a:spcBef>
                <a:spcPct val="0"/>
              </a:spcBef>
              <a:spcAft>
                <a:spcPct val="0"/>
              </a:spcAft>
              <a:defRPr sz="8800">
                <a:solidFill>
                  <a:schemeClr val="tx1"/>
                </a:solidFill>
                <a:latin typeface="Calibri" pitchFamily="34" charset="0"/>
              </a:defRPr>
            </a:lvl7pPr>
            <a:lvl8pPr marL="1371600" algn="l" defTabSz="1827213" rtl="0" fontAlgn="base">
              <a:lnSpc>
                <a:spcPct val="90000"/>
              </a:lnSpc>
              <a:spcBef>
                <a:spcPct val="0"/>
              </a:spcBef>
              <a:spcAft>
                <a:spcPct val="0"/>
              </a:spcAft>
              <a:defRPr sz="8800">
                <a:solidFill>
                  <a:schemeClr val="tx1"/>
                </a:solidFill>
                <a:latin typeface="Calibri" pitchFamily="34" charset="0"/>
              </a:defRPr>
            </a:lvl8pPr>
            <a:lvl9pPr marL="1828800" algn="l" defTabSz="1827213" rtl="0" fontAlgn="base">
              <a:lnSpc>
                <a:spcPct val="90000"/>
              </a:lnSpc>
              <a:spcBef>
                <a:spcPct val="0"/>
              </a:spcBef>
              <a:spcAft>
                <a:spcPct val="0"/>
              </a:spcAft>
              <a:defRPr sz="8800">
                <a:solidFill>
                  <a:schemeClr val="tx1"/>
                </a:solidFill>
                <a:latin typeface="Calibri" pitchFamily="34" charset="0"/>
              </a:defRPr>
            </a:lvl9pPr>
          </a:lstStyle>
          <a:p>
            <a:pPr algn="ctr"/>
            <a:r>
              <a:rPr lang="uk-UA" sz="7200" dirty="0">
                <a:solidFill>
                  <a:srgbClr val="FC9308"/>
                </a:solidFill>
                <a:effectLst>
                  <a:outerShdw blurRad="38100" dist="38100" dir="2700000" algn="tl">
                    <a:srgbClr val="000000">
                      <a:alpha val="43137"/>
                    </a:srgbClr>
                  </a:outerShdw>
                </a:effectLst>
              </a:rPr>
              <a:t>НЕ ЗАБУДЬТЕ ПРО</a:t>
            </a:r>
            <a:r>
              <a:rPr lang="en-US" sz="7200" dirty="0">
                <a:solidFill>
                  <a:srgbClr val="FC9308"/>
                </a:solidFill>
                <a:effectLst>
                  <a:outerShdw blurRad="38100" dist="38100" dir="2700000" algn="tl">
                    <a:srgbClr val="000000">
                      <a:alpha val="43137"/>
                    </a:srgbClr>
                  </a:outerShdw>
                </a:effectLst>
              </a:rPr>
              <a:t>:</a:t>
            </a:r>
            <a:endParaRPr lang="ru-RU" sz="4400" dirty="0">
              <a:solidFill>
                <a:schemeClr val="tx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1649077"/>
      </p:ext>
    </p:extLst>
  </p:cSld>
  <p:clrMapOvr>
    <a:masterClrMapping/>
  </p:clrMapOvr>
</p:sld>
</file>

<file path=ppt/theme/theme1.xml><?xml version="1.0" encoding="utf-8"?>
<a:theme xmlns:a="http://schemas.openxmlformats.org/drawingml/2006/main" name="Custom Design">
  <a:themeElements>
    <a:clrScheme name="UVH">
      <a:dk1>
        <a:srgbClr val="3F4A54"/>
      </a:dk1>
      <a:lt1>
        <a:srgbClr val="FFFFFF"/>
      </a:lt1>
      <a:dk2>
        <a:srgbClr val="3A5063"/>
      </a:dk2>
      <a:lt2>
        <a:srgbClr val="B2B2B2"/>
      </a:lt2>
      <a:accent1>
        <a:srgbClr val="FDB41E"/>
      </a:accent1>
      <a:accent2>
        <a:srgbClr val="14A5B2"/>
      </a:accent2>
      <a:accent3>
        <a:srgbClr val="1E75BF"/>
      </a:accent3>
      <a:accent4>
        <a:srgbClr val="8CC83C"/>
      </a:accent4>
      <a:accent5>
        <a:srgbClr val="EA1C25"/>
      </a:accent5>
      <a:accent6>
        <a:srgbClr val="972696"/>
      </a:accent6>
      <a:hlink>
        <a:srgbClr val="0000FF"/>
      </a:hlink>
      <a:folHlink>
        <a:srgbClr val="FF00F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chemeClr val="tx1">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sz="2000">
            <a:solidFill>
              <a:schemeClr val="tx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th subs">
  <a:themeElements>
    <a:clrScheme name="UVH">
      <a:dk1>
        <a:srgbClr val="3F4A54"/>
      </a:dk1>
      <a:lt1>
        <a:srgbClr val="FFFFFF"/>
      </a:lt1>
      <a:dk2>
        <a:srgbClr val="3A5063"/>
      </a:dk2>
      <a:lt2>
        <a:srgbClr val="B2B2B2"/>
      </a:lt2>
      <a:accent1>
        <a:srgbClr val="FDB41E"/>
      </a:accent1>
      <a:accent2>
        <a:srgbClr val="14A5B2"/>
      </a:accent2>
      <a:accent3>
        <a:srgbClr val="1E75BF"/>
      </a:accent3>
      <a:accent4>
        <a:srgbClr val="8CC83C"/>
      </a:accent4>
      <a:accent5>
        <a:srgbClr val="EA1C25"/>
      </a:accent5>
      <a:accent6>
        <a:srgbClr val="972696"/>
      </a:accent6>
      <a:hlink>
        <a:srgbClr val="0000FF"/>
      </a:hlink>
      <a:folHlink>
        <a:srgbClr val="FF00F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chemeClr val="tx1">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sz="2000">
            <a:solidFill>
              <a:schemeClr val="tx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UVH">
      <a:dk1>
        <a:srgbClr val="3F4A54"/>
      </a:dk1>
      <a:lt1>
        <a:srgbClr val="FFFFFF"/>
      </a:lt1>
      <a:dk2>
        <a:srgbClr val="3A5063"/>
      </a:dk2>
      <a:lt2>
        <a:srgbClr val="B2B2B2"/>
      </a:lt2>
      <a:accent1>
        <a:srgbClr val="FDB41E"/>
      </a:accent1>
      <a:accent2>
        <a:srgbClr val="14A5B2"/>
      </a:accent2>
      <a:accent3>
        <a:srgbClr val="1E75BF"/>
      </a:accent3>
      <a:accent4>
        <a:srgbClr val="8CC83C"/>
      </a:accent4>
      <a:accent5>
        <a:srgbClr val="EA1C25"/>
      </a:accent5>
      <a:accent6>
        <a:srgbClr val="972696"/>
      </a:accent6>
      <a:hlink>
        <a:srgbClr val="0000FF"/>
      </a:hlink>
      <a:folHlink>
        <a:srgbClr val="FF00F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chemeClr val="tx1">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sz="2000">
            <a:solidFill>
              <a:schemeClr val="tx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a:themeElements>
    <a:clrScheme name="Default">
      <a:dk1>
        <a:srgbClr val="000000"/>
      </a:dk1>
      <a:lt1>
        <a:srgbClr val="FFFFFF"/>
      </a:lt1>
      <a:dk2>
        <a:srgbClr val="A7A7A7"/>
      </a:dk2>
      <a:lt2>
        <a:srgbClr val="535353"/>
      </a:lt2>
      <a:accent1>
        <a:srgbClr val="A5C067"/>
      </a:accent1>
      <a:accent2>
        <a:srgbClr val="03AE97"/>
      </a:accent2>
      <a:accent3>
        <a:srgbClr val="F7AC12"/>
      </a:accent3>
      <a:accent4>
        <a:srgbClr val="CD4E37"/>
      </a:accent4>
      <a:accent5>
        <a:srgbClr val="2C3D4B"/>
      </a:accent5>
      <a:accent6>
        <a:srgbClr val="282B2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F2F2"/>
        </a:solidFill>
        <a:ln w="25400" cap="flat">
          <a:solidFill>
            <a:srgbClr val="A5C067"/>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A5C067"/>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2381</TotalTime>
  <Words>194</Words>
  <Application>Microsoft Office PowerPoint</Application>
  <PresentationFormat>Произвольный</PresentationFormat>
  <Paragraphs>18</Paragraphs>
  <Slides>6</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3</vt:i4>
      </vt:variant>
      <vt:variant>
        <vt:lpstr>Заголовки слайдов</vt:lpstr>
      </vt:variant>
      <vt:variant>
        <vt:i4>6</vt:i4>
      </vt:variant>
    </vt:vector>
  </HeadingPairs>
  <TitlesOfParts>
    <vt:vector size="16" baseType="lpstr">
      <vt:lpstr>Adobe Heiti Std R</vt:lpstr>
      <vt:lpstr>Arial</vt:lpstr>
      <vt:lpstr>Bebas Neue</vt:lpstr>
      <vt:lpstr>Calibri</vt:lpstr>
      <vt:lpstr>Helvetica</vt:lpstr>
      <vt:lpstr>Helvetica Neue</vt:lpstr>
      <vt:lpstr>Roboto Condensed</vt:lpstr>
      <vt:lpstr>Custom Design</vt:lpstr>
      <vt:lpstr>with subs</vt:lpstr>
      <vt:lpstr>1_Custom Design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AZaikin</dc:creator>
  <cp:lastModifiedBy>Sarra</cp:lastModifiedBy>
  <cp:revision>273</cp:revision>
  <dcterms:modified xsi:type="dcterms:W3CDTF">2020-11-26T15:25:20Z</dcterms:modified>
</cp:coreProperties>
</file>