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84DC5-4A80-4EC8-8BB9-1D1B7344CF95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3D4572F-94BE-45BE-B781-4660FC8CC83F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bg1"/>
              </a:solidFill>
            </a:rPr>
            <a:t>У плані сучасного слововживання </a:t>
          </a:r>
          <a:endParaRPr lang="ru-RU" sz="1800" b="1" dirty="0">
            <a:solidFill>
              <a:schemeClr val="bg1"/>
            </a:solidFill>
          </a:endParaRPr>
        </a:p>
      </dgm:t>
    </dgm:pt>
    <dgm:pt modelId="{A7DF55D5-188D-4D29-94D9-DAA052665C51}" type="parTrans" cxnId="{F27292C0-E52D-41D1-96E6-7AF121281FC4}">
      <dgm:prSet/>
      <dgm:spPr/>
      <dgm:t>
        <a:bodyPr/>
        <a:lstStyle/>
        <a:p>
          <a:endParaRPr lang="ru-RU"/>
        </a:p>
      </dgm:t>
    </dgm:pt>
    <dgm:pt modelId="{52AA9F18-3B65-4CCA-89E1-DE69811AE14B}" type="sibTrans" cxnId="{F27292C0-E52D-41D1-96E6-7AF121281FC4}">
      <dgm:prSet/>
      <dgm:spPr/>
      <dgm:t>
        <a:bodyPr/>
        <a:lstStyle/>
        <a:p>
          <a:endParaRPr lang="ru-RU"/>
        </a:p>
      </dgm:t>
    </dgm:pt>
    <dgm:pt modelId="{4349D1E7-1088-48B7-AB99-D0F97AA2F625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bg1"/>
              </a:solidFill>
            </a:rPr>
            <a:t> </a:t>
          </a:r>
          <a:r>
            <a:rPr lang="uk-UA" sz="1800" b="1" dirty="0" smtClean="0">
              <a:solidFill>
                <a:srgbClr val="002060"/>
              </a:solidFill>
            </a:rPr>
            <a:t>як інструменти(засоби) використання словотворчих типів у різних чи в одному стилі, жанрі</a:t>
          </a:r>
          <a:endParaRPr lang="ru-RU" sz="1800" b="1" dirty="0">
            <a:solidFill>
              <a:srgbClr val="002060"/>
            </a:solidFill>
          </a:endParaRPr>
        </a:p>
      </dgm:t>
    </dgm:pt>
    <dgm:pt modelId="{92F745FD-2133-40D6-9F84-97CAB18AD355}" type="parTrans" cxnId="{5F8E668E-B4A3-4591-BE92-4827638F3BBB}">
      <dgm:prSet/>
      <dgm:spPr/>
      <dgm:t>
        <a:bodyPr/>
        <a:lstStyle/>
        <a:p>
          <a:endParaRPr lang="ru-RU"/>
        </a:p>
      </dgm:t>
    </dgm:pt>
    <dgm:pt modelId="{70166FD4-150F-4BF4-972E-3B9D1EFD81D1}" type="sibTrans" cxnId="{5F8E668E-B4A3-4591-BE92-4827638F3BBB}">
      <dgm:prSet/>
      <dgm:spPr/>
      <dgm:t>
        <a:bodyPr/>
        <a:lstStyle/>
        <a:p>
          <a:endParaRPr lang="ru-RU"/>
        </a:p>
      </dgm:t>
    </dgm:pt>
    <dgm:pt modelId="{C3CCEF36-2F7D-4AD5-9021-B3F6D3D524F0}" type="pres">
      <dgm:prSet presAssocID="{EA184DC5-4A80-4EC8-8BB9-1D1B7344CF95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2754101-D5ED-4135-8A4E-788F23866B51}" type="pres">
      <dgm:prSet presAssocID="{EA184DC5-4A80-4EC8-8BB9-1D1B7344CF95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A7B969-2891-48F0-885E-E366797870E1}" type="pres">
      <dgm:prSet presAssocID="{EA184DC5-4A80-4EC8-8BB9-1D1B7344CF95}" presName="LeftNode" presStyleLbl="bgImgPlace1" presStyleIdx="0" presStyleCnt="2" custLinFactX="-16494" custLinFactNeighborX="-100000" custLinFactNeighborY="-1010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1665D1BD-BCCC-4625-97BE-9D0DF02A9360}" type="pres">
      <dgm:prSet presAssocID="{EA184DC5-4A80-4EC8-8BB9-1D1B7344CF95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882DDA-28D6-4F3E-963F-667671710957}" type="pres">
      <dgm:prSet presAssocID="{EA184DC5-4A80-4EC8-8BB9-1D1B7344CF95}" presName="RightNode" presStyleLbl="bgImgPlace1" presStyleIdx="1" presStyleCnt="2" custScaleX="294240" custScaleY="9795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9C26712-4A33-4053-A4E8-AE2CBCA919F6}" type="pres">
      <dgm:prSet presAssocID="{EA184DC5-4A80-4EC8-8BB9-1D1B7344CF95}" presName="TopArrow" presStyleLbl="node1" presStyleIdx="0" presStyleCnt="2" custLinFactNeighborX="-90886" custLinFactNeighborY="-3161"/>
      <dgm:spPr/>
    </dgm:pt>
    <dgm:pt modelId="{B12AEF57-9513-4CF1-B5ED-C092B334981E}" type="pres">
      <dgm:prSet presAssocID="{EA184DC5-4A80-4EC8-8BB9-1D1B7344CF95}" presName="BottomArrow" presStyleLbl="node1" presStyleIdx="1" presStyleCnt="2" custLinFactNeighborX="-97209" custLinFactNeighborY="-13436"/>
      <dgm:spPr/>
    </dgm:pt>
  </dgm:ptLst>
  <dgm:cxnLst>
    <dgm:cxn modelId="{A86309D5-B926-4CA5-B976-B922E6EC5AA6}" type="presOf" srcId="{03D4572F-94BE-45BE-B781-4660FC8CC83F}" destId="{8CA7B969-2891-48F0-885E-E366797870E1}" srcOrd="1" destOrd="0" presId="urn:microsoft.com/office/officeart/2009/layout/ReverseList"/>
    <dgm:cxn modelId="{DF168D34-E8CE-4693-9819-D20B18FCCD82}" type="presOf" srcId="{EA184DC5-4A80-4EC8-8BB9-1D1B7344CF95}" destId="{C3CCEF36-2F7D-4AD5-9021-B3F6D3D524F0}" srcOrd="0" destOrd="0" presId="urn:microsoft.com/office/officeart/2009/layout/ReverseList"/>
    <dgm:cxn modelId="{5F8E668E-B4A3-4591-BE92-4827638F3BBB}" srcId="{EA184DC5-4A80-4EC8-8BB9-1D1B7344CF95}" destId="{4349D1E7-1088-48B7-AB99-D0F97AA2F625}" srcOrd="1" destOrd="0" parTransId="{92F745FD-2133-40D6-9F84-97CAB18AD355}" sibTransId="{70166FD4-150F-4BF4-972E-3B9D1EFD81D1}"/>
    <dgm:cxn modelId="{EA2FB894-8D58-4921-B729-F7DFDB36E3AB}" type="presOf" srcId="{03D4572F-94BE-45BE-B781-4660FC8CC83F}" destId="{42754101-D5ED-4135-8A4E-788F23866B51}" srcOrd="0" destOrd="0" presId="urn:microsoft.com/office/officeart/2009/layout/ReverseList"/>
    <dgm:cxn modelId="{F27292C0-E52D-41D1-96E6-7AF121281FC4}" srcId="{EA184DC5-4A80-4EC8-8BB9-1D1B7344CF95}" destId="{03D4572F-94BE-45BE-B781-4660FC8CC83F}" srcOrd="0" destOrd="0" parTransId="{A7DF55D5-188D-4D29-94D9-DAA052665C51}" sibTransId="{52AA9F18-3B65-4CCA-89E1-DE69811AE14B}"/>
    <dgm:cxn modelId="{FF721CD7-5E3A-4854-978E-7CF5F73C3EFF}" type="presOf" srcId="{4349D1E7-1088-48B7-AB99-D0F97AA2F625}" destId="{1665D1BD-BCCC-4625-97BE-9D0DF02A9360}" srcOrd="0" destOrd="0" presId="urn:microsoft.com/office/officeart/2009/layout/ReverseList"/>
    <dgm:cxn modelId="{554DAEC8-CA70-4D49-8E3F-80F2788CB28C}" type="presOf" srcId="{4349D1E7-1088-48B7-AB99-D0F97AA2F625}" destId="{95882DDA-28D6-4F3E-963F-667671710957}" srcOrd="1" destOrd="0" presId="urn:microsoft.com/office/officeart/2009/layout/ReverseList"/>
    <dgm:cxn modelId="{8C8F62AF-A5D1-45A5-BE04-7A672C7E1279}" type="presParOf" srcId="{C3CCEF36-2F7D-4AD5-9021-B3F6D3D524F0}" destId="{42754101-D5ED-4135-8A4E-788F23866B51}" srcOrd="0" destOrd="0" presId="urn:microsoft.com/office/officeart/2009/layout/ReverseList"/>
    <dgm:cxn modelId="{36A7B38C-F488-422E-8692-BA155D2BBB9E}" type="presParOf" srcId="{C3CCEF36-2F7D-4AD5-9021-B3F6D3D524F0}" destId="{8CA7B969-2891-48F0-885E-E366797870E1}" srcOrd="1" destOrd="0" presId="urn:microsoft.com/office/officeart/2009/layout/ReverseList"/>
    <dgm:cxn modelId="{ECF6959E-7C71-4CF2-8179-CDB1F5A3E495}" type="presParOf" srcId="{C3CCEF36-2F7D-4AD5-9021-B3F6D3D524F0}" destId="{1665D1BD-BCCC-4625-97BE-9D0DF02A9360}" srcOrd="2" destOrd="0" presId="urn:microsoft.com/office/officeart/2009/layout/ReverseList"/>
    <dgm:cxn modelId="{A7DA78AC-91FD-4A81-9BD9-F95E229F0ABC}" type="presParOf" srcId="{C3CCEF36-2F7D-4AD5-9021-B3F6D3D524F0}" destId="{95882DDA-28D6-4F3E-963F-667671710957}" srcOrd="3" destOrd="0" presId="urn:microsoft.com/office/officeart/2009/layout/ReverseList"/>
    <dgm:cxn modelId="{15D53879-5A3E-494F-8445-FE8A089A316B}" type="presParOf" srcId="{C3CCEF36-2F7D-4AD5-9021-B3F6D3D524F0}" destId="{59C26712-4A33-4053-A4E8-AE2CBCA919F6}" srcOrd="4" destOrd="0" presId="urn:microsoft.com/office/officeart/2009/layout/ReverseList"/>
    <dgm:cxn modelId="{7FEAD620-CB98-4FA1-980A-9BAB5872CF9D}" type="presParOf" srcId="{C3CCEF36-2F7D-4AD5-9021-B3F6D3D524F0}" destId="{B12AEF57-9513-4CF1-B5ED-C092B334981E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146D7D-067D-450F-BD47-8D993065BEA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4792390-259D-466F-85F8-0457C0C84EA0}">
      <dgm:prSet phldrT="[Текст]"/>
      <dgm:spPr/>
      <dgm:t>
        <a:bodyPr/>
        <a:lstStyle/>
        <a:p>
          <a:r>
            <a:rPr lang="uk-UA" b="1" u="sng" dirty="0" err="1" smtClean="0">
              <a:solidFill>
                <a:srgbClr val="002060"/>
              </a:solidFill>
            </a:rPr>
            <a:t>номінативно-інформативнуа</a:t>
          </a:r>
          <a:endParaRPr lang="ru-RU" b="1" dirty="0">
            <a:solidFill>
              <a:srgbClr val="002060"/>
            </a:solidFill>
          </a:endParaRPr>
        </a:p>
      </dgm:t>
    </dgm:pt>
    <dgm:pt modelId="{1DEA7626-915E-42D1-B7F0-713B5A5152B5}" type="parTrans" cxnId="{81E80B45-00E6-42D7-8037-2C7617AC1A76}">
      <dgm:prSet/>
      <dgm:spPr/>
      <dgm:t>
        <a:bodyPr/>
        <a:lstStyle/>
        <a:p>
          <a:endParaRPr lang="ru-RU"/>
        </a:p>
      </dgm:t>
    </dgm:pt>
    <dgm:pt modelId="{A223E479-D2FA-46F3-98A1-073A2B88D939}" type="sibTrans" cxnId="{81E80B45-00E6-42D7-8037-2C7617AC1A76}">
      <dgm:prSet/>
      <dgm:spPr/>
      <dgm:t>
        <a:bodyPr/>
        <a:lstStyle/>
        <a:p>
          <a:endParaRPr lang="ru-RU"/>
        </a:p>
      </dgm:t>
    </dgm:pt>
    <dgm:pt modelId="{28823381-F8BD-4851-AA3F-5256F9A3687C}">
      <dgm:prSet phldrT="[Текст]"/>
      <dgm:spPr/>
      <dgm:t>
        <a:bodyPr/>
        <a:lstStyle/>
        <a:p>
          <a:r>
            <a:rPr lang="uk-UA" b="1" u="sng" dirty="0" err="1" smtClean="0">
              <a:solidFill>
                <a:srgbClr val="002060"/>
              </a:solidFill>
            </a:rPr>
            <a:t>номінативно</a:t>
          </a:r>
          <a:r>
            <a:rPr lang="uk-UA" b="1" u="sng" dirty="0" smtClean="0">
              <a:solidFill>
                <a:srgbClr val="002060"/>
              </a:solidFill>
            </a:rPr>
            <a:t>-фактологічна</a:t>
          </a:r>
          <a:endParaRPr lang="ru-RU" b="1" dirty="0">
            <a:solidFill>
              <a:srgbClr val="002060"/>
            </a:solidFill>
          </a:endParaRPr>
        </a:p>
      </dgm:t>
    </dgm:pt>
    <dgm:pt modelId="{0865FE24-29D2-4390-9C73-6F33ADE49BF7}" type="parTrans" cxnId="{84BD3A7F-AC00-49B1-9370-4679FC17FDF8}">
      <dgm:prSet/>
      <dgm:spPr/>
      <dgm:t>
        <a:bodyPr/>
        <a:lstStyle/>
        <a:p>
          <a:endParaRPr lang="ru-RU"/>
        </a:p>
      </dgm:t>
    </dgm:pt>
    <dgm:pt modelId="{CEAFAB96-C1AA-46DC-A195-987D521A1389}" type="sibTrans" cxnId="{84BD3A7F-AC00-49B1-9370-4679FC17FDF8}">
      <dgm:prSet/>
      <dgm:spPr/>
      <dgm:t>
        <a:bodyPr/>
        <a:lstStyle/>
        <a:p>
          <a:endParaRPr lang="ru-RU"/>
        </a:p>
      </dgm:t>
    </dgm:pt>
    <dgm:pt modelId="{58EC6AF4-F5D3-4C7E-B5F7-2A98C7274390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конотативна </a:t>
          </a:r>
          <a:r>
            <a:rPr lang="uk-UA" b="1" u="sng" dirty="0" smtClean="0">
              <a:solidFill>
                <a:srgbClr val="002060"/>
              </a:solidFill>
            </a:rPr>
            <a:t>(</a:t>
          </a:r>
          <a:r>
            <a:rPr lang="uk-UA" b="1" u="sng" dirty="0" err="1" smtClean="0">
              <a:solidFill>
                <a:srgbClr val="002060"/>
              </a:solidFill>
            </a:rPr>
            <a:t>емоційно</a:t>
          </a:r>
          <a:r>
            <a:rPr lang="uk-UA" b="1" u="sng" dirty="0" smtClean="0">
              <a:solidFill>
                <a:srgbClr val="002060"/>
              </a:solidFill>
            </a:rPr>
            <a:t>-експресивна</a:t>
          </a:r>
          <a:r>
            <a:rPr lang="uk-UA" b="1" dirty="0" smtClean="0">
              <a:solidFill>
                <a:srgbClr val="002060"/>
              </a:solidFill>
            </a:rPr>
            <a:t>) </a:t>
          </a:r>
          <a:endParaRPr lang="ru-RU" b="1" dirty="0">
            <a:solidFill>
              <a:srgbClr val="002060"/>
            </a:solidFill>
          </a:endParaRPr>
        </a:p>
      </dgm:t>
    </dgm:pt>
    <dgm:pt modelId="{22FD6E78-AA2B-4A60-A21E-516C582C7AC0}" type="parTrans" cxnId="{C32EB7CC-6389-4A83-9F44-F4E4C1593FF3}">
      <dgm:prSet/>
      <dgm:spPr/>
      <dgm:t>
        <a:bodyPr/>
        <a:lstStyle/>
        <a:p>
          <a:endParaRPr lang="ru-RU"/>
        </a:p>
      </dgm:t>
    </dgm:pt>
    <dgm:pt modelId="{3A5B8329-82D9-4219-8CE0-1980BC67249F}" type="sibTrans" cxnId="{C32EB7CC-6389-4A83-9F44-F4E4C1593FF3}">
      <dgm:prSet/>
      <dgm:spPr/>
      <dgm:t>
        <a:bodyPr/>
        <a:lstStyle/>
        <a:p>
          <a:endParaRPr lang="ru-RU"/>
        </a:p>
      </dgm:t>
    </dgm:pt>
    <dgm:pt modelId="{00FD833E-167B-44A8-9603-A9F21CA4C2D3}" type="pres">
      <dgm:prSet presAssocID="{43146D7D-067D-450F-BD47-8D993065BEAD}" presName="linear" presStyleCnt="0">
        <dgm:presLayoutVars>
          <dgm:dir/>
          <dgm:animLvl val="lvl"/>
          <dgm:resizeHandles val="exact"/>
        </dgm:presLayoutVars>
      </dgm:prSet>
      <dgm:spPr/>
    </dgm:pt>
    <dgm:pt modelId="{DCEA6AEA-0CE5-4ACC-949D-11AFDC666AC2}" type="pres">
      <dgm:prSet presAssocID="{14792390-259D-466F-85F8-0457C0C84EA0}" presName="parentLin" presStyleCnt="0"/>
      <dgm:spPr/>
    </dgm:pt>
    <dgm:pt modelId="{4F743EE0-EFB5-4B7A-8DEB-B3EB82B5508A}" type="pres">
      <dgm:prSet presAssocID="{14792390-259D-466F-85F8-0457C0C84EA0}" presName="parentLeftMargin" presStyleLbl="node1" presStyleIdx="0" presStyleCnt="3"/>
      <dgm:spPr/>
    </dgm:pt>
    <dgm:pt modelId="{741EADF6-86E4-4A09-8CB8-53C7AF0A7696}" type="pres">
      <dgm:prSet presAssocID="{14792390-259D-466F-85F8-0457C0C84EA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6C453-3225-4A70-B187-1361473B39EF}" type="pres">
      <dgm:prSet presAssocID="{14792390-259D-466F-85F8-0457C0C84EA0}" presName="negativeSpace" presStyleCnt="0"/>
      <dgm:spPr/>
    </dgm:pt>
    <dgm:pt modelId="{B53A2C78-DEB0-476A-8131-225F35B745A6}" type="pres">
      <dgm:prSet presAssocID="{14792390-259D-466F-85F8-0457C0C84EA0}" presName="childText" presStyleLbl="conFgAcc1" presStyleIdx="0" presStyleCnt="3">
        <dgm:presLayoutVars>
          <dgm:bulletEnabled val="1"/>
        </dgm:presLayoutVars>
      </dgm:prSet>
      <dgm:spPr/>
    </dgm:pt>
    <dgm:pt modelId="{CC5E7CCC-2ECC-4894-8097-7CA11069A98A}" type="pres">
      <dgm:prSet presAssocID="{A223E479-D2FA-46F3-98A1-073A2B88D939}" presName="spaceBetweenRectangles" presStyleCnt="0"/>
      <dgm:spPr/>
    </dgm:pt>
    <dgm:pt modelId="{D4B3FBFE-6620-4C54-850C-8342A2DDB434}" type="pres">
      <dgm:prSet presAssocID="{28823381-F8BD-4851-AA3F-5256F9A3687C}" presName="parentLin" presStyleCnt="0"/>
      <dgm:spPr/>
    </dgm:pt>
    <dgm:pt modelId="{F75B63A4-2BAF-4B59-BA79-853E34B1386A}" type="pres">
      <dgm:prSet presAssocID="{28823381-F8BD-4851-AA3F-5256F9A3687C}" presName="parentLeftMargin" presStyleLbl="node1" presStyleIdx="0" presStyleCnt="3"/>
      <dgm:spPr/>
    </dgm:pt>
    <dgm:pt modelId="{4D439E7F-896C-4777-8E33-79C607A99676}" type="pres">
      <dgm:prSet presAssocID="{28823381-F8BD-4851-AA3F-5256F9A3687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FC738-2092-4EE2-AB7C-75A59B599B41}" type="pres">
      <dgm:prSet presAssocID="{28823381-F8BD-4851-AA3F-5256F9A3687C}" presName="negativeSpace" presStyleCnt="0"/>
      <dgm:spPr/>
    </dgm:pt>
    <dgm:pt modelId="{825A290F-45B0-443E-AE3C-ACB10DD77481}" type="pres">
      <dgm:prSet presAssocID="{28823381-F8BD-4851-AA3F-5256F9A3687C}" presName="childText" presStyleLbl="conFgAcc1" presStyleIdx="1" presStyleCnt="3">
        <dgm:presLayoutVars>
          <dgm:bulletEnabled val="1"/>
        </dgm:presLayoutVars>
      </dgm:prSet>
      <dgm:spPr/>
    </dgm:pt>
    <dgm:pt modelId="{3CC31064-1C7E-426B-B6B4-5FB9AD71AD14}" type="pres">
      <dgm:prSet presAssocID="{CEAFAB96-C1AA-46DC-A195-987D521A1389}" presName="spaceBetweenRectangles" presStyleCnt="0"/>
      <dgm:spPr/>
    </dgm:pt>
    <dgm:pt modelId="{B2BDEC9D-1C71-469D-90AB-DB79EADBE24F}" type="pres">
      <dgm:prSet presAssocID="{58EC6AF4-F5D3-4C7E-B5F7-2A98C7274390}" presName="parentLin" presStyleCnt="0"/>
      <dgm:spPr/>
    </dgm:pt>
    <dgm:pt modelId="{8CA4947E-F5D5-4680-B924-488A1E48CED5}" type="pres">
      <dgm:prSet presAssocID="{58EC6AF4-F5D3-4C7E-B5F7-2A98C7274390}" presName="parentLeftMargin" presStyleLbl="node1" presStyleIdx="1" presStyleCnt="3"/>
      <dgm:spPr/>
    </dgm:pt>
    <dgm:pt modelId="{03A34664-7FEF-4DAE-920D-711D045F95F1}" type="pres">
      <dgm:prSet presAssocID="{58EC6AF4-F5D3-4C7E-B5F7-2A98C727439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3E3BFC-1173-47F1-BD10-28AA33DD1BC2}" type="pres">
      <dgm:prSet presAssocID="{58EC6AF4-F5D3-4C7E-B5F7-2A98C7274390}" presName="negativeSpace" presStyleCnt="0"/>
      <dgm:spPr/>
    </dgm:pt>
    <dgm:pt modelId="{D16DF5E6-7FFB-4CB3-8819-1AF4C7D089C9}" type="pres">
      <dgm:prSet presAssocID="{58EC6AF4-F5D3-4C7E-B5F7-2A98C727439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101C6DB-801C-4811-98C3-CAF387F84AA1}" type="presOf" srcId="{28823381-F8BD-4851-AA3F-5256F9A3687C}" destId="{F75B63A4-2BAF-4B59-BA79-853E34B1386A}" srcOrd="0" destOrd="0" presId="urn:microsoft.com/office/officeart/2005/8/layout/list1"/>
    <dgm:cxn modelId="{DE684529-CF9B-4E33-8395-AE9A2A332BF0}" type="presOf" srcId="{28823381-F8BD-4851-AA3F-5256F9A3687C}" destId="{4D439E7F-896C-4777-8E33-79C607A99676}" srcOrd="1" destOrd="0" presId="urn:microsoft.com/office/officeart/2005/8/layout/list1"/>
    <dgm:cxn modelId="{C32EB7CC-6389-4A83-9F44-F4E4C1593FF3}" srcId="{43146D7D-067D-450F-BD47-8D993065BEAD}" destId="{58EC6AF4-F5D3-4C7E-B5F7-2A98C7274390}" srcOrd="2" destOrd="0" parTransId="{22FD6E78-AA2B-4A60-A21E-516C582C7AC0}" sibTransId="{3A5B8329-82D9-4219-8CE0-1980BC67249F}"/>
    <dgm:cxn modelId="{84BD3A7F-AC00-49B1-9370-4679FC17FDF8}" srcId="{43146D7D-067D-450F-BD47-8D993065BEAD}" destId="{28823381-F8BD-4851-AA3F-5256F9A3687C}" srcOrd="1" destOrd="0" parTransId="{0865FE24-29D2-4390-9C73-6F33ADE49BF7}" sibTransId="{CEAFAB96-C1AA-46DC-A195-987D521A1389}"/>
    <dgm:cxn modelId="{5052D1BE-3ACC-4AA2-8C51-1BCDA718C7FC}" type="presOf" srcId="{43146D7D-067D-450F-BD47-8D993065BEAD}" destId="{00FD833E-167B-44A8-9603-A9F21CA4C2D3}" srcOrd="0" destOrd="0" presId="urn:microsoft.com/office/officeart/2005/8/layout/list1"/>
    <dgm:cxn modelId="{C21363E8-3205-4D9F-8EA5-D5432B38030B}" type="presOf" srcId="{14792390-259D-466F-85F8-0457C0C84EA0}" destId="{741EADF6-86E4-4A09-8CB8-53C7AF0A7696}" srcOrd="1" destOrd="0" presId="urn:microsoft.com/office/officeart/2005/8/layout/list1"/>
    <dgm:cxn modelId="{5654F90E-7D97-4493-8FB4-23C8F301FB73}" type="presOf" srcId="{14792390-259D-466F-85F8-0457C0C84EA0}" destId="{4F743EE0-EFB5-4B7A-8DEB-B3EB82B5508A}" srcOrd="0" destOrd="0" presId="urn:microsoft.com/office/officeart/2005/8/layout/list1"/>
    <dgm:cxn modelId="{81E80B45-00E6-42D7-8037-2C7617AC1A76}" srcId="{43146D7D-067D-450F-BD47-8D993065BEAD}" destId="{14792390-259D-466F-85F8-0457C0C84EA0}" srcOrd="0" destOrd="0" parTransId="{1DEA7626-915E-42D1-B7F0-713B5A5152B5}" sibTransId="{A223E479-D2FA-46F3-98A1-073A2B88D939}"/>
    <dgm:cxn modelId="{32F5E6AA-E080-4EE6-AE4C-CF2DF9E329A8}" type="presOf" srcId="{58EC6AF4-F5D3-4C7E-B5F7-2A98C7274390}" destId="{8CA4947E-F5D5-4680-B924-488A1E48CED5}" srcOrd="0" destOrd="0" presId="urn:microsoft.com/office/officeart/2005/8/layout/list1"/>
    <dgm:cxn modelId="{ED64BEBD-8373-4DB4-A397-952F06721F18}" type="presOf" srcId="{58EC6AF4-F5D3-4C7E-B5F7-2A98C7274390}" destId="{03A34664-7FEF-4DAE-920D-711D045F95F1}" srcOrd="1" destOrd="0" presId="urn:microsoft.com/office/officeart/2005/8/layout/list1"/>
    <dgm:cxn modelId="{FDDD74B1-3B7D-441E-8ADD-2570040C7944}" type="presParOf" srcId="{00FD833E-167B-44A8-9603-A9F21CA4C2D3}" destId="{DCEA6AEA-0CE5-4ACC-949D-11AFDC666AC2}" srcOrd="0" destOrd="0" presId="urn:microsoft.com/office/officeart/2005/8/layout/list1"/>
    <dgm:cxn modelId="{A9FAB6C9-ED45-4574-90E1-858EB1D50818}" type="presParOf" srcId="{DCEA6AEA-0CE5-4ACC-949D-11AFDC666AC2}" destId="{4F743EE0-EFB5-4B7A-8DEB-B3EB82B5508A}" srcOrd="0" destOrd="0" presId="urn:microsoft.com/office/officeart/2005/8/layout/list1"/>
    <dgm:cxn modelId="{497E7EA9-0FC4-4744-A05E-92BE7C10972C}" type="presParOf" srcId="{DCEA6AEA-0CE5-4ACC-949D-11AFDC666AC2}" destId="{741EADF6-86E4-4A09-8CB8-53C7AF0A7696}" srcOrd="1" destOrd="0" presId="urn:microsoft.com/office/officeart/2005/8/layout/list1"/>
    <dgm:cxn modelId="{A9294147-3664-4D6D-A276-385761880900}" type="presParOf" srcId="{00FD833E-167B-44A8-9603-A9F21CA4C2D3}" destId="{EF26C453-3225-4A70-B187-1361473B39EF}" srcOrd="1" destOrd="0" presId="urn:microsoft.com/office/officeart/2005/8/layout/list1"/>
    <dgm:cxn modelId="{85DD20E9-4318-4B8E-B8E1-9A964786A094}" type="presParOf" srcId="{00FD833E-167B-44A8-9603-A9F21CA4C2D3}" destId="{B53A2C78-DEB0-476A-8131-225F35B745A6}" srcOrd="2" destOrd="0" presId="urn:microsoft.com/office/officeart/2005/8/layout/list1"/>
    <dgm:cxn modelId="{52DEE14A-8C5F-427E-873A-48A552C4FDE7}" type="presParOf" srcId="{00FD833E-167B-44A8-9603-A9F21CA4C2D3}" destId="{CC5E7CCC-2ECC-4894-8097-7CA11069A98A}" srcOrd="3" destOrd="0" presId="urn:microsoft.com/office/officeart/2005/8/layout/list1"/>
    <dgm:cxn modelId="{C599F307-714C-4CBE-8BBC-15753DC71472}" type="presParOf" srcId="{00FD833E-167B-44A8-9603-A9F21CA4C2D3}" destId="{D4B3FBFE-6620-4C54-850C-8342A2DDB434}" srcOrd="4" destOrd="0" presId="urn:microsoft.com/office/officeart/2005/8/layout/list1"/>
    <dgm:cxn modelId="{7C171657-6D61-49FC-8364-464D6EAD12CB}" type="presParOf" srcId="{D4B3FBFE-6620-4C54-850C-8342A2DDB434}" destId="{F75B63A4-2BAF-4B59-BA79-853E34B1386A}" srcOrd="0" destOrd="0" presId="urn:microsoft.com/office/officeart/2005/8/layout/list1"/>
    <dgm:cxn modelId="{CF7A3510-CD71-4FE3-9806-5B5E9FFD610F}" type="presParOf" srcId="{D4B3FBFE-6620-4C54-850C-8342A2DDB434}" destId="{4D439E7F-896C-4777-8E33-79C607A99676}" srcOrd="1" destOrd="0" presId="urn:microsoft.com/office/officeart/2005/8/layout/list1"/>
    <dgm:cxn modelId="{BFEC3FBD-637F-474F-B727-A91252766F61}" type="presParOf" srcId="{00FD833E-167B-44A8-9603-A9F21CA4C2D3}" destId="{8DAFC738-2092-4EE2-AB7C-75A59B599B41}" srcOrd="5" destOrd="0" presId="urn:microsoft.com/office/officeart/2005/8/layout/list1"/>
    <dgm:cxn modelId="{2F6E1F76-D122-4883-B907-A0AA4791F5B1}" type="presParOf" srcId="{00FD833E-167B-44A8-9603-A9F21CA4C2D3}" destId="{825A290F-45B0-443E-AE3C-ACB10DD77481}" srcOrd="6" destOrd="0" presId="urn:microsoft.com/office/officeart/2005/8/layout/list1"/>
    <dgm:cxn modelId="{FF6117DB-CB50-4790-8FDB-04B2B1FC1DBE}" type="presParOf" srcId="{00FD833E-167B-44A8-9603-A9F21CA4C2D3}" destId="{3CC31064-1C7E-426B-B6B4-5FB9AD71AD14}" srcOrd="7" destOrd="0" presId="urn:microsoft.com/office/officeart/2005/8/layout/list1"/>
    <dgm:cxn modelId="{DBD22AAA-0A4E-4D19-821B-6F3E4D98A381}" type="presParOf" srcId="{00FD833E-167B-44A8-9603-A9F21CA4C2D3}" destId="{B2BDEC9D-1C71-469D-90AB-DB79EADBE24F}" srcOrd="8" destOrd="0" presId="urn:microsoft.com/office/officeart/2005/8/layout/list1"/>
    <dgm:cxn modelId="{26BFA1AB-D34F-454F-A697-61D28BADF143}" type="presParOf" srcId="{B2BDEC9D-1C71-469D-90AB-DB79EADBE24F}" destId="{8CA4947E-F5D5-4680-B924-488A1E48CED5}" srcOrd="0" destOrd="0" presId="urn:microsoft.com/office/officeart/2005/8/layout/list1"/>
    <dgm:cxn modelId="{1888827A-1280-483A-B23F-0B10F127F15D}" type="presParOf" srcId="{B2BDEC9D-1C71-469D-90AB-DB79EADBE24F}" destId="{03A34664-7FEF-4DAE-920D-711D045F95F1}" srcOrd="1" destOrd="0" presId="urn:microsoft.com/office/officeart/2005/8/layout/list1"/>
    <dgm:cxn modelId="{6BC0AF9E-0BED-49B1-B087-4F5807E7EE40}" type="presParOf" srcId="{00FD833E-167B-44A8-9603-A9F21CA4C2D3}" destId="{D83E3BFC-1173-47F1-BD10-28AA33DD1BC2}" srcOrd="9" destOrd="0" presId="urn:microsoft.com/office/officeart/2005/8/layout/list1"/>
    <dgm:cxn modelId="{109DBE55-A3D7-464A-BAFD-43123272E9C8}" type="presParOf" srcId="{00FD833E-167B-44A8-9603-A9F21CA4C2D3}" destId="{D16DF5E6-7FFB-4CB3-8819-1AF4C7D089C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1C0C2F7-19DF-48A3-B560-41BDCDC01088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94D6BC9-044F-410A-AF91-7B419398EB5D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Публіцистичний</a:t>
          </a:r>
          <a:endParaRPr lang="ru-RU" b="1" dirty="0">
            <a:solidFill>
              <a:schemeClr val="bg1"/>
            </a:solidFill>
          </a:endParaRPr>
        </a:p>
      </dgm:t>
    </dgm:pt>
    <dgm:pt modelId="{4C41BE79-D06C-4C6E-B329-29AA564D6940}" type="parTrans" cxnId="{0FED26B1-E093-410E-A155-31847CD54B21}">
      <dgm:prSet/>
      <dgm:spPr/>
      <dgm:t>
        <a:bodyPr/>
        <a:lstStyle/>
        <a:p>
          <a:endParaRPr lang="ru-RU"/>
        </a:p>
      </dgm:t>
    </dgm:pt>
    <dgm:pt modelId="{12919E39-3531-4135-AA14-B6EF27072B4E}" type="sibTrans" cxnId="{0FED26B1-E093-410E-A155-31847CD54B21}">
      <dgm:prSet/>
      <dgm:spPr/>
      <dgm:t>
        <a:bodyPr/>
        <a:lstStyle/>
        <a:p>
          <a:endParaRPr lang="ru-RU"/>
        </a:p>
      </dgm:t>
    </dgm:pt>
    <dgm:pt modelId="{E2E557DE-46D0-46C3-A08F-2C61A2177075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Експресивна </a:t>
          </a:r>
          <a:endParaRPr lang="ru-RU" b="1" dirty="0">
            <a:solidFill>
              <a:schemeClr val="bg1"/>
            </a:solidFill>
          </a:endParaRPr>
        </a:p>
      </dgm:t>
    </dgm:pt>
    <dgm:pt modelId="{B619FA09-2CD3-4E10-B84E-962B0A04D668}" type="parTrans" cxnId="{F75AC1D2-FA30-4166-BC02-693AAA189145}">
      <dgm:prSet/>
      <dgm:spPr/>
      <dgm:t>
        <a:bodyPr/>
        <a:lstStyle/>
        <a:p>
          <a:endParaRPr lang="ru-RU"/>
        </a:p>
      </dgm:t>
    </dgm:pt>
    <dgm:pt modelId="{07066115-A55B-4384-9978-0C23D69E0E47}" type="sibTrans" cxnId="{F75AC1D2-FA30-4166-BC02-693AAA189145}">
      <dgm:prSet/>
      <dgm:spPr/>
      <dgm:t>
        <a:bodyPr/>
        <a:lstStyle/>
        <a:p>
          <a:endParaRPr lang="ru-RU"/>
        </a:p>
      </dgm:t>
    </dgm:pt>
    <dgm:pt modelId="{D04FACC5-5D0D-4003-89B7-B9B08352E2A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науковий</a:t>
          </a:r>
          <a:endParaRPr lang="ru-RU" b="1" dirty="0">
            <a:solidFill>
              <a:schemeClr val="bg1"/>
            </a:solidFill>
          </a:endParaRPr>
        </a:p>
      </dgm:t>
    </dgm:pt>
    <dgm:pt modelId="{1DD973C0-181C-41A0-AC11-1DCC7260D478}" type="parTrans" cxnId="{4D510094-368F-43D2-BE63-10C38FBE36BC}">
      <dgm:prSet/>
      <dgm:spPr/>
      <dgm:t>
        <a:bodyPr/>
        <a:lstStyle/>
        <a:p>
          <a:endParaRPr lang="ru-RU"/>
        </a:p>
      </dgm:t>
    </dgm:pt>
    <dgm:pt modelId="{DAF0759E-71B0-4322-AE3C-054AABE21B10}" type="sibTrans" cxnId="{4D510094-368F-43D2-BE63-10C38FBE36BC}">
      <dgm:prSet/>
      <dgm:spPr/>
      <dgm:t>
        <a:bodyPr/>
        <a:lstStyle/>
        <a:p>
          <a:endParaRPr lang="ru-RU"/>
        </a:p>
      </dgm:t>
    </dgm:pt>
    <dgm:pt modelId="{E687F708-2B7F-4227-8CD0-D9769FAE1EE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Номінативна функція</a:t>
          </a:r>
          <a:endParaRPr lang="ru-RU" b="1" dirty="0">
            <a:solidFill>
              <a:schemeClr val="bg1"/>
            </a:solidFill>
          </a:endParaRPr>
        </a:p>
      </dgm:t>
    </dgm:pt>
    <dgm:pt modelId="{FE1E546B-812B-4536-8136-7B1FC9E664FC}" type="parTrans" cxnId="{B29085A3-4D47-41DA-8506-AE5345CB1841}">
      <dgm:prSet/>
      <dgm:spPr/>
      <dgm:t>
        <a:bodyPr/>
        <a:lstStyle/>
        <a:p>
          <a:endParaRPr lang="ru-RU"/>
        </a:p>
      </dgm:t>
    </dgm:pt>
    <dgm:pt modelId="{25B35C80-6C69-4076-84BB-DDAA52185150}" type="sibTrans" cxnId="{B29085A3-4D47-41DA-8506-AE5345CB1841}">
      <dgm:prSet/>
      <dgm:spPr/>
      <dgm:t>
        <a:bodyPr/>
        <a:lstStyle/>
        <a:p>
          <a:endParaRPr lang="ru-RU"/>
        </a:p>
      </dgm:t>
    </dgm:pt>
    <dgm:pt modelId="{51A65D45-9FB5-4C3D-8325-6680B713390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функція</a:t>
          </a:r>
          <a:endParaRPr lang="ru-RU" b="1" dirty="0">
            <a:solidFill>
              <a:schemeClr val="bg1"/>
            </a:solidFill>
          </a:endParaRPr>
        </a:p>
      </dgm:t>
    </dgm:pt>
    <dgm:pt modelId="{92303B8F-E718-45CD-99CD-EB538E40478A}" type="parTrans" cxnId="{9DC7EDAC-C232-4559-9A54-1F6F3E775846}">
      <dgm:prSet/>
      <dgm:spPr/>
      <dgm:t>
        <a:bodyPr/>
        <a:lstStyle/>
        <a:p>
          <a:endParaRPr lang="ru-RU"/>
        </a:p>
      </dgm:t>
    </dgm:pt>
    <dgm:pt modelId="{0AE9C07A-C3A5-40DA-8A2F-ED4816E17162}" type="sibTrans" cxnId="{9DC7EDAC-C232-4559-9A54-1F6F3E775846}">
      <dgm:prSet/>
      <dgm:spPr/>
      <dgm:t>
        <a:bodyPr/>
        <a:lstStyle/>
        <a:p>
          <a:endParaRPr lang="ru-RU"/>
        </a:p>
      </dgm:t>
    </dgm:pt>
    <dgm:pt modelId="{C72EEDF7-395C-48DF-9947-8CACCB9EEEDD}" type="pres">
      <dgm:prSet presAssocID="{91C0C2F7-19DF-48A3-B560-41BDCDC0108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1C773DBB-33A2-4422-B24F-CC87580880FB}" type="pres">
      <dgm:prSet presAssocID="{91C0C2F7-19DF-48A3-B560-41BDCDC01088}" presName="Background" presStyleLbl="node1" presStyleIdx="0" presStyleCnt="1"/>
      <dgm:spPr/>
    </dgm:pt>
    <dgm:pt modelId="{4BBC90C2-9598-4229-9345-2737457E99EB}" type="pres">
      <dgm:prSet presAssocID="{91C0C2F7-19DF-48A3-B560-41BDCDC01088}" presName="Divider" presStyleLbl="callout" presStyleIdx="0" presStyleCnt="1"/>
      <dgm:spPr/>
    </dgm:pt>
    <dgm:pt modelId="{6A5BBCF8-6334-48CB-BC90-870666D28C8F}" type="pres">
      <dgm:prSet presAssocID="{91C0C2F7-19DF-48A3-B560-41BDCDC01088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5FF0B5-3742-4D77-8EB9-13CE80E3CDB8}" type="pres">
      <dgm:prSet presAssocID="{91C0C2F7-19DF-48A3-B560-41BDCDC01088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B292250-A7E4-458A-869A-D29177C80DB5}" type="pres">
      <dgm:prSet presAssocID="{91C0C2F7-19DF-48A3-B560-41BDCDC01088}" presName="ParentText1" presStyleLbl="revTx" presStyleIdx="0" presStyleCnt="0">
        <dgm:presLayoutVars>
          <dgm:chMax val="1"/>
          <dgm:chPref val="1"/>
        </dgm:presLayoutVars>
      </dgm:prSet>
      <dgm:spPr/>
    </dgm:pt>
    <dgm:pt modelId="{E1C23F67-25C1-4CD7-8295-943F7669CCA1}" type="pres">
      <dgm:prSet presAssocID="{91C0C2F7-19DF-48A3-B560-41BDCDC01088}" presName="ParentShape1" presStyleLbl="alignImgPlace1" presStyleIdx="0" presStyleCnt="2">
        <dgm:presLayoutVars/>
      </dgm:prSet>
      <dgm:spPr/>
    </dgm:pt>
    <dgm:pt modelId="{ED8923C8-DC88-42E4-A2CA-4F110B48EE0E}" type="pres">
      <dgm:prSet presAssocID="{91C0C2F7-19DF-48A3-B560-41BDCDC01088}" presName="ParentText2" presStyleLbl="revTx" presStyleIdx="0" presStyleCnt="0">
        <dgm:presLayoutVars>
          <dgm:chMax val="1"/>
          <dgm:chPref val="1"/>
        </dgm:presLayoutVars>
      </dgm:prSet>
      <dgm:spPr/>
    </dgm:pt>
    <dgm:pt modelId="{643D44AE-8697-4ED8-B927-CDA395B36362}" type="pres">
      <dgm:prSet presAssocID="{91C0C2F7-19DF-48A3-B560-41BDCDC01088}" presName="ParentShape2" presStyleLbl="alignImgPlace1" presStyleIdx="1" presStyleCnt="2">
        <dgm:presLayoutVars/>
      </dgm:prSet>
      <dgm:spPr/>
    </dgm:pt>
  </dgm:ptLst>
  <dgm:cxnLst>
    <dgm:cxn modelId="{4D510094-368F-43D2-BE63-10C38FBE36BC}" srcId="{91C0C2F7-19DF-48A3-B560-41BDCDC01088}" destId="{D04FACC5-5D0D-4003-89B7-B9B08352E2A8}" srcOrd="1" destOrd="0" parTransId="{1DD973C0-181C-41A0-AC11-1DCC7260D478}" sibTransId="{DAF0759E-71B0-4322-AE3C-054AABE21B10}"/>
    <dgm:cxn modelId="{FC66874D-FD77-4C06-9C62-D2F8DEF99C1F}" type="presOf" srcId="{D04FACC5-5D0D-4003-89B7-B9B08352E2A8}" destId="{643D44AE-8697-4ED8-B927-CDA395B36362}" srcOrd="1" destOrd="0" presId="urn:microsoft.com/office/officeart/2009/3/layout/OpposingIdeas"/>
    <dgm:cxn modelId="{1747F7DF-4CCC-4494-9C5C-F4981DB16BA8}" type="presOf" srcId="{D04FACC5-5D0D-4003-89B7-B9B08352E2A8}" destId="{ED8923C8-DC88-42E4-A2CA-4F110B48EE0E}" srcOrd="0" destOrd="0" presId="urn:microsoft.com/office/officeart/2009/3/layout/OpposingIdeas"/>
    <dgm:cxn modelId="{0FED26B1-E093-410E-A155-31847CD54B21}" srcId="{91C0C2F7-19DF-48A3-B560-41BDCDC01088}" destId="{B94D6BC9-044F-410A-AF91-7B419398EB5D}" srcOrd="0" destOrd="0" parTransId="{4C41BE79-D06C-4C6E-B329-29AA564D6940}" sibTransId="{12919E39-3531-4135-AA14-B6EF27072B4E}"/>
    <dgm:cxn modelId="{F92A0027-3601-49BD-B835-4355FBA6833E}" type="presOf" srcId="{E2E557DE-46D0-46C3-A08F-2C61A2177075}" destId="{6A5BBCF8-6334-48CB-BC90-870666D28C8F}" srcOrd="0" destOrd="0" presId="urn:microsoft.com/office/officeart/2009/3/layout/OpposingIdeas"/>
    <dgm:cxn modelId="{B905B7E7-11E4-47AF-86F5-7EC0EC2E7482}" type="presOf" srcId="{B94D6BC9-044F-410A-AF91-7B419398EB5D}" destId="{FB292250-A7E4-458A-869A-D29177C80DB5}" srcOrd="0" destOrd="0" presId="urn:microsoft.com/office/officeart/2009/3/layout/OpposingIdeas"/>
    <dgm:cxn modelId="{26CE1B9C-82F1-457A-B382-55BE3376EF75}" type="presOf" srcId="{B94D6BC9-044F-410A-AF91-7B419398EB5D}" destId="{E1C23F67-25C1-4CD7-8295-943F7669CCA1}" srcOrd="1" destOrd="0" presId="urn:microsoft.com/office/officeart/2009/3/layout/OpposingIdeas"/>
    <dgm:cxn modelId="{B29085A3-4D47-41DA-8506-AE5345CB1841}" srcId="{D04FACC5-5D0D-4003-89B7-B9B08352E2A8}" destId="{E687F708-2B7F-4227-8CD0-D9769FAE1EEC}" srcOrd="0" destOrd="0" parTransId="{FE1E546B-812B-4536-8136-7B1FC9E664FC}" sibTransId="{25B35C80-6C69-4076-84BB-DDAA52185150}"/>
    <dgm:cxn modelId="{D8401626-7004-48C8-A7F5-04A9FE7C54C9}" type="presOf" srcId="{91C0C2F7-19DF-48A3-B560-41BDCDC01088}" destId="{C72EEDF7-395C-48DF-9947-8CACCB9EEEDD}" srcOrd="0" destOrd="0" presId="urn:microsoft.com/office/officeart/2009/3/layout/OpposingIdeas"/>
    <dgm:cxn modelId="{659FFF1F-227B-4255-BBE4-1A262AA42468}" type="presOf" srcId="{E687F708-2B7F-4227-8CD0-D9769FAE1EEC}" destId="{785FF0B5-3742-4D77-8EB9-13CE80E3CDB8}" srcOrd="0" destOrd="0" presId="urn:microsoft.com/office/officeart/2009/3/layout/OpposingIdeas"/>
    <dgm:cxn modelId="{F75AC1D2-FA30-4166-BC02-693AAA189145}" srcId="{B94D6BC9-044F-410A-AF91-7B419398EB5D}" destId="{E2E557DE-46D0-46C3-A08F-2C61A2177075}" srcOrd="0" destOrd="0" parTransId="{B619FA09-2CD3-4E10-B84E-962B0A04D668}" sibTransId="{07066115-A55B-4384-9978-0C23D69E0E47}"/>
    <dgm:cxn modelId="{9DC7EDAC-C232-4559-9A54-1F6F3E775846}" srcId="{B94D6BC9-044F-410A-AF91-7B419398EB5D}" destId="{51A65D45-9FB5-4C3D-8325-6680B7133909}" srcOrd="1" destOrd="0" parTransId="{92303B8F-E718-45CD-99CD-EB538E40478A}" sibTransId="{0AE9C07A-C3A5-40DA-8A2F-ED4816E17162}"/>
    <dgm:cxn modelId="{5751BF01-995D-415A-8171-5E04750CB090}" type="presOf" srcId="{51A65D45-9FB5-4C3D-8325-6680B7133909}" destId="{6A5BBCF8-6334-48CB-BC90-870666D28C8F}" srcOrd="0" destOrd="1" presId="urn:microsoft.com/office/officeart/2009/3/layout/OpposingIdeas"/>
    <dgm:cxn modelId="{F7F90339-501A-4913-893B-C9F396FA75CF}" type="presParOf" srcId="{C72EEDF7-395C-48DF-9947-8CACCB9EEEDD}" destId="{1C773DBB-33A2-4422-B24F-CC87580880FB}" srcOrd="0" destOrd="0" presId="urn:microsoft.com/office/officeart/2009/3/layout/OpposingIdeas"/>
    <dgm:cxn modelId="{EF5C7CAF-67BF-4D41-BA32-555C0C04338F}" type="presParOf" srcId="{C72EEDF7-395C-48DF-9947-8CACCB9EEEDD}" destId="{4BBC90C2-9598-4229-9345-2737457E99EB}" srcOrd="1" destOrd="0" presId="urn:microsoft.com/office/officeart/2009/3/layout/OpposingIdeas"/>
    <dgm:cxn modelId="{901EC7B4-F482-4E78-88A2-237AE59CBE53}" type="presParOf" srcId="{C72EEDF7-395C-48DF-9947-8CACCB9EEEDD}" destId="{6A5BBCF8-6334-48CB-BC90-870666D28C8F}" srcOrd="2" destOrd="0" presId="urn:microsoft.com/office/officeart/2009/3/layout/OpposingIdeas"/>
    <dgm:cxn modelId="{41398DA9-5696-4FE0-B124-61511C08E59A}" type="presParOf" srcId="{C72EEDF7-395C-48DF-9947-8CACCB9EEEDD}" destId="{785FF0B5-3742-4D77-8EB9-13CE80E3CDB8}" srcOrd="3" destOrd="0" presId="urn:microsoft.com/office/officeart/2009/3/layout/OpposingIdeas"/>
    <dgm:cxn modelId="{8E958529-9E94-4C43-870A-CE201F23D74E}" type="presParOf" srcId="{C72EEDF7-395C-48DF-9947-8CACCB9EEEDD}" destId="{FB292250-A7E4-458A-869A-D29177C80DB5}" srcOrd="4" destOrd="0" presId="urn:microsoft.com/office/officeart/2009/3/layout/OpposingIdeas"/>
    <dgm:cxn modelId="{32C1D5C9-B470-46DD-9D47-E6D18DE2F7CE}" type="presParOf" srcId="{C72EEDF7-395C-48DF-9947-8CACCB9EEEDD}" destId="{E1C23F67-25C1-4CD7-8295-943F7669CCA1}" srcOrd="5" destOrd="0" presId="urn:microsoft.com/office/officeart/2009/3/layout/OpposingIdeas"/>
    <dgm:cxn modelId="{F20F6C8A-8E3E-47E1-BCE4-DE13B2174047}" type="presParOf" srcId="{C72EEDF7-395C-48DF-9947-8CACCB9EEEDD}" destId="{ED8923C8-DC88-42E4-A2CA-4F110B48EE0E}" srcOrd="6" destOrd="0" presId="urn:microsoft.com/office/officeart/2009/3/layout/OpposingIdeas"/>
    <dgm:cxn modelId="{4D11E947-2846-45F1-99FF-94187EC75A1D}" type="presParOf" srcId="{C72EEDF7-395C-48DF-9947-8CACCB9EEEDD}" destId="{643D44AE-8697-4ED8-B927-CDA395B36362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6DC3FB-5D40-4C5D-8B21-85B4EBC71683}" type="doc">
      <dgm:prSet loTypeId="urn:microsoft.com/office/officeart/2005/8/layout/arrow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D4C4126-A496-4E6D-858A-DF874EE66480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Зіставлення однокореневих слів</a:t>
          </a:r>
          <a:endParaRPr lang="ru-RU" b="1" dirty="0">
            <a:solidFill>
              <a:srgbClr val="002060"/>
            </a:solidFill>
          </a:endParaRPr>
        </a:p>
      </dgm:t>
    </dgm:pt>
    <dgm:pt modelId="{0D4A8FC2-1B9A-4283-AA10-3D481A5AD8F8}" type="parTrans" cxnId="{231A9414-E3AA-470A-8DD8-874B40AC0C88}">
      <dgm:prSet/>
      <dgm:spPr/>
      <dgm:t>
        <a:bodyPr/>
        <a:lstStyle/>
        <a:p>
          <a:endParaRPr lang="ru-RU"/>
        </a:p>
      </dgm:t>
    </dgm:pt>
    <dgm:pt modelId="{AC656A6F-DF41-4C64-BD5A-8E5AE8BB8CF8}" type="sibTrans" cxnId="{231A9414-E3AA-470A-8DD8-874B40AC0C88}">
      <dgm:prSet/>
      <dgm:spPr/>
      <dgm:t>
        <a:bodyPr/>
        <a:lstStyle/>
        <a:p>
          <a:endParaRPr lang="ru-RU"/>
        </a:p>
      </dgm:t>
    </dgm:pt>
    <dgm:pt modelId="{8BFD347B-F017-4358-B524-D92D448B707C}">
      <dgm:prSet phldrT="[Текст]"/>
      <dgm:spPr/>
      <dgm:t>
        <a:bodyPr/>
        <a:lstStyle/>
        <a:p>
          <a:r>
            <a:rPr lang="uk-UA" b="1" i="1" dirty="0" smtClean="0">
              <a:solidFill>
                <a:srgbClr val="002060"/>
              </a:solidFill>
            </a:rPr>
            <a:t>вітер – вітер</a:t>
          </a:r>
          <a:r>
            <a:rPr lang="uk-UA" b="1" dirty="0" smtClean="0">
              <a:solidFill>
                <a:srgbClr val="002060"/>
              </a:solidFill>
            </a:rPr>
            <a:t>ець</a:t>
          </a:r>
          <a:r>
            <a:rPr lang="uk-UA" b="1" i="1" dirty="0" smtClean="0">
              <a:solidFill>
                <a:srgbClr val="002060"/>
              </a:solidFill>
            </a:rPr>
            <a:t>, </a:t>
          </a:r>
          <a:r>
            <a:rPr lang="uk-UA" b="1" i="1" dirty="0" err="1" smtClean="0">
              <a:solidFill>
                <a:srgbClr val="002060"/>
              </a:solidFill>
            </a:rPr>
            <a:t>вітр</a:t>
          </a:r>
          <a:r>
            <a:rPr lang="uk-UA" b="1" dirty="0" err="1" smtClean="0">
              <a:solidFill>
                <a:srgbClr val="002060"/>
              </a:solidFill>
            </a:rPr>
            <a:t>ищ</a:t>
          </a:r>
          <a:r>
            <a:rPr lang="uk-UA" b="1" i="1" dirty="0" err="1" smtClean="0">
              <a:solidFill>
                <a:srgbClr val="002060"/>
              </a:solidFill>
            </a:rPr>
            <a:t>е</a:t>
          </a:r>
          <a:r>
            <a:rPr lang="uk-UA" b="1" i="1" dirty="0" smtClean="0">
              <a:solidFill>
                <a:srgbClr val="002060"/>
              </a:solidFill>
            </a:rPr>
            <a:t>; </a:t>
          </a:r>
        </a:p>
        <a:p>
          <a:r>
            <a:rPr lang="uk-UA" b="1" i="1" dirty="0" smtClean="0">
              <a:solidFill>
                <a:srgbClr val="002060"/>
              </a:solidFill>
            </a:rPr>
            <a:t>далеко – далеко-далеко, далеч</a:t>
          </a:r>
          <a:r>
            <a:rPr lang="uk-UA" b="1" dirty="0" smtClean="0">
              <a:solidFill>
                <a:srgbClr val="002060"/>
              </a:solidFill>
            </a:rPr>
            <a:t>еньк</a:t>
          </a:r>
          <a:r>
            <a:rPr lang="uk-UA" b="1" i="1" dirty="0" smtClean="0">
              <a:solidFill>
                <a:srgbClr val="002060"/>
              </a:solidFill>
            </a:rPr>
            <a:t>о, далек</a:t>
          </a:r>
          <a:r>
            <a:rPr lang="uk-UA" b="1" dirty="0" smtClean="0">
              <a:solidFill>
                <a:srgbClr val="002060"/>
              </a:solidFill>
            </a:rPr>
            <a:t>ува</a:t>
          </a:r>
          <a:r>
            <a:rPr lang="uk-UA" b="1" i="1" dirty="0" smtClean="0">
              <a:solidFill>
                <a:srgbClr val="002060"/>
              </a:solidFill>
            </a:rPr>
            <a:t>то.</a:t>
          </a:r>
          <a:endParaRPr lang="ru-RU" b="1" dirty="0">
            <a:solidFill>
              <a:srgbClr val="002060"/>
            </a:solidFill>
          </a:endParaRPr>
        </a:p>
      </dgm:t>
    </dgm:pt>
    <dgm:pt modelId="{46BB80A0-D6D2-4799-ACE5-4DD204CF1463}" type="parTrans" cxnId="{C6CF8ABA-78A1-42ED-8D99-456001817A0F}">
      <dgm:prSet/>
      <dgm:spPr/>
      <dgm:t>
        <a:bodyPr/>
        <a:lstStyle/>
        <a:p>
          <a:endParaRPr lang="ru-RU"/>
        </a:p>
      </dgm:t>
    </dgm:pt>
    <dgm:pt modelId="{79B736DC-7A8D-41E8-8708-F67623B092FC}" type="sibTrans" cxnId="{C6CF8ABA-78A1-42ED-8D99-456001817A0F}">
      <dgm:prSet/>
      <dgm:spPr/>
      <dgm:t>
        <a:bodyPr/>
        <a:lstStyle/>
        <a:p>
          <a:endParaRPr lang="ru-RU"/>
        </a:p>
      </dgm:t>
    </dgm:pt>
    <dgm:pt modelId="{F4E0883A-A3C4-471F-BDD6-D1F4CD5DAAE6}" type="pres">
      <dgm:prSet presAssocID="{8E6DC3FB-5D40-4C5D-8B21-85B4EBC716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4A0AE7-6ACF-4771-8A3B-E60838C55776}" type="pres">
      <dgm:prSet presAssocID="{9D4C4126-A496-4E6D-858A-DF874EE66480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339FAC-77EB-4B8E-A700-03B4223EF0D4}" type="pres">
      <dgm:prSet presAssocID="{8BFD347B-F017-4358-B524-D92D448B707C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406C25-4FFF-4973-B787-7AF47B71792D}" type="presOf" srcId="{8BFD347B-F017-4358-B524-D92D448B707C}" destId="{7D339FAC-77EB-4B8E-A700-03B4223EF0D4}" srcOrd="0" destOrd="0" presId="urn:microsoft.com/office/officeart/2005/8/layout/arrow5"/>
    <dgm:cxn modelId="{ED14947A-D8CA-450C-8936-E902B7A839CC}" type="presOf" srcId="{9D4C4126-A496-4E6D-858A-DF874EE66480}" destId="{DB4A0AE7-6ACF-4771-8A3B-E60838C55776}" srcOrd="0" destOrd="0" presId="urn:microsoft.com/office/officeart/2005/8/layout/arrow5"/>
    <dgm:cxn modelId="{24C0DE60-9A8B-46D8-8FA7-40A5B175FF21}" type="presOf" srcId="{8E6DC3FB-5D40-4C5D-8B21-85B4EBC71683}" destId="{F4E0883A-A3C4-471F-BDD6-D1F4CD5DAAE6}" srcOrd="0" destOrd="0" presId="urn:microsoft.com/office/officeart/2005/8/layout/arrow5"/>
    <dgm:cxn modelId="{231A9414-E3AA-470A-8DD8-874B40AC0C88}" srcId="{8E6DC3FB-5D40-4C5D-8B21-85B4EBC71683}" destId="{9D4C4126-A496-4E6D-858A-DF874EE66480}" srcOrd="0" destOrd="0" parTransId="{0D4A8FC2-1B9A-4283-AA10-3D481A5AD8F8}" sibTransId="{AC656A6F-DF41-4C64-BD5A-8E5AE8BB8CF8}"/>
    <dgm:cxn modelId="{C6CF8ABA-78A1-42ED-8D99-456001817A0F}" srcId="{8E6DC3FB-5D40-4C5D-8B21-85B4EBC71683}" destId="{8BFD347B-F017-4358-B524-D92D448B707C}" srcOrd="1" destOrd="0" parTransId="{46BB80A0-D6D2-4799-ACE5-4DD204CF1463}" sibTransId="{79B736DC-7A8D-41E8-8708-F67623B092FC}"/>
    <dgm:cxn modelId="{84DBA7AC-4F7A-4D73-A93A-F89F1E905344}" type="presParOf" srcId="{F4E0883A-A3C4-471F-BDD6-D1F4CD5DAAE6}" destId="{DB4A0AE7-6ACF-4771-8A3B-E60838C55776}" srcOrd="0" destOrd="0" presId="urn:microsoft.com/office/officeart/2005/8/layout/arrow5"/>
    <dgm:cxn modelId="{ED85845F-6B96-4C8C-A7C1-CF5419C39593}" type="presParOf" srcId="{F4E0883A-A3C4-471F-BDD6-D1F4CD5DAAE6}" destId="{7D339FAC-77EB-4B8E-A700-03B4223EF0D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DF103F-5334-41FD-A1F5-378A68908A36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5C63ABEF-3883-4DA6-A576-98E422993E43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стилістичний відтінок зменшеності, пестливості, згрубілості, збільшеної міри якості</a:t>
          </a:r>
          <a:endParaRPr lang="ru-RU" b="1" dirty="0">
            <a:solidFill>
              <a:schemeClr val="bg1"/>
            </a:solidFill>
          </a:endParaRPr>
        </a:p>
      </dgm:t>
    </dgm:pt>
    <dgm:pt modelId="{627EFF8F-D1F2-476B-A311-C9B2568B7982}" type="parTrans" cxnId="{15E990CF-158B-49FF-B02D-9F5EE5A66397}">
      <dgm:prSet/>
      <dgm:spPr/>
      <dgm:t>
        <a:bodyPr/>
        <a:lstStyle/>
        <a:p>
          <a:endParaRPr lang="ru-RU"/>
        </a:p>
      </dgm:t>
    </dgm:pt>
    <dgm:pt modelId="{327C0333-81A3-4CB5-AB46-2A026E097E33}" type="sibTrans" cxnId="{15E990CF-158B-49FF-B02D-9F5EE5A66397}">
      <dgm:prSet/>
      <dgm:spPr/>
      <dgm:t>
        <a:bodyPr/>
        <a:lstStyle/>
        <a:p>
          <a:endParaRPr lang="ru-RU"/>
        </a:p>
      </dgm:t>
    </dgm:pt>
    <dgm:pt modelId="{43ED908E-8B04-4ACB-96BF-A2BF8CB0BA8E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вживаються у розмовному й художньому стилях</a:t>
          </a:r>
          <a:endParaRPr lang="ru-RU" b="1" dirty="0">
            <a:solidFill>
              <a:schemeClr val="bg1"/>
            </a:solidFill>
          </a:endParaRPr>
        </a:p>
      </dgm:t>
    </dgm:pt>
    <dgm:pt modelId="{3C5CF26B-2786-4666-BE55-7946A460DDAC}" type="parTrans" cxnId="{15F9A112-8061-4BCE-9E3A-DD95E3FE9C0B}">
      <dgm:prSet/>
      <dgm:spPr/>
      <dgm:t>
        <a:bodyPr/>
        <a:lstStyle/>
        <a:p>
          <a:endParaRPr lang="ru-RU"/>
        </a:p>
      </dgm:t>
    </dgm:pt>
    <dgm:pt modelId="{00A9CAAC-1C05-4615-8F31-FE9CCAB82B38}" type="sibTrans" cxnId="{15F9A112-8061-4BCE-9E3A-DD95E3FE9C0B}">
      <dgm:prSet/>
      <dgm:spPr/>
      <dgm:t>
        <a:bodyPr/>
        <a:lstStyle/>
        <a:p>
          <a:endParaRPr lang="ru-RU"/>
        </a:p>
      </dgm:t>
    </dgm:pt>
    <dgm:pt modelId="{2F8D1C97-86FB-49DA-8C91-0652B19CEA9B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-</a:t>
          </a:r>
          <a:r>
            <a:rPr lang="uk-UA" b="1" dirty="0" err="1" smtClean="0">
              <a:solidFill>
                <a:schemeClr val="bg1"/>
              </a:solidFill>
            </a:rPr>
            <a:t>ичк</a:t>
          </a:r>
          <a:r>
            <a:rPr lang="uk-UA" b="1" dirty="0" smtClean="0">
              <a:solidFill>
                <a:schemeClr val="bg1"/>
              </a:solidFill>
            </a:rPr>
            <a:t>- (водичка), </a:t>
          </a:r>
        </a:p>
        <a:p>
          <a:r>
            <a:rPr lang="uk-UA" b="1" dirty="0" smtClean="0">
              <a:solidFill>
                <a:schemeClr val="bg1"/>
              </a:solidFill>
            </a:rPr>
            <a:t>-</a:t>
          </a:r>
          <a:r>
            <a:rPr lang="uk-UA" b="1" dirty="0" err="1" smtClean="0">
              <a:solidFill>
                <a:schemeClr val="bg1"/>
              </a:solidFill>
            </a:rPr>
            <a:t>оньк</a:t>
          </a:r>
          <a:r>
            <a:rPr lang="uk-UA" b="1" dirty="0" smtClean="0">
              <a:solidFill>
                <a:schemeClr val="bg1"/>
              </a:solidFill>
            </a:rPr>
            <a:t>- (сестронька), </a:t>
          </a:r>
        </a:p>
        <a:p>
          <a:r>
            <a:rPr lang="uk-UA" b="1" dirty="0" smtClean="0">
              <a:solidFill>
                <a:schemeClr val="bg1"/>
              </a:solidFill>
            </a:rPr>
            <a:t>-</a:t>
          </a:r>
          <a:r>
            <a:rPr lang="uk-UA" b="1" dirty="0" err="1" smtClean="0">
              <a:solidFill>
                <a:schemeClr val="bg1"/>
              </a:solidFill>
            </a:rPr>
            <a:t>еньк</a:t>
          </a:r>
          <a:r>
            <a:rPr lang="uk-UA" b="1" dirty="0" smtClean="0">
              <a:solidFill>
                <a:schemeClr val="bg1"/>
              </a:solidFill>
            </a:rPr>
            <a:t>- (маленький), </a:t>
          </a:r>
        </a:p>
        <a:p>
          <a:r>
            <a:rPr lang="uk-UA" b="1" dirty="0" smtClean="0">
              <a:solidFill>
                <a:schemeClr val="bg1"/>
              </a:solidFill>
            </a:rPr>
            <a:t>-</a:t>
          </a:r>
          <a:r>
            <a:rPr lang="uk-UA" b="1" dirty="0" err="1" smtClean="0">
              <a:solidFill>
                <a:schemeClr val="bg1"/>
              </a:solidFill>
            </a:rPr>
            <a:t>есеньк</a:t>
          </a:r>
          <a:r>
            <a:rPr lang="uk-UA" b="1" dirty="0" smtClean="0">
              <a:solidFill>
                <a:schemeClr val="bg1"/>
              </a:solidFill>
            </a:rPr>
            <a:t>- (білесенький) </a:t>
          </a:r>
          <a:endParaRPr lang="ru-RU" b="1" dirty="0">
            <a:solidFill>
              <a:schemeClr val="bg1"/>
            </a:solidFill>
          </a:endParaRPr>
        </a:p>
      </dgm:t>
    </dgm:pt>
    <dgm:pt modelId="{03AFA1B2-03ED-4BFD-A42B-1CEBF8783EA9}" type="parTrans" cxnId="{73387BEA-48CD-4AC2-AF27-3C97ADD5C82F}">
      <dgm:prSet/>
      <dgm:spPr/>
      <dgm:t>
        <a:bodyPr/>
        <a:lstStyle/>
        <a:p>
          <a:endParaRPr lang="ru-RU"/>
        </a:p>
      </dgm:t>
    </dgm:pt>
    <dgm:pt modelId="{EA8B4FA1-8B13-4504-9F7B-AF1E59BCCC5D}" type="sibTrans" cxnId="{73387BEA-48CD-4AC2-AF27-3C97ADD5C82F}">
      <dgm:prSet/>
      <dgm:spPr/>
      <dgm:t>
        <a:bodyPr/>
        <a:lstStyle/>
        <a:p>
          <a:endParaRPr lang="ru-RU"/>
        </a:p>
      </dgm:t>
    </dgm:pt>
    <dgm:pt modelId="{BBF66DED-8453-4090-87B9-7B5351ADC07D}" type="pres">
      <dgm:prSet presAssocID="{00DF103F-5334-41FD-A1F5-378A68908A36}" presName="CompostProcess" presStyleCnt="0">
        <dgm:presLayoutVars>
          <dgm:dir/>
          <dgm:resizeHandles val="exact"/>
        </dgm:presLayoutVars>
      </dgm:prSet>
      <dgm:spPr/>
    </dgm:pt>
    <dgm:pt modelId="{3D13391A-8DCE-4204-B909-F85B2A89BD6D}" type="pres">
      <dgm:prSet presAssocID="{00DF103F-5334-41FD-A1F5-378A68908A36}" presName="arrow" presStyleLbl="bgShp" presStyleIdx="0" presStyleCnt="1"/>
      <dgm:spPr/>
    </dgm:pt>
    <dgm:pt modelId="{86A203DC-E3E4-4181-8B05-C2BBE60C45D2}" type="pres">
      <dgm:prSet presAssocID="{00DF103F-5334-41FD-A1F5-378A68908A36}" presName="linearProcess" presStyleCnt="0"/>
      <dgm:spPr/>
    </dgm:pt>
    <dgm:pt modelId="{E5C687D7-DBCD-4A25-BC95-130C4D91F934}" type="pres">
      <dgm:prSet presAssocID="{5C63ABEF-3883-4DA6-A576-98E422993E4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F8E15-2AEC-470B-9115-AC5D69781EE2}" type="pres">
      <dgm:prSet presAssocID="{327C0333-81A3-4CB5-AB46-2A026E097E33}" presName="sibTrans" presStyleCnt="0"/>
      <dgm:spPr/>
    </dgm:pt>
    <dgm:pt modelId="{1749AC6E-A122-413A-8E6D-8F1920334DCD}" type="pres">
      <dgm:prSet presAssocID="{43ED908E-8B04-4ACB-96BF-A2BF8CB0BA8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50E2B-B6B4-4451-8B69-8D4E036FBDFC}" type="pres">
      <dgm:prSet presAssocID="{00A9CAAC-1C05-4615-8F31-FE9CCAB82B38}" presName="sibTrans" presStyleCnt="0"/>
      <dgm:spPr/>
    </dgm:pt>
    <dgm:pt modelId="{B3366D0C-58CE-4C6C-88A6-4ABCFFB2ED55}" type="pres">
      <dgm:prSet presAssocID="{2F8D1C97-86FB-49DA-8C91-0652B19CEA9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F9A112-8061-4BCE-9E3A-DD95E3FE9C0B}" srcId="{00DF103F-5334-41FD-A1F5-378A68908A36}" destId="{43ED908E-8B04-4ACB-96BF-A2BF8CB0BA8E}" srcOrd="1" destOrd="0" parTransId="{3C5CF26B-2786-4666-BE55-7946A460DDAC}" sibTransId="{00A9CAAC-1C05-4615-8F31-FE9CCAB82B38}"/>
    <dgm:cxn modelId="{836A3FEE-2233-429B-9788-06B3ED2C4466}" type="presOf" srcId="{00DF103F-5334-41FD-A1F5-378A68908A36}" destId="{BBF66DED-8453-4090-87B9-7B5351ADC07D}" srcOrd="0" destOrd="0" presId="urn:microsoft.com/office/officeart/2005/8/layout/hProcess9"/>
    <dgm:cxn modelId="{B01FA28F-381D-46B0-8B72-C9A1C19AAE5E}" type="presOf" srcId="{5C63ABEF-3883-4DA6-A576-98E422993E43}" destId="{E5C687D7-DBCD-4A25-BC95-130C4D91F934}" srcOrd="0" destOrd="0" presId="urn:microsoft.com/office/officeart/2005/8/layout/hProcess9"/>
    <dgm:cxn modelId="{170C482C-F5D6-43E6-A8EE-9B572CE614C8}" type="presOf" srcId="{2F8D1C97-86FB-49DA-8C91-0652B19CEA9B}" destId="{B3366D0C-58CE-4C6C-88A6-4ABCFFB2ED55}" srcOrd="0" destOrd="0" presId="urn:microsoft.com/office/officeart/2005/8/layout/hProcess9"/>
    <dgm:cxn modelId="{73387BEA-48CD-4AC2-AF27-3C97ADD5C82F}" srcId="{00DF103F-5334-41FD-A1F5-378A68908A36}" destId="{2F8D1C97-86FB-49DA-8C91-0652B19CEA9B}" srcOrd="2" destOrd="0" parTransId="{03AFA1B2-03ED-4BFD-A42B-1CEBF8783EA9}" sibTransId="{EA8B4FA1-8B13-4504-9F7B-AF1E59BCCC5D}"/>
    <dgm:cxn modelId="{F1931062-2C6A-4477-990E-42175C26F07F}" type="presOf" srcId="{43ED908E-8B04-4ACB-96BF-A2BF8CB0BA8E}" destId="{1749AC6E-A122-413A-8E6D-8F1920334DCD}" srcOrd="0" destOrd="0" presId="urn:microsoft.com/office/officeart/2005/8/layout/hProcess9"/>
    <dgm:cxn modelId="{15E990CF-158B-49FF-B02D-9F5EE5A66397}" srcId="{00DF103F-5334-41FD-A1F5-378A68908A36}" destId="{5C63ABEF-3883-4DA6-A576-98E422993E43}" srcOrd="0" destOrd="0" parTransId="{627EFF8F-D1F2-476B-A311-C9B2568B7982}" sibTransId="{327C0333-81A3-4CB5-AB46-2A026E097E33}"/>
    <dgm:cxn modelId="{3D6F4958-976C-491C-8991-AAF25DDFFB57}" type="presParOf" srcId="{BBF66DED-8453-4090-87B9-7B5351ADC07D}" destId="{3D13391A-8DCE-4204-B909-F85B2A89BD6D}" srcOrd="0" destOrd="0" presId="urn:microsoft.com/office/officeart/2005/8/layout/hProcess9"/>
    <dgm:cxn modelId="{AE9F69FB-14FE-4AE0-B9B3-8CDA5DCCDD3A}" type="presParOf" srcId="{BBF66DED-8453-4090-87B9-7B5351ADC07D}" destId="{86A203DC-E3E4-4181-8B05-C2BBE60C45D2}" srcOrd="1" destOrd="0" presId="urn:microsoft.com/office/officeart/2005/8/layout/hProcess9"/>
    <dgm:cxn modelId="{23512CE3-1F4A-4D90-838C-5AB687BF7269}" type="presParOf" srcId="{86A203DC-E3E4-4181-8B05-C2BBE60C45D2}" destId="{E5C687D7-DBCD-4A25-BC95-130C4D91F934}" srcOrd="0" destOrd="0" presId="urn:microsoft.com/office/officeart/2005/8/layout/hProcess9"/>
    <dgm:cxn modelId="{C6945D84-199A-4A1C-BB1F-1F012841C17F}" type="presParOf" srcId="{86A203DC-E3E4-4181-8B05-C2BBE60C45D2}" destId="{B4CF8E15-2AEC-470B-9115-AC5D69781EE2}" srcOrd="1" destOrd="0" presId="urn:microsoft.com/office/officeart/2005/8/layout/hProcess9"/>
    <dgm:cxn modelId="{F3398134-3A78-4F85-BCC0-8DB28C2D7226}" type="presParOf" srcId="{86A203DC-E3E4-4181-8B05-C2BBE60C45D2}" destId="{1749AC6E-A122-413A-8E6D-8F1920334DCD}" srcOrd="2" destOrd="0" presId="urn:microsoft.com/office/officeart/2005/8/layout/hProcess9"/>
    <dgm:cxn modelId="{10656F66-98D4-4806-B8A4-19BC77301521}" type="presParOf" srcId="{86A203DC-E3E4-4181-8B05-C2BBE60C45D2}" destId="{2D150E2B-B6B4-4451-8B69-8D4E036FBDFC}" srcOrd="3" destOrd="0" presId="urn:microsoft.com/office/officeart/2005/8/layout/hProcess9"/>
    <dgm:cxn modelId="{F04CA767-88BC-4F11-80D6-2E10693731C5}" type="presParOf" srcId="{86A203DC-E3E4-4181-8B05-C2BBE60C45D2}" destId="{B3366D0C-58CE-4C6C-88A6-4ABCFFB2ED5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A8EF34-BFBE-4417-ADDF-374A04E9259B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B0D9F75-FA93-4D43-978D-CEF52D045C4A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розмовний</a:t>
          </a:r>
          <a:r>
            <a:rPr lang="ru-RU" b="1" dirty="0" smtClean="0">
              <a:solidFill>
                <a:schemeClr val="bg1"/>
              </a:solidFill>
            </a:rPr>
            <a:t> стиль</a:t>
          </a:r>
          <a:endParaRPr lang="ru-RU" b="1" dirty="0">
            <a:solidFill>
              <a:schemeClr val="bg1"/>
            </a:solidFill>
          </a:endParaRPr>
        </a:p>
      </dgm:t>
    </dgm:pt>
    <dgm:pt modelId="{33333847-0D35-4CDA-8C67-60A680BEC100}" type="parTrans" cxnId="{62253C46-7CFF-4F39-9C03-AADB260CFDC6}">
      <dgm:prSet/>
      <dgm:spPr/>
      <dgm:t>
        <a:bodyPr/>
        <a:lstStyle/>
        <a:p>
          <a:endParaRPr lang="ru-RU"/>
        </a:p>
      </dgm:t>
    </dgm:pt>
    <dgm:pt modelId="{9752AF35-48BA-47C0-873F-D8BD5F04A2CA}" type="sibTrans" cxnId="{62253C46-7CFF-4F39-9C03-AADB260CFDC6}">
      <dgm:prSet/>
      <dgm:spPr/>
      <dgm:t>
        <a:bodyPr/>
        <a:lstStyle/>
        <a:p>
          <a:endParaRPr lang="ru-RU"/>
        </a:p>
      </dgm:t>
    </dgm:pt>
    <dgm:pt modelId="{91C01D44-645B-47C6-9EC1-F4506C2AF04F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ун</a:t>
          </a:r>
          <a:r>
            <a:rPr lang="ru-RU" b="1" dirty="0" smtClean="0">
              <a:solidFill>
                <a:schemeClr val="bg1"/>
              </a:solidFill>
            </a:rPr>
            <a:t>- (</a:t>
          </a:r>
          <a:r>
            <a:rPr lang="ru-RU" b="1" dirty="0" err="1" smtClean="0">
              <a:solidFill>
                <a:schemeClr val="bg1"/>
              </a:solidFill>
            </a:rPr>
            <a:t>реготун</a:t>
          </a:r>
          <a:r>
            <a:rPr lang="ru-RU" b="1" dirty="0" smtClean="0">
              <a:solidFill>
                <a:schemeClr val="bg1"/>
              </a:solidFill>
            </a:rPr>
            <a:t>), -</a:t>
          </a:r>
          <a:r>
            <a:rPr lang="ru-RU" b="1" dirty="0" err="1" smtClean="0">
              <a:solidFill>
                <a:schemeClr val="bg1"/>
              </a:solidFill>
            </a:rPr>
            <a:t>альн</a:t>
          </a:r>
          <a:r>
            <a:rPr lang="ru-RU" b="1" dirty="0" smtClean="0">
              <a:solidFill>
                <a:schemeClr val="bg1"/>
              </a:solidFill>
            </a:rPr>
            <a:t>- (</a:t>
          </a:r>
          <a:r>
            <a:rPr lang="ru-RU" b="1" dirty="0" err="1" smtClean="0">
              <a:solidFill>
                <a:schemeClr val="bg1"/>
              </a:solidFill>
            </a:rPr>
            <a:t>роздягальня</a:t>
          </a:r>
          <a:r>
            <a:rPr lang="ru-RU" b="1" dirty="0" smtClean="0">
              <a:solidFill>
                <a:schemeClr val="bg1"/>
              </a:solidFill>
            </a:rPr>
            <a:t>),</a:t>
          </a:r>
          <a:endParaRPr lang="ru-RU" b="1" dirty="0">
            <a:solidFill>
              <a:schemeClr val="bg1"/>
            </a:solidFill>
          </a:endParaRPr>
        </a:p>
      </dgm:t>
    </dgm:pt>
    <dgm:pt modelId="{44D63B1E-25DB-4010-9CD1-2FCB9CD2222F}" type="parTrans" cxnId="{18BF1613-8082-4277-BBA3-7D7364BC1672}">
      <dgm:prSet/>
      <dgm:spPr/>
      <dgm:t>
        <a:bodyPr/>
        <a:lstStyle/>
        <a:p>
          <a:endParaRPr lang="ru-RU"/>
        </a:p>
      </dgm:t>
    </dgm:pt>
    <dgm:pt modelId="{E73886B1-7C99-4D81-9715-BAAB8DC88952}" type="sibTrans" cxnId="{18BF1613-8082-4277-BBA3-7D7364BC1672}">
      <dgm:prSet/>
      <dgm:spPr/>
      <dgm:t>
        <a:bodyPr/>
        <a:lstStyle/>
        <a:p>
          <a:endParaRPr lang="ru-RU"/>
        </a:p>
      </dgm:t>
    </dgm:pt>
    <dgm:pt modelId="{45E7884C-54A7-41CA-B797-D2644B40461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Науковий стиль</a:t>
          </a:r>
          <a:endParaRPr lang="ru-RU" b="1" dirty="0">
            <a:solidFill>
              <a:schemeClr val="bg1"/>
            </a:solidFill>
          </a:endParaRPr>
        </a:p>
      </dgm:t>
    </dgm:pt>
    <dgm:pt modelId="{060A2F74-5FBF-4EBF-9AFC-DC14023C85F6}" type="parTrans" cxnId="{E8865141-5B4F-4DD5-A570-034DC0AF0C86}">
      <dgm:prSet/>
      <dgm:spPr/>
      <dgm:t>
        <a:bodyPr/>
        <a:lstStyle/>
        <a:p>
          <a:endParaRPr lang="ru-RU"/>
        </a:p>
      </dgm:t>
    </dgm:pt>
    <dgm:pt modelId="{7CE9B8E3-61E9-4AAD-A1B7-7BB4B1CA12CF}" type="sibTrans" cxnId="{E8865141-5B4F-4DD5-A570-034DC0AF0C86}">
      <dgm:prSet/>
      <dgm:spPr/>
      <dgm:t>
        <a:bodyPr/>
        <a:lstStyle/>
        <a:p>
          <a:endParaRPr lang="ru-RU"/>
        </a:p>
      </dgm:t>
    </dgm:pt>
    <dgm:pt modelId="{0759B33F-C787-4178-ADE5-DA44BE4D07AA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ість</a:t>
          </a:r>
          <a:r>
            <a:rPr lang="uk-UA" b="1" dirty="0" smtClean="0">
              <a:solidFill>
                <a:schemeClr val="bg1"/>
              </a:solidFill>
            </a:rPr>
            <a:t>- (промисловість, собівартість, ефективність), -</a:t>
          </a:r>
          <a:r>
            <a:rPr lang="uk-UA" b="1" dirty="0" err="1" smtClean="0">
              <a:solidFill>
                <a:schemeClr val="bg1"/>
              </a:solidFill>
            </a:rPr>
            <a:t>ств</a:t>
          </a:r>
          <a:r>
            <a:rPr lang="uk-UA" b="1" dirty="0" smtClean="0">
              <a:solidFill>
                <a:schemeClr val="bg1"/>
              </a:solidFill>
            </a:rPr>
            <a:t>- (суспільство), -</a:t>
          </a:r>
          <a:endParaRPr lang="ru-RU" b="1" dirty="0">
            <a:solidFill>
              <a:schemeClr val="bg1"/>
            </a:solidFill>
          </a:endParaRPr>
        </a:p>
      </dgm:t>
    </dgm:pt>
    <dgm:pt modelId="{82C0099C-19BC-4A45-92C3-014F5CB377A2}" type="parTrans" cxnId="{D1D74EF2-2FB1-4914-84ED-EBCBBADA49A2}">
      <dgm:prSet/>
      <dgm:spPr/>
      <dgm:t>
        <a:bodyPr/>
        <a:lstStyle/>
        <a:p>
          <a:endParaRPr lang="ru-RU"/>
        </a:p>
      </dgm:t>
    </dgm:pt>
    <dgm:pt modelId="{6262919E-53A8-412D-A660-4B0701F32FBA}" type="sibTrans" cxnId="{D1D74EF2-2FB1-4914-84ED-EBCBBADA49A2}">
      <dgm:prSet/>
      <dgm:spPr/>
      <dgm:t>
        <a:bodyPr/>
        <a:lstStyle/>
        <a:p>
          <a:endParaRPr lang="ru-RU"/>
        </a:p>
      </dgm:t>
    </dgm:pt>
    <dgm:pt modelId="{AF35444D-C0F3-4D02-9D6E-302661D93FD7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-</a:t>
          </a:r>
          <a:r>
            <a:rPr lang="uk-UA" b="1" dirty="0" err="1" smtClean="0">
              <a:solidFill>
                <a:schemeClr val="bg1"/>
              </a:solidFill>
            </a:rPr>
            <a:t>анн</a:t>
          </a:r>
          <a:r>
            <a:rPr lang="uk-UA" b="1" dirty="0" smtClean="0">
              <a:solidFill>
                <a:schemeClr val="bg1"/>
              </a:solidFill>
            </a:rPr>
            <a:t>(я), -</a:t>
          </a:r>
          <a:r>
            <a:rPr lang="uk-UA" b="1" dirty="0" err="1" smtClean="0">
              <a:solidFill>
                <a:schemeClr val="bg1"/>
              </a:solidFill>
            </a:rPr>
            <a:t>енн</a:t>
          </a:r>
          <a:r>
            <a:rPr lang="uk-UA" b="1" dirty="0" smtClean="0">
              <a:solidFill>
                <a:schemeClr val="bg1"/>
              </a:solidFill>
            </a:rPr>
            <a:t>(я):</a:t>
          </a:r>
          <a:endParaRPr lang="ru-RU" b="1" dirty="0">
            <a:solidFill>
              <a:schemeClr val="bg1"/>
            </a:solidFill>
          </a:endParaRPr>
        </a:p>
      </dgm:t>
    </dgm:pt>
    <dgm:pt modelId="{CDEABA20-BD22-40F9-A98A-822BAF19D502}" type="parTrans" cxnId="{771B6B25-25AB-4A3A-A617-A19D4F00E9A7}">
      <dgm:prSet/>
      <dgm:spPr/>
      <dgm:t>
        <a:bodyPr/>
        <a:lstStyle/>
        <a:p>
          <a:endParaRPr lang="ru-RU"/>
        </a:p>
      </dgm:t>
    </dgm:pt>
    <dgm:pt modelId="{BCFFF8EE-1583-49D0-A63A-F11BF5BAE16C}" type="sibTrans" cxnId="{771B6B25-25AB-4A3A-A617-A19D4F00E9A7}">
      <dgm:prSet/>
      <dgm:spPr/>
      <dgm:t>
        <a:bodyPr/>
        <a:lstStyle/>
        <a:p>
          <a:endParaRPr lang="ru-RU"/>
        </a:p>
      </dgm:t>
    </dgm:pt>
    <dgm:pt modelId="{DDE5DA8E-E1CA-483C-90C5-A872728B3ED9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 -ух- (</a:t>
          </a:r>
          <a:r>
            <a:rPr lang="ru-RU" b="1" dirty="0" err="1" smtClean="0">
              <a:solidFill>
                <a:schemeClr val="bg1"/>
              </a:solidFill>
            </a:rPr>
            <a:t>говоруха</a:t>
          </a:r>
          <a:r>
            <a:rPr lang="ru-RU" b="1" dirty="0" smtClean="0">
              <a:solidFill>
                <a:schemeClr val="bg1"/>
              </a:solidFill>
            </a:rPr>
            <a:t>). </a:t>
          </a:r>
          <a:endParaRPr lang="ru-RU" b="1" dirty="0">
            <a:solidFill>
              <a:schemeClr val="bg1"/>
            </a:solidFill>
          </a:endParaRPr>
        </a:p>
      </dgm:t>
    </dgm:pt>
    <dgm:pt modelId="{6EAD41FF-2ADF-4EC0-B968-08DCC238674A}" type="parTrans" cxnId="{CC88AF6D-3774-4FD6-A43A-AFD80DD35881}">
      <dgm:prSet/>
      <dgm:spPr/>
    </dgm:pt>
    <dgm:pt modelId="{4D14459A-AFC5-4C3B-9316-E5DE49161EDF}" type="sibTrans" cxnId="{CC88AF6D-3774-4FD6-A43A-AFD80DD35881}">
      <dgm:prSet/>
      <dgm:spPr/>
    </dgm:pt>
    <dgm:pt modelId="{ED386759-1AC4-48C1-B747-EE7BB469FCCF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цтв</a:t>
          </a:r>
          <a:r>
            <a:rPr lang="uk-UA" b="1" dirty="0" smtClean="0">
              <a:solidFill>
                <a:schemeClr val="bg1"/>
              </a:solidFill>
            </a:rPr>
            <a:t>- (виробництво, керівництво), -</a:t>
          </a:r>
          <a:r>
            <a:rPr lang="uk-UA" b="1" dirty="0" err="1" smtClean="0">
              <a:solidFill>
                <a:schemeClr val="bg1"/>
              </a:solidFill>
            </a:rPr>
            <a:t>ізм</a:t>
          </a:r>
          <a:r>
            <a:rPr lang="uk-UA" b="1" dirty="0" smtClean="0">
              <a:solidFill>
                <a:schemeClr val="bg1"/>
              </a:solidFill>
            </a:rPr>
            <a:t>- (монополізм). </a:t>
          </a:r>
          <a:endParaRPr lang="ru-RU" b="1" dirty="0">
            <a:solidFill>
              <a:schemeClr val="bg1"/>
            </a:solidFill>
          </a:endParaRPr>
        </a:p>
      </dgm:t>
    </dgm:pt>
    <dgm:pt modelId="{D6CDFBB8-BCA2-40E5-BA19-A74F7606A92F}" type="parTrans" cxnId="{C5B6F577-830A-49E5-9B6D-6D3847AF0A06}">
      <dgm:prSet/>
      <dgm:spPr/>
    </dgm:pt>
    <dgm:pt modelId="{D27F6C40-CC42-46BD-A96F-E765C4F6D218}" type="sibTrans" cxnId="{C5B6F577-830A-49E5-9B6D-6D3847AF0A06}">
      <dgm:prSet/>
      <dgm:spPr/>
    </dgm:pt>
    <dgm:pt modelId="{BFF07B5C-32E7-45F3-AA36-BA44D64550B0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Розроблення(а не розробка),виникнення, проникнення</a:t>
          </a:r>
          <a:endParaRPr lang="ru-RU" b="1" dirty="0">
            <a:solidFill>
              <a:schemeClr val="bg1"/>
            </a:solidFill>
          </a:endParaRPr>
        </a:p>
      </dgm:t>
    </dgm:pt>
    <dgm:pt modelId="{18D48C58-2EE2-481C-B585-76FC3966945C}" type="parTrans" cxnId="{973A34AC-C929-472B-9581-6633DDAE0F28}">
      <dgm:prSet/>
      <dgm:spPr/>
    </dgm:pt>
    <dgm:pt modelId="{92B7930C-F228-4C2B-A25F-4E724F452804}" type="sibTrans" cxnId="{973A34AC-C929-472B-9581-6633DDAE0F28}">
      <dgm:prSet/>
      <dgm:spPr/>
    </dgm:pt>
    <dgm:pt modelId="{B2334E8D-9455-40C4-84E7-D558811C07C9}" type="pres">
      <dgm:prSet presAssocID="{DBA8EF34-BFBE-4417-ADDF-374A04E9259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67C028E-431A-4F32-93A3-7EE07F40E544}" type="pres">
      <dgm:prSet presAssocID="{DB0D9F75-FA93-4D43-978D-CEF52D045C4A}" presName="linNode" presStyleCnt="0"/>
      <dgm:spPr/>
    </dgm:pt>
    <dgm:pt modelId="{62A3AC93-049C-4AAF-A3D7-71E2357CDCA5}" type="pres">
      <dgm:prSet presAssocID="{DB0D9F75-FA93-4D43-978D-CEF52D045C4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87661-B8FB-4165-B418-5967A2DD6ED7}" type="pres">
      <dgm:prSet presAssocID="{DB0D9F75-FA93-4D43-978D-CEF52D045C4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7EC9B-4D55-4FAA-A1B6-F2891C1AAAF5}" type="pres">
      <dgm:prSet presAssocID="{9752AF35-48BA-47C0-873F-D8BD5F04A2CA}" presName="spacing" presStyleCnt="0"/>
      <dgm:spPr/>
    </dgm:pt>
    <dgm:pt modelId="{8ABCCBB2-2A10-44AF-8951-3210450024BF}" type="pres">
      <dgm:prSet presAssocID="{45E7884C-54A7-41CA-B797-D2644B404618}" presName="linNode" presStyleCnt="0"/>
      <dgm:spPr/>
    </dgm:pt>
    <dgm:pt modelId="{2FB78C9C-B50D-4EA1-BAA8-441D2F83F39A}" type="pres">
      <dgm:prSet presAssocID="{45E7884C-54A7-41CA-B797-D2644B40461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4D81CD-923F-44CF-9E34-36DF224122F1}" type="pres">
      <dgm:prSet presAssocID="{45E7884C-54A7-41CA-B797-D2644B40461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A925AB-462D-4246-92FB-BCF2544FEC15}" type="presOf" srcId="{DBA8EF34-BFBE-4417-ADDF-374A04E9259B}" destId="{B2334E8D-9455-40C4-84E7-D558811C07C9}" srcOrd="0" destOrd="0" presId="urn:microsoft.com/office/officeart/2005/8/layout/vList6"/>
    <dgm:cxn modelId="{A2AFCBE5-3FE6-4ACC-8FDE-4A955BF34464}" type="presOf" srcId="{DB0D9F75-FA93-4D43-978D-CEF52D045C4A}" destId="{62A3AC93-049C-4AAF-A3D7-71E2357CDCA5}" srcOrd="0" destOrd="0" presId="urn:microsoft.com/office/officeart/2005/8/layout/vList6"/>
    <dgm:cxn modelId="{62253C46-7CFF-4F39-9C03-AADB260CFDC6}" srcId="{DBA8EF34-BFBE-4417-ADDF-374A04E9259B}" destId="{DB0D9F75-FA93-4D43-978D-CEF52D045C4A}" srcOrd="0" destOrd="0" parTransId="{33333847-0D35-4CDA-8C67-60A680BEC100}" sibTransId="{9752AF35-48BA-47C0-873F-D8BD5F04A2CA}"/>
    <dgm:cxn modelId="{E8865141-5B4F-4DD5-A570-034DC0AF0C86}" srcId="{DBA8EF34-BFBE-4417-ADDF-374A04E9259B}" destId="{45E7884C-54A7-41CA-B797-D2644B404618}" srcOrd="1" destOrd="0" parTransId="{060A2F74-5FBF-4EBF-9AFC-DC14023C85F6}" sibTransId="{7CE9B8E3-61E9-4AAD-A1B7-7BB4B1CA12CF}"/>
    <dgm:cxn modelId="{CC88AF6D-3774-4FD6-A43A-AFD80DD35881}" srcId="{DB0D9F75-FA93-4D43-978D-CEF52D045C4A}" destId="{DDE5DA8E-E1CA-483C-90C5-A872728B3ED9}" srcOrd="1" destOrd="0" parTransId="{6EAD41FF-2ADF-4EC0-B968-08DCC238674A}" sibTransId="{4D14459A-AFC5-4C3B-9316-E5DE49161EDF}"/>
    <dgm:cxn modelId="{D1D74EF2-2FB1-4914-84ED-EBCBBADA49A2}" srcId="{45E7884C-54A7-41CA-B797-D2644B404618}" destId="{0759B33F-C787-4178-ADE5-DA44BE4D07AA}" srcOrd="0" destOrd="0" parTransId="{82C0099C-19BC-4A45-92C3-014F5CB377A2}" sibTransId="{6262919E-53A8-412D-A660-4B0701F32FBA}"/>
    <dgm:cxn modelId="{EC47CAFA-EB33-4CDA-870A-2E92FD479B3E}" type="presOf" srcId="{AF35444D-C0F3-4D02-9D6E-302661D93FD7}" destId="{CE4D81CD-923F-44CF-9E34-36DF224122F1}" srcOrd="0" destOrd="2" presId="urn:microsoft.com/office/officeart/2005/8/layout/vList6"/>
    <dgm:cxn modelId="{771B6B25-25AB-4A3A-A617-A19D4F00E9A7}" srcId="{45E7884C-54A7-41CA-B797-D2644B404618}" destId="{AF35444D-C0F3-4D02-9D6E-302661D93FD7}" srcOrd="2" destOrd="0" parTransId="{CDEABA20-BD22-40F9-A98A-822BAF19D502}" sibTransId="{BCFFF8EE-1583-49D0-A63A-F11BF5BAE16C}"/>
    <dgm:cxn modelId="{5EBC0240-B0A0-4381-B521-5D36D4D118FF}" type="presOf" srcId="{0759B33F-C787-4178-ADE5-DA44BE4D07AA}" destId="{CE4D81CD-923F-44CF-9E34-36DF224122F1}" srcOrd="0" destOrd="0" presId="urn:microsoft.com/office/officeart/2005/8/layout/vList6"/>
    <dgm:cxn modelId="{C469517B-788F-4B6F-A83D-936A2B5AE40A}" type="presOf" srcId="{45E7884C-54A7-41CA-B797-D2644B404618}" destId="{2FB78C9C-B50D-4EA1-BAA8-441D2F83F39A}" srcOrd="0" destOrd="0" presId="urn:microsoft.com/office/officeart/2005/8/layout/vList6"/>
    <dgm:cxn modelId="{2F7BCC34-FC13-4EE6-9FC3-29A90EF48BC0}" type="presOf" srcId="{DDE5DA8E-E1CA-483C-90C5-A872728B3ED9}" destId="{52B87661-B8FB-4165-B418-5967A2DD6ED7}" srcOrd="0" destOrd="1" presId="urn:microsoft.com/office/officeart/2005/8/layout/vList6"/>
    <dgm:cxn modelId="{C5B6F577-830A-49E5-9B6D-6D3847AF0A06}" srcId="{45E7884C-54A7-41CA-B797-D2644B404618}" destId="{ED386759-1AC4-48C1-B747-EE7BB469FCCF}" srcOrd="1" destOrd="0" parTransId="{D6CDFBB8-BCA2-40E5-BA19-A74F7606A92F}" sibTransId="{D27F6C40-CC42-46BD-A96F-E765C4F6D218}"/>
    <dgm:cxn modelId="{18BF1613-8082-4277-BBA3-7D7364BC1672}" srcId="{DB0D9F75-FA93-4D43-978D-CEF52D045C4A}" destId="{91C01D44-645B-47C6-9EC1-F4506C2AF04F}" srcOrd="0" destOrd="0" parTransId="{44D63B1E-25DB-4010-9CD1-2FCB9CD2222F}" sibTransId="{E73886B1-7C99-4D81-9715-BAAB8DC88952}"/>
    <dgm:cxn modelId="{EE5F0FFC-2DC4-45DD-9358-CE51C12E9A55}" type="presOf" srcId="{ED386759-1AC4-48C1-B747-EE7BB469FCCF}" destId="{CE4D81CD-923F-44CF-9E34-36DF224122F1}" srcOrd="0" destOrd="1" presId="urn:microsoft.com/office/officeart/2005/8/layout/vList6"/>
    <dgm:cxn modelId="{BFC8DC28-CDEA-4D55-8B51-B64E5CB0BF7A}" type="presOf" srcId="{91C01D44-645B-47C6-9EC1-F4506C2AF04F}" destId="{52B87661-B8FB-4165-B418-5967A2DD6ED7}" srcOrd="0" destOrd="0" presId="urn:microsoft.com/office/officeart/2005/8/layout/vList6"/>
    <dgm:cxn modelId="{973A34AC-C929-472B-9581-6633DDAE0F28}" srcId="{45E7884C-54A7-41CA-B797-D2644B404618}" destId="{BFF07B5C-32E7-45F3-AA36-BA44D64550B0}" srcOrd="3" destOrd="0" parTransId="{18D48C58-2EE2-481C-B585-76FC3966945C}" sibTransId="{92B7930C-F228-4C2B-A25F-4E724F452804}"/>
    <dgm:cxn modelId="{0337D7E7-D464-493E-AF7B-51712FDB187E}" type="presOf" srcId="{BFF07B5C-32E7-45F3-AA36-BA44D64550B0}" destId="{CE4D81CD-923F-44CF-9E34-36DF224122F1}" srcOrd="0" destOrd="3" presId="urn:microsoft.com/office/officeart/2005/8/layout/vList6"/>
    <dgm:cxn modelId="{DE5EC34E-60E1-4C89-8093-A20C7A88F4D7}" type="presParOf" srcId="{B2334E8D-9455-40C4-84E7-D558811C07C9}" destId="{E67C028E-431A-4F32-93A3-7EE07F40E544}" srcOrd="0" destOrd="0" presId="urn:microsoft.com/office/officeart/2005/8/layout/vList6"/>
    <dgm:cxn modelId="{50A5DDF8-B5A5-4931-920C-FD7B5842C1AC}" type="presParOf" srcId="{E67C028E-431A-4F32-93A3-7EE07F40E544}" destId="{62A3AC93-049C-4AAF-A3D7-71E2357CDCA5}" srcOrd="0" destOrd="0" presId="urn:microsoft.com/office/officeart/2005/8/layout/vList6"/>
    <dgm:cxn modelId="{61F882C8-EAE8-47FF-B1FF-91B5F97063AD}" type="presParOf" srcId="{E67C028E-431A-4F32-93A3-7EE07F40E544}" destId="{52B87661-B8FB-4165-B418-5967A2DD6ED7}" srcOrd="1" destOrd="0" presId="urn:microsoft.com/office/officeart/2005/8/layout/vList6"/>
    <dgm:cxn modelId="{79E80E5A-C531-4C81-A6FB-FF333D0DCABF}" type="presParOf" srcId="{B2334E8D-9455-40C4-84E7-D558811C07C9}" destId="{F5E7EC9B-4D55-4FAA-A1B6-F2891C1AAAF5}" srcOrd="1" destOrd="0" presId="urn:microsoft.com/office/officeart/2005/8/layout/vList6"/>
    <dgm:cxn modelId="{F0B50DA1-4E3F-455E-AC3B-E7179FC386CE}" type="presParOf" srcId="{B2334E8D-9455-40C4-84E7-D558811C07C9}" destId="{8ABCCBB2-2A10-44AF-8951-3210450024BF}" srcOrd="2" destOrd="0" presId="urn:microsoft.com/office/officeart/2005/8/layout/vList6"/>
    <dgm:cxn modelId="{F4F305F1-F93D-4107-961F-EB9464721190}" type="presParOf" srcId="{8ABCCBB2-2A10-44AF-8951-3210450024BF}" destId="{2FB78C9C-B50D-4EA1-BAA8-441D2F83F39A}" srcOrd="0" destOrd="0" presId="urn:microsoft.com/office/officeart/2005/8/layout/vList6"/>
    <dgm:cxn modelId="{04509FD0-4BBB-4725-9834-276360F4F61F}" type="presParOf" srcId="{8ABCCBB2-2A10-44AF-8951-3210450024BF}" destId="{CE4D81CD-923F-44CF-9E34-36DF224122F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2B942C-18ED-4487-925E-80A5C149AD3F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21EC9CE-26E8-4248-A24B-9E73E6529FFB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0070C0"/>
              </a:solidFill>
            </a:rPr>
            <a:t>стилістичні можливості не високі порівняно з суфіксами</a:t>
          </a:r>
          <a:endParaRPr lang="ru-RU" sz="1800" b="1" dirty="0">
            <a:solidFill>
              <a:srgbClr val="0070C0"/>
            </a:solidFill>
          </a:endParaRPr>
        </a:p>
      </dgm:t>
    </dgm:pt>
    <dgm:pt modelId="{0C2C7FEE-87FE-4419-A55C-8CF423D64C5A}" type="parTrans" cxnId="{12394ABD-A8C2-4E00-95FF-1909D116E89E}">
      <dgm:prSet/>
      <dgm:spPr/>
      <dgm:t>
        <a:bodyPr/>
        <a:lstStyle/>
        <a:p>
          <a:endParaRPr lang="ru-RU"/>
        </a:p>
      </dgm:t>
    </dgm:pt>
    <dgm:pt modelId="{1735B371-D098-4971-983D-977EE1C43A3F}" type="sibTrans" cxnId="{12394ABD-A8C2-4E00-95FF-1909D116E89E}">
      <dgm:prSet/>
      <dgm:spPr/>
      <dgm:t>
        <a:bodyPr/>
        <a:lstStyle/>
        <a:p>
          <a:endParaRPr lang="ru-RU"/>
        </a:p>
      </dgm:t>
    </dgm:pt>
    <dgm:pt modelId="{27B12C54-D4CC-4212-B046-2E37D9701FBE}">
      <dgm:prSet phldrT="[Текст]" custT="1"/>
      <dgm:spPr/>
      <dgm:t>
        <a:bodyPr/>
        <a:lstStyle/>
        <a:p>
          <a:r>
            <a:rPr lang="uk-UA" sz="1800" b="1" dirty="0" smtClean="0"/>
            <a:t>Максимально ефективні при утворенні </a:t>
          </a:r>
          <a:r>
            <a:rPr lang="uk-UA" sz="1800" b="1" dirty="0" err="1" smtClean="0"/>
            <a:t>дієслів:</a:t>
          </a:r>
          <a:r>
            <a:rPr lang="uk-UA" sz="1800" b="1" i="1" dirty="0" err="1" smtClean="0"/>
            <a:t>іти</a:t>
          </a:r>
          <a:r>
            <a:rPr lang="uk-UA" sz="1800" b="1" i="1" dirty="0" smtClean="0"/>
            <a:t>: дійти, підійти, відійти; бігти: добігти, підбігти, забігти</a:t>
          </a:r>
          <a:r>
            <a:rPr lang="uk-UA" sz="1800" b="1" dirty="0" smtClean="0"/>
            <a:t>.</a:t>
          </a:r>
          <a:endParaRPr lang="ru-RU" sz="1800" b="1" dirty="0"/>
        </a:p>
      </dgm:t>
    </dgm:pt>
    <dgm:pt modelId="{5A8B694B-9B0F-4A91-A7D7-172E3919D465}" type="parTrans" cxnId="{C64D4100-10D9-4E66-A8CB-AE93338ACB42}">
      <dgm:prSet/>
      <dgm:spPr/>
      <dgm:t>
        <a:bodyPr/>
        <a:lstStyle/>
        <a:p>
          <a:endParaRPr lang="ru-RU"/>
        </a:p>
      </dgm:t>
    </dgm:pt>
    <dgm:pt modelId="{43B25FC3-E6C4-4ECF-86C9-4953608854A6}" type="sibTrans" cxnId="{C64D4100-10D9-4E66-A8CB-AE93338ACB42}">
      <dgm:prSet/>
      <dgm:spPr/>
      <dgm:t>
        <a:bodyPr/>
        <a:lstStyle/>
        <a:p>
          <a:endParaRPr lang="ru-RU"/>
        </a:p>
      </dgm:t>
    </dgm:pt>
    <dgm:pt modelId="{B6B3E083-3D94-45FE-A2CA-8E325DE30040}">
      <dgm:prSet phldrT="[Текст]" custT="1"/>
      <dgm:spPr/>
      <dgm:t>
        <a:bodyPr/>
        <a:lstStyle/>
        <a:p>
          <a:r>
            <a:rPr lang="uk-UA" sz="1800" b="1" dirty="0" err="1" smtClean="0">
              <a:solidFill>
                <a:srgbClr val="FF0000"/>
              </a:solidFill>
            </a:rPr>
            <a:t>Стильва</a:t>
          </a:r>
          <a:r>
            <a:rPr lang="uk-UA" sz="1800" b="1" dirty="0" smtClean="0">
              <a:solidFill>
                <a:srgbClr val="FF0000"/>
              </a:solidFill>
            </a:rPr>
            <a:t> ідентифікація префіксів</a:t>
          </a:r>
          <a:endParaRPr lang="ru-RU" sz="1800" b="1" dirty="0">
            <a:solidFill>
              <a:srgbClr val="FF0000"/>
            </a:solidFill>
          </a:endParaRPr>
        </a:p>
      </dgm:t>
    </dgm:pt>
    <dgm:pt modelId="{87E45667-43C1-4491-BC7E-668929C85323}" type="parTrans" cxnId="{A9A3EF0A-7F2B-463A-98FC-C6C3A55D89B5}">
      <dgm:prSet/>
      <dgm:spPr/>
      <dgm:t>
        <a:bodyPr/>
        <a:lstStyle/>
        <a:p>
          <a:endParaRPr lang="ru-RU"/>
        </a:p>
      </dgm:t>
    </dgm:pt>
    <dgm:pt modelId="{0844288D-42FF-4AD1-ABAA-86E3A5BC7AC0}" type="sibTrans" cxnId="{A9A3EF0A-7F2B-463A-98FC-C6C3A55D89B5}">
      <dgm:prSet/>
      <dgm:spPr/>
      <dgm:t>
        <a:bodyPr/>
        <a:lstStyle/>
        <a:p>
          <a:endParaRPr lang="ru-RU"/>
        </a:p>
      </dgm:t>
    </dgm:pt>
    <dgm:pt modelId="{83FD3BF1-0B0F-4E3F-897F-65D556D8B7A9}">
      <dgm:prSet phldrT="[Текст]" custT="1"/>
      <dgm:spPr/>
      <dgm:t>
        <a:bodyPr/>
        <a:lstStyle/>
        <a:p>
          <a:r>
            <a:rPr lang="uk-UA" sz="1800" b="1" dirty="0" err="1" smtClean="0"/>
            <a:t>пона</a:t>
          </a:r>
          <a:r>
            <a:rPr lang="uk-UA" sz="1800" b="1" dirty="0" smtClean="0"/>
            <a:t>-, попри-, </a:t>
          </a:r>
          <a:r>
            <a:rPr lang="uk-UA" sz="1800" b="1" dirty="0" err="1" smtClean="0"/>
            <a:t>пороз</a:t>
          </a:r>
          <a:r>
            <a:rPr lang="uk-UA" sz="1800" b="1" dirty="0" smtClean="0"/>
            <a:t>-, на-розмовний</a:t>
          </a:r>
          <a:endParaRPr lang="ru-RU" sz="1800" b="1" dirty="0"/>
        </a:p>
      </dgm:t>
    </dgm:pt>
    <dgm:pt modelId="{A5111B8A-7A41-44B5-B567-55FF492AAA06}" type="parTrans" cxnId="{29BEC342-FFAF-4524-A413-6F13A61360E1}">
      <dgm:prSet/>
      <dgm:spPr/>
      <dgm:t>
        <a:bodyPr/>
        <a:lstStyle/>
        <a:p>
          <a:endParaRPr lang="ru-RU"/>
        </a:p>
      </dgm:t>
    </dgm:pt>
    <dgm:pt modelId="{BEFE55DC-4587-4A3B-A31D-5D297F60EFDC}" type="sibTrans" cxnId="{29BEC342-FFAF-4524-A413-6F13A61360E1}">
      <dgm:prSet/>
      <dgm:spPr/>
      <dgm:t>
        <a:bodyPr/>
        <a:lstStyle/>
        <a:p>
          <a:endParaRPr lang="ru-RU"/>
        </a:p>
      </dgm:t>
    </dgm:pt>
    <dgm:pt modelId="{7AC1C39E-2B98-4C45-958E-EDFBB21D82D0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7030A0"/>
              </a:solidFill>
            </a:rPr>
            <a:t>Здатні утворювати слова суб’єктивної оцінки</a:t>
          </a:r>
          <a:endParaRPr lang="ru-RU" sz="1800" b="1" dirty="0">
            <a:solidFill>
              <a:srgbClr val="7030A0"/>
            </a:solidFill>
          </a:endParaRPr>
        </a:p>
      </dgm:t>
    </dgm:pt>
    <dgm:pt modelId="{EC6035A1-E5B9-4921-BAD7-D7D44A8B864C}" type="parTrans" cxnId="{5A0DB653-3AC1-4787-8AC1-F68DA26B8EB2}">
      <dgm:prSet/>
      <dgm:spPr/>
      <dgm:t>
        <a:bodyPr/>
        <a:lstStyle/>
        <a:p>
          <a:endParaRPr lang="ru-RU"/>
        </a:p>
      </dgm:t>
    </dgm:pt>
    <dgm:pt modelId="{6350D49D-E4D0-4B1C-B43C-FEE3CD00665B}" type="sibTrans" cxnId="{5A0DB653-3AC1-4787-8AC1-F68DA26B8EB2}">
      <dgm:prSet/>
      <dgm:spPr/>
      <dgm:t>
        <a:bodyPr/>
        <a:lstStyle/>
        <a:p>
          <a:endParaRPr lang="ru-RU"/>
        </a:p>
      </dgm:t>
    </dgm:pt>
    <dgm:pt modelId="{E65F4E06-FC35-486E-9A8E-0BB3FD3C273A}">
      <dgm:prSet phldrT="[Текст]" custT="1"/>
      <dgm:spPr/>
      <dgm:t>
        <a:bodyPr/>
        <a:lstStyle/>
        <a:p>
          <a:r>
            <a:rPr lang="ru-RU" sz="1800" b="1" i="1" dirty="0" err="1" smtClean="0"/>
            <a:t>гарний</a:t>
          </a:r>
          <a:r>
            <a:rPr lang="ru-RU" sz="1800" b="1" i="1" dirty="0" smtClean="0"/>
            <a:t> — </a:t>
          </a:r>
          <a:r>
            <a:rPr lang="ru-RU" sz="1800" b="1" i="1" dirty="0" err="1" smtClean="0"/>
            <a:t>прегарний</a:t>
          </a:r>
          <a:r>
            <a:rPr lang="ru-RU" sz="1800" b="1" i="1" dirty="0" smtClean="0"/>
            <a:t>, </a:t>
          </a:r>
          <a:r>
            <a:rPr lang="ru-RU" sz="1800" b="1" i="1" dirty="0" err="1" smtClean="0"/>
            <a:t>поганий</a:t>
          </a:r>
          <a:r>
            <a:rPr lang="ru-RU" sz="1800" b="1" i="1" dirty="0" smtClean="0"/>
            <a:t> — </a:t>
          </a:r>
          <a:r>
            <a:rPr lang="ru-RU" sz="1800" b="1" i="1" dirty="0" err="1" smtClean="0"/>
            <a:t>препоганий</a:t>
          </a:r>
          <a:r>
            <a:rPr lang="ru-RU" sz="1800" b="1" i="1" dirty="0" smtClean="0"/>
            <a:t>.</a:t>
          </a:r>
          <a:endParaRPr lang="ru-RU" sz="1800" b="1" dirty="0"/>
        </a:p>
      </dgm:t>
    </dgm:pt>
    <dgm:pt modelId="{E54DE3C1-29C7-43A8-9917-0C4F2BD3877E}" type="parTrans" cxnId="{216FA807-CE9A-4850-A7AF-D7A9D1BF4A4A}">
      <dgm:prSet/>
      <dgm:spPr/>
      <dgm:t>
        <a:bodyPr/>
        <a:lstStyle/>
        <a:p>
          <a:endParaRPr lang="ru-RU"/>
        </a:p>
      </dgm:t>
    </dgm:pt>
    <dgm:pt modelId="{955F0D78-4C0F-46EE-9260-A30E658D5CCE}" type="sibTrans" cxnId="{216FA807-CE9A-4850-A7AF-D7A9D1BF4A4A}">
      <dgm:prSet/>
      <dgm:spPr/>
      <dgm:t>
        <a:bodyPr/>
        <a:lstStyle/>
        <a:p>
          <a:endParaRPr lang="ru-RU"/>
        </a:p>
      </dgm:t>
    </dgm:pt>
    <dgm:pt modelId="{8B95A761-1D9A-44D9-BDB4-AB37762DB263}">
      <dgm:prSet phldrT="[Текст]" custT="1"/>
      <dgm:spPr/>
      <dgm:t>
        <a:bodyPr/>
        <a:lstStyle/>
        <a:p>
          <a:r>
            <a:rPr lang="uk-UA" sz="1800" b="1" i="1" dirty="0" err="1" smtClean="0"/>
            <a:t>воз</a:t>
          </a:r>
          <a:r>
            <a:rPr lang="uk-UA" sz="1800" b="1" i="1" dirty="0" smtClean="0"/>
            <a:t>- (возз'єднати, возвеличити) па-, </a:t>
          </a:r>
          <a:r>
            <a:rPr lang="uk-UA" sz="1800" b="1" i="1" dirty="0" err="1" smtClean="0"/>
            <a:t>пра</a:t>
          </a:r>
          <a:r>
            <a:rPr lang="uk-UA" sz="1800" b="1" i="1" dirty="0" smtClean="0"/>
            <a:t>-, уз</a:t>
          </a:r>
          <a:r>
            <a:rPr lang="uk-UA" sz="1800" b="1" dirty="0" smtClean="0"/>
            <a:t>- </a:t>
          </a:r>
          <a:r>
            <a:rPr lang="uk-UA" sz="1800" b="1" i="1" dirty="0" smtClean="0"/>
            <a:t>  надають </a:t>
          </a:r>
          <a:r>
            <a:rPr lang="uk-UA" sz="1800" b="1" dirty="0" smtClean="0"/>
            <a:t>піднесеності, урочистості</a:t>
          </a:r>
          <a:endParaRPr lang="ru-RU" sz="1800" b="1" dirty="0"/>
        </a:p>
      </dgm:t>
    </dgm:pt>
    <dgm:pt modelId="{70B5D8C6-ABAA-4FD9-A46A-8165AF48F0C3}" type="parTrans" cxnId="{C4E3DE51-A44D-4E1D-AFA7-A719F2A10C28}">
      <dgm:prSet/>
      <dgm:spPr/>
      <dgm:t>
        <a:bodyPr/>
        <a:lstStyle/>
        <a:p>
          <a:endParaRPr lang="ru-RU"/>
        </a:p>
      </dgm:t>
    </dgm:pt>
    <dgm:pt modelId="{DCFE3128-D42F-44A7-9925-7DC9BBAB4638}" type="sibTrans" cxnId="{C4E3DE51-A44D-4E1D-AFA7-A719F2A10C28}">
      <dgm:prSet/>
      <dgm:spPr/>
      <dgm:t>
        <a:bodyPr/>
        <a:lstStyle/>
        <a:p>
          <a:endParaRPr lang="ru-RU"/>
        </a:p>
      </dgm:t>
    </dgm:pt>
    <dgm:pt modelId="{05B541E5-45BB-402C-AD34-FD3BFBB01577}">
      <dgm:prSet phldrT="[Текст]" custT="1"/>
      <dgm:spPr/>
      <dgm:t>
        <a:bodyPr/>
        <a:lstStyle/>
        <a:p>
          <a:r>
            <a:rPr lang="uk-UA" sz="1800" b="1" i="1" dirty="0" smtClean="0"/>
            <a:t>анти-, </a:t>
          </a:r>
          <a:r>
            <a:rPr lang="uk-UA" sz="1800" b="1" i="1" dirty="0" err="1" smtClean="0"/>
            <a:t>архі</a:t>
          </a:r>
          <a:r>
            <a:rPr lang="uk-UA" sz="1800" b="1" i="1" dirty="0" smtClean="0"/>
            <a:t>-, екстра-, контр-, псевдо-, ультра- - науковий</a:t>
          </a:r>
          <a:endParaRPr lang="ru-RU" sz="1800" b="1" dirty="0"/>
        </a:p>
      </dgm:t>
    </dgm:pt>
    <dgm:pt modelId="{4718957C-6EA2-45F6-AB6A-E516A4164EB9}" type="parTrans" cxnId="{4AB46E7F-C0EE-4B85-BABD-EDC721F1709A}">
      <dgm:prSet/>
      <dgm:spPr/>
      <dgm:t>
        <a:bodyPr/>
        <a:lstStyle/>
        <a:p>
          <a:endParaRPr lang="ru-RU"/>
        </a:p>
      </dgm:t>
    </dgm:pt>
    <dgm:pt modelId="{FD6626FA-AC8C-475A-B24E-8264DD595494}" type="sibTrans" cxnId="{4AB46E7F-C0EE-4B85-BABD-EDC721F1709A}">
      <dgm:prSet/>
      <dgm:spPr/>
      <dgm:t>
        <a:bodyPr/>
        <a:lstStyle/>
        <a:p>
          <a:endParaRPr lang="ru-RU"/>
        </a:p>
      </dgm:t>
    </dgm:pt>
    <dgm:pt modelId="{F058842D-1F9D-4EB3-9D6E-606BE96ABE1F}" type="pres">
      <dgm:prSet presAssocID="{2A2B942C-18ED-4487-925E-80A5C149AD3F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37C4974-E918-4DAD-B5DE-29666A0EC521}" type="pres">
      <dgm:prSet presAssocID="{C21EC9CE-26E8-4248-A24B-9E73E6529FFB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07B14-6A5F-48D5-BE6D-69A1E7B01D05}" type="pres">
      <dgm:prSet presAssocID="{C21EC9CE-26E8-4248-A24B-9E73E6529FFB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3BAA21-0F0B-413C-95A4-C121AB4F3288}" type="pres">
      <dgm:prSet presAssocID="{B6B3E083-3D94-45FE-A2CA-8E325DE30040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2E143E-58A0-4F72-B906-62004C412E58}" type="pres">
      <dgm:prSet presAssocID="{B6B3E083-3D94-45FE-A2CA-8E325DE30040}" presName="childText2" presStyleLbl="solidAlignAcc1" presStyleIdx="1" presStyleCnt="3" custLinFactNeighborX="56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D1B2FE-CF31-485D-BF39-79F98EEC6AF5}" type="pres">
      <dgm:prSet presAssocID="{7AC1C39E-2B98-4C45-958E-EDFBB21D82D0}" presName="parentText3" presStyleLbl="node1" presStyleIdx="2" presStyleCnt="3" custLinFactNeighborX="11140" custLinFactNeighborY="761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DC99F-8013-40BE-BC5C-55AB0D60904B}" type="pres">
      <dgm:prSet presAssocID="{7AC1C39E-2B98-4C45-958E-EDFBB21D82D0}" presName="childText3" presStyleLbl="solidAlignAcc1" presStyleIdx="2" presStyleCnt="3" custLinFactNeighborX="9143" custLinFactNeighborY="-16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F4E391-7D72-4474-974E-3193E04F9F55}" type="presOf" srcId="{27B12C54-D4CC-4212-B046-2E37D9701FBE}" destId="{CFF07B14-6A5F-48D5-BE6D-69A1E7B01D05}" srcOrd="0" destOrd="0" presId="urn:microsoft.com/office/officeart/2009/3/layout/IncreasingArrowsProcess"/>
    <dgm:cxn modelId="{C2B969F4-F0EB-4F32-84BD-821CDAD57C42}" type="presOf" srcId="{05B541E5-45BB-402C-AD34-FD3BFBB01577}" destId="{772E143E-58A0-4F72-B906-62004C412E58}" srcOrd="0" destOrd="1" presId="urn:microsoft.com/office/officeart/2009/3/layout/IncreasingArrowsProcess"/>
    <dgm:cxn modelId="{A9A3EF0A-7F2B-463A-98FC-C6C3A55D89B5}" srcId="{2A2B942C-18ED-4487-925E-80A5C149AD3F}" destId="{B6B3E083-3D94-45FE-A2CA-8E325DE30040}" srcOrd="1" destOrd="0" parTransId="{87E45667-43C1-4491-BC7E-668929C85323}" sibTransId="{0844288D-42FF-4AD1-ABAA-86E3A5BC7AC0}"/>
    <dgm:cxn modelId="{C64D4100-10D9-4E66-A8CB-AE93338ACB42}" srcId="{C21EC9CE-26E8-4248-A24B-9E73E6529FFB}" destId="{27B12C54-D4CC-4212-B046-2E37D9701FBE}" srcOrd="0" destOrd="0" parTransId="{5A8B694B-9B0F-4A91-A7D7-172E3919D465}" sibTransId="{43B25FC3-E6C4-4ECF-86C9-4953608854A6}"/>
    <dgm:cxn modelId="{216FA807-CE9A-4850-A7AF-D7A9D1BF4A4A}" srcId="{7AC1C39E-2B98-4C45-958E-EDFBB21D82D0}" destId="{E65F4E06-FC35-486E-9A8E-0BB3FD3C273A}" srcOrd="0" destOrd="0" parTransId="{E54DE3C1-29C7-43A8-9917-0C4F2BD3877E}" sibTransId="{955F0D78-4C0F-46EE-9260-A30E658D5CCE}"/>
    <dgm:cxn modelId="{4FBF6BE6-EF8C-47E8-B67B-D7F3BF1D6661}" type="presOf" srcId="{7AC1C39E-2B98-4C45-958E-EDFBB21D82D0}" destId="{B8D1B2FE-CF31-485D-BF39-79F98EEC6AF5}" srcOrd="0" destOrd="0" presId="urn:microsoft.com/office/officeart/2009/3/layout/IncreasingArrowsProcess"/>
    <dgm:cxn modelId="{12394ABD-A8C2-4E00-95FF-1909D116E89E}" srcId="{2A2B942C-18ED-4487-925E-80A5C149AD3F}" destId="{C21EC9CE-26E8-4248-A24B-9E73E6529FFB}" srcOrd="0" destOrd="0" parTransId="{0C2C7FEE-87FE-4419-A55C-8CF423D64C5A}" sibTransId="{1735B371-D098-4971-983D-977EE1C43A3F}"/>
    <dgm:cxn modelId="{29BEC342-FFAF-4524-A413-6F13A61360E1}" srcId="{B6B3E083-3D94-45FE-A2CA-8E325DE30040}" destId="{83FD3BF1-0B0F-4E3F-897F-65D556D8B7A9}" srcOrd="0" destOrd="0" parTransId="{A5111B8A-7A41-44B5-B567-55FF492AAA06}" sibTransId="{BEFE55DC-4587-4A3B-A31D-5D297F60EFDC}"/>
    <dgm:cxn modelId="{5A0DB653-3AC1-4787-8AC1-F68DA26B8EB2}" srcId="{2A2B942C-18ED-4487-925E-80A5C149AD3F}" destId="{7AC1C39E-2B98-4C45-958E-EDFBB21D82D0}" srcOrd="2" destOrd="0" parTransId="{EC6035A1-E5B9-4921-BAD7-D7D44A8B864C}" sibTransId="{6350D49D-E4D0-4B1C-B43C-FEE3CD00665B}"/>
    <dgm:cxn modelId="{8E3C9653-9F03-4667-9F40-13E75BF9B82C}" type="presOf" srcId="{2A2B942C-18ED-4487-925E-80A5C149AD3F}" destId="{F058842D-1F9D-4EB3-9D6E-606BE96ABE1F}" srcOrd="0" destOrd="0" presId="urn:microsoft.com/office/officeart/2009/3/layout/IncreasingArrowsProcess"/>
    <dgm:cxn modelId="{EF15D783-FAF0-4736-8BA4-321C7E3F9E2D}" type="presOf" srcId="{8B95A761-1D9A-44D9-BDB4-AB37762DB263}" destId="{24CDC99F-8013-40BE-BC5C-55AB0D60904B}" srcOrd="0" destOrd="1" presId="urn:microsoft.com/office/officeart/2009/3/layout/IncreasingArrowsProcess"/>
    <dgm:cxn modelId="{96E0A1CE-58A5-48B5-8732-F3507DBAE55E}" type="presOf" srcId="{B6B3E083-3D94-45FE-A2CA-8E325DE30040}" destId="{853BAA21-0F0B-413C-95A4-C121AB4F3288}" srcOrd="0" destOrd="0" presId="urn:microsoft.com/office/officeart/2009/3/layout/IncreasingArrowsProcess"/>
    <dgm:cxn modelId="{B8D6E196-5159-4DA8-B651-ACF7C635ABC3}" type="presOf" srcId="{83FD3BF1-0B0F-4E3F-897F-65D556D8B7A9}" destId="{772E143E-58A0-4F72-B906-62004C412E58}" srcOrd="0" destOrd="0" presId="urn:microsoft.com/office/officeart/2009/3/layout/IncreasingArrowsProcess"/>
    <dgm:cxn modelId="{C4E3DE51-A44D-4E1D-AFA7-A719F2A10C28}" srcId="{7AC1C39E-2B98-4C45-958E-EDFBB21D82D0}" destId="{8B95A761-1D9A-44D9-BDB4-AB37762DB263}" srcOrd="1" destOrd="0" parTransId="{70B5D8C6-ABAA-4FD9-A46A-8165AF48F0C3}" sibTransId="{DCFE3128-D42F-44A7-9925-7DC9BBAB4638}"/>
    <dgm:cxn modelId="{26BD0093-AA4E-4BDB-9B4E-61EF0FB5C681}" type="presOf" srcId="{E65F4E06-FC35-486E-9A8E-0BB3FD3C273A}" destId="{24CDC99F-8013-40BE-BC5C-55AB0D60904B}" srcOrd="0" destOrd="0" presId="urn:microsoft.com/office/officeart/2009/3/layout/IncreasingArrowsProcess"/>
    <dgm:cxn modelId="{4AB46E7F-C0EE-4B85-BABD-EDC721F1709A}" srcId="{B6B3E083-3D94-45FE-A2CA-8E325DE30040}" destId="{05B541E5-45BB-402C-AD34-FD3BFBB01577}" srcOrd="1" destOrd="0" parTransId="{4718957C-6EA2-45F6-AB6A-E516A4164EB9}" sibTransId="{FD6626FA-AC8C-475A-B24E-8264DD595494}"/>
    <dgm:cxn modelId="{18BAA27C-4BA7-42B4-AF35-DB51FB5753A8}" type="presOf" srcId="{C21EC9CE-26E8-4248-A24B-9E73E6529FFB}" destId="{A37C4974-E918-4DAD-B5DE-29666A0EC521}" srcOrd="0" destOrd="0" presId="urn:microsoft.com/office/officeart/2009/3/layout/IncreasingArrowsProcess"/>
    <dgm:cxn modelId="{0AB4D3FD-3A83-4461-BC86-68F9BD64495C}" type="presParOf" srcId="{F058842D-1F9D-4EB3-9D6E-606BE96ABE1F}" destId="{A37C4974-E918-4DAD-B5DE-29666A0EC521}" srcOrd="0" destOrd="0" presId="urn:microsoft.com/office/officeart/2009/3/layout/IncreasingArrowsProcess"/>
    <dgm:cxn modelId="{91B65969-FA93-4B1F-98EE-25D317D083AE}" type="presParOf" srcId="{F058842D-1F9D-4EB3-9D6E-606BE96ABE1F}" destId="{CFF07B14-6A5F-48D5-BE6D-69A1E7B01D05}" srcOrd="1" destOrd="0" presId="urn:microsoft.com/office/officeart/2009/3/layout/IncreasingArrowsProcess"/>
    <dgm:cxn modelId="{27DC827C-9452-410B-BA16-245130CD4AF8}" type="presParOf" srcId="{F058842D-1F9D-4EB3-9D6E-606BE96ABE1F}" destId="{853BAA21-0F0B-413C-95A4-C121AB4F3288}" srcOrd="2" destOrd="0" presId="urn:microsoft.com/office/officeart/2009/3/layout/IncreasingArrowsProcess"/>
    <dgm:cxn modelId="{EF7917EF-21B5-4228-BDAE-F284DA898177}" type="presParOf" srcId="{F058842D-1F9D-4EB3-9D6E-606BE96ABE1F}" destId="{772E143E-58A0-4F72-B906-62004C412E58}" srcOrd="3" destOrd="0" presId="urn:microsoft.com/office/officeart/2009/3/layout/IncreasingArrowsProcess"/>
    <dgm:cxn modelId="{522274B4-5B32-4C03-9E69-823528D0D2CE}" type="presParOf" srcId="{F058842D-1F9D-4EB3-9D6E-606BE96ABE1F}" destId="{B8D1B2FE-CF31-485D-BF39-79F98EEC6AF5}" srcOrd="4" destOrd="0" presId="urn:microsoft.com/office/officeart/2009/3/layout/IncreasingArrowsProcess"/>
    <dgm:cxn modelId="{F19D74BC-D3B6-47F4-B769-C0FAC315FAE3}" type="presParOf" srcId="{F058842D-1F9D-4EB3-9D6E-606BE96ABE1F}" destId="{24CDC99F-8013-40BE-BC5C-55AB0D60904B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99BE36-0CF6-4D90-BA3D-9634BFAFA196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F4949A6-EB00-49A0-B954-A44D573DDA87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bg1"/>
              </a:solidFill>
            </a:rPr>
            <a:t>творяться іменники від дієслів і прикметників: </a:t>
          </a:r>
        </a:p>
        <a:p>
          <a:r>
            <a:rPr lang="uk-UA" sz="1800" b="1" i="1" dirty="0" smtClean="0">
              <a:solidFill>
                <a:srgbClr val="0070C0"/>
              </a:solidFill>
            </a:rPr>
            <a:t>синій — синь</a:t>
          </a:r>
          <a:endParaRPr lang="ru-RU" sz="1800" b="1" dirty="0">
            <a:solidFill>
              <a:srgbClr val="0070C0"/>
            </a:solidFill>
          </a:endParaRPr>
        </a:p>
      </dgm:t>
    </dgm:pt>
    <dgm:pt modelId="{6DC18302-18A7-4807-95C9-202679EE3932}" type="parTrans" cxnId="{06CD3FE3-9621-4972-93C9-E1E7A977E9FC}">
      <dgm:prSet/>
      <dgm:spPr/>
      <dgm:t>
        <a:bodyPr/>
        <a:lstStyle/>
        <a:p>
          <a:endParaRPr lang="ru-RU"/>
        </a:p>
      </dgm:t>
    </dgm:pt>
    <dgm:pt modelId="{3F0914AE-B793-4159-957F-E94B1E1DBEE9}" type="sibTrans" cxnId="{06CD3FE3-9621-4972-93C9-E1E7A977E9FC}">
      <dgm:prSet/>
      <dgm:spPr/>
      <dgm:t>
        <a:bodyPr/>
        <a:lstStyle/>
        <a:p>
          <a:endParaRPr lang="ru-RU"/>
        </a:p>
      </dgm:t>
    </dgm:pt>
    <dgm:pt modelId="{1A6EFFD8-F486-42E5-B67C-29AD8513BD07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bg1"/>
              </a:solidFill>
            </a:rPr>
            <a:t>Конденсаторна функція</a:t>
          </a:r>
          <a:endParaRPr lang="ru-RU" sz="1800" b="1" dirty="0">
            <a:solidFill>
              <a:schemeClr val="bg1"/>
            </a:solidFill>
          </a:endParaRPr>
        </a:p>
      </dgm:t>
    </dgm:pt>
    <dgm:pt modelId="{D76A75FC-7813-42B4-87F9-96CA96C0DEF0}" type="parTrans" cxnId="{CD24AA25-40B0-4F95-80A0-F492A53366B2}">
      <dgm:prSet/>
      <dgm:spPr/>
      <dgm:t>
        <a:bodyPr/>
        <a:lstStyle/>
        <a:p>
          <a:endParaRPr lang="ru-RU"/>
        </a:p>
      </dgm:t>
    </dgm:pt>
    <dgm:pt modelId="{A630A961-E18E-4749-A764-C452A7888D47}" type="sibTrans" cxnId="{CD24AA25-40B0-4F95-80A0-F492A53366B2}">
      <dgm:prSet/>
      <dgm:spPr/>
      <dgm:t>
        <a:bodyPr/>
        <a:lstStyle/>
        <a:p>
          <a:endParaRPr lang="ru-RU"/>
        </a:p>
      </dgm:t>
    </dgm:pt>
    <dgm:pt modelId="{5ACC5A3A-0916-4090-9190-9C7877C29DD2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bg1"/>
              </a:solidFill>
            </a:rPr>
            <a:t>Співвідносні з художнім стилем, часто є </a:t>
          </a:r>
          <a:r>
            <a:rPr lang="uk-UA" sz="1800" b="1" dirty="0" err="1" smtClean="0">
              <a:solidFill>
                <a:schemeClr val="bg1"/>
              </a:solidFill>
            </a:rPr>
            <a:t>оказіоналізмами</a:t>
          </a:r>
          <a:endParaRPr lang="ru-RU" sz="1800" b="1" dirty="0">
            <a:solidFill>
              <a:schemeClr val="bg1"/>
            </a:solidFill>
          </a:endParaRPr>
        </a:p>
      </dgm:t>
    </dgm:pt>
    <dgm:pt modelId="{E39D3DE2-295C-41A6-BB94-95A88896FD2B}" type="parTrans" cxnId="{1A86CC58-4E1C-4C81-8EEB-C2892FD27B5E}">
      <dgm:prSet/>
      <dgm:spPr/>
      <dgm:t>
        <a:bodyPr/>
        <a:lstStyle/>
        <a:p>
          <a:endParaRPr lang="ru-RU"/>
        </a:p>
      </dgm:t>
    </dgm:pt>
    <dgm:pt modelId="{47049B3D-75BA-4E72-9754-77791E0F0CD7}" type="sibTrans" cxnId="{1A86CC58-4E1C-4C81-8EEB-C2892FD27B5E}">
      <dgm:prSet/>
      <dgm:spPr/>
      <dgm:t>
        <a:bodyPr/>
        <a:lstStyle/>
        <a:p>
          <a:endParaRPr lang="ru-RU"/>
        </a:p>
      </dgm:t>
    </dgm:pt>
    <dgm:pt modelId="{618C580A-41BD-4066-BAAE-90DC69E98AE8}" type="pres">
      <dgm:prSet presAssocID="{DC99BE36-0CF6-4D90-BA3D-9634BFAFA1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A7F0BF-4B3D-4209-9826-54893CA80B08}" type="pres">
      <dgm:prSet presAssocID="{6F4949A6-EB00-49A0-B954-A44D573DDA8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E88FD7-0975-4A97-825E-8782A8924C18}" type="pres">
      <dgm:prSet presAssocID="{3F0914AE-B793-4159-957F-E94B1E1DBEE9}" presName="sibTrans" presStyleLbl="sibTrans2D1" presStyleIdx="0" presStyleCnt="3"/>
      <dgm:spPr/>
      <dgm:t>
        <a:bodyPr/>
        <a:lstStyle/>
        <a:p>
          <a:endParaRPr lang="ru-RU"/>
        </a:p>
      </dgm:t>
    </dgm:pt>
    <dgm:pt modelId="{C3A06240-E28B-400D-8975-BF8449F7302A}" type="pres">
      <dgm:prSet presAssocID="{3F0914AE-B793-4159-957F-E94B1E1DBEE9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BB242C2-7518-410F-974A-FD1FCA1C3C13}" type="pres">
      <dgm:prSet presAssocID="{1A6EFFD8-F486-42E5-B67C-29AD8513BD0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82EF36-B7B2-4E32-A402-E4BE8CCCE05A}" type="pres">
      <dgm:prSet presAssocID="{A630A961-E18E-4749-A764-C452A7888D47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C4A0868-9DF0-43C3-9D21-2F2F19A2D521}" type="pres">
      <dgm:prSet presAssocID="{A630A961-E18E-4749-A764-C452A7888D47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BA3C721A-74A3-4EC0-A07D-FC8C005C3101}" type="pres">
      <dgm:prSet presAssocID="{5ACC5A3A-0916-4090-9190-9C7877C29DD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DD4AA-E2D4-4EDF-BA73-ED7BB1186F06}" type="pres">
      <dgm:prSet presAssocID="{47049B3D-75BA-4E72-9754-77791E0F0CD7}" presName="sibTrans" presStyleLbl="sibTrans2D1" presStyleIdx="2" presStyleCnt="3"/>
      <dgm:spPr/>
      <dgm:t>
        <a:bodyPr/>
        <a:lstStyle/>
        <a:p>
          <a:endParaRPr lang="ru-RU"/>
        </a:p>
      </dgm:t>
    </dgm:pt>
    <dgm:pt modelId="{6FADE78A-8ED5-442B-B98B-097D863217C1}" type="pres">
      <dgm:prSet presAssocID="{47049B3D-75BA-4E72-9754-77791E0F0CD7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52205C18-71EC-4ED6-A182-B59195188804}" type="presOf" srcId="{47049B3D-75BA-4E72-9754-77791E0F0CD7}" destId="{0F4DD4AA-E2D4-4EDF-BA73-ED7BB1186F06}" srcOrd="0" destOrd="0" presId="urn:microsoft.com/office/officeart/2005/8/layout/cycle7"/>
    <dgm:cxn modelId="{F6D3C795-4EAB-4323-8627-3E8F38AE939F}" type="presOf" srcId="{1A6EFFD8-F486-42E5-B67C-29AD8513BD07}" destId="{3BB242C2-7518-410F-974A-FD1FCA1C3C13}" srcOrd="0" destOrd="0" presId="urn:microsoft.com/office/officeart/2005/8/layout/cycle7"/>
    <dgm:cxn modelId="{CD24AA25-40B0-4F95-80A0-F492A53366B2}" srcId="{DC99BE36-0CF6-4D90-BA3D-9634BFAFA196}" destId="{1A6EFFD8-F486-42E5-B67C-29AD8513BD07}" srcOrd="1" destOrd="0" parTransId="{D76A75FC-7813-42B4-87F9-96CA96C0DEF0}" sibTransId="{A630A961-E18E-4749-A764-C452A7888D47}"/>
    <dgm:cxn modelId="{1A86CC58-4E1C-4C81-8EEB-C2892FD27B5E}" srcId="{DC99BE36-0CF6-4D90-BA3D-9634BFAFA196}" destId="{5ACC5A3A-0916-4090-9190-9C7877C29DD2}" srcOrd="2" destOrd="0" parTransId="{E39D3DE2-295C-41A6-BB94-95A88896FD2B}" sibTransId="{47049B3D-75BA-4E72-9754-77791E0F0CD7}"/>
    <dgm:cxn modelId="{06CD3FE3-9621-4972-93C9-E1E7A977E9FC}" srcId="{DC99BE36-0CF6-4D90-BA3D-9634BFAFA196}" destId="{6F4949A6-EB00-49A0-B954-A44D573DDA87}" srcOrd="0" destOrd="0" parTransId="{6DC18302-18A7-4807-95C9-202679EE3932}" sibTransId="{3F0914AE-B793-4159-957F-E94B1E1DBEE9}"/>
    <dgm:cxn modelId="{BB8ED145-DB77-4987-AD7E-CC9C0D61495E}" type="presOf" srcId="{3F0914AE-B793-4159-957F-E94B1E1DBEE9}" destId="{C3A06240-E28B-400D-8975-BF8449F7302A}" srcOrd="1" destOrd="0" presId="urn:microsoft.com/office/officeart/2005/8/layout/cycle7"/>
    <dgm:cxn modelId="{E514BD56-ED31-4AFC-8AF5-A3CBF0E18421}" type="presOf" srcId="{DC99BE36-0CF6-4D90-BA3D-9634BFAFA196}" destId="{618C580A-41BD-4066-BAAE-90DC69E98AE8}" srcOrd="0" destOrd="0" presId="urn:microsoft.com/office/officeart/2005/8/layout/cycle7"/>
    <dgm:cxn modelId="{89C5EBF2-22F4-4117-A1DD-70B4DDB1640C}" type="presOf" srcId="{A630A961-E18E-4749-A764-C452A7888D47}" destId="{1C4A0868-9DF0-43C3-9D21-2F2F19A2D521}" srcOrd="1" destOrd="0" presId="urn:microsoft.com/office/officeart/2005/8/layout/cycle7"/>
    <dgm:cxn modelId="{BB973E60-F717-45F8-A8E1-1643CD9B72CA}" type="presOf" srcId="{47049B3D-75BA-4E72-9754-77791E0F0CD7}" destId="{6FADE78A-8ED5-442B-B98B-097D863217C1}" srcOrd="1" destOrd="0" presId="urn:microsoft.com/office/officeart/2005/8/layout/cycle7"/>
    <dgm:cxn modelId="{3F3904B8-0B6D-4CAF-B776-213EE736F283}" type="presOf" srcId="{3F0914AE-B793-4159-957F-E94B1E1DBEE9}" destId="{0EE88FD7-0975-4A97-825E-8782A8924C18}" srcOrd="0" destOrd="0" presId="urn:microsoft.com/office/officeart/2005/8/layout/cycle7"/>
    <dgm:cxn modelId="{5D0820CF-697D-4445-9EA5-00442D07C2DB}" type="presOf" srcId="{6F4949A6-EB00-49A0-B954-A44D573DDA87}" destId="{08A7F0BF-4B3D-4209-9826-54893CA80B08}" srcOrd="0" destOrd="0" presId="urn:microsoft.com/office/officeart/2005/8/layout/cycle7"/>
    <dgm:cxn modelId="{89716494-CCC1-46DB-890B-41B981AA713D}" type="presOf" srcId="{5ACC5A3A-0916-4090-9190-9C7877C29DD2}" destId="{BA3C721A-74A3-4EC0-A07D-FC8C005C3101}" srcOrd="0" destOrd="0" presId="urn:microsoft.com/office/officeart/2005/8/layout/cycle7"/>
    <dgm:cxn modelId="{B004E600-E138-4B10-AD99-3DC93E6D1999}" type="presOf" srcId="{A630A961-E18E-4749-A764-C452A7888D47}" destId="{3382EF36-B7B2-4E32-A402-E4BE8CCCE05A}" srcOrd="0" destOrd="0" presId="urn:microsoft.com/office/officeart/2005/8/layout/cycle7"/>
    <dgm:cxn modelId="{A8B309BA-C971-4488-8454-A5CAAB5B4F0F}" type="presParOf" srcId="{618C580A-41BD-4066-BAAE-90DC69E98AE8}" destId="{08A7F0BF-4B3D-4209-9826-54893CA80B08}" srcOrd="0" destOrd="0" presId="urn:microsoft.com/office/officeart/2005/8/layout/cycle7"/>
    <dgm:cxn modelId="{9337CDC5-E40C-4F88-845B-E3812E13C183}" type="presParOf" srcId="{618C580A-41BD-4066-BAAE-90DC69E98AE8}" destId="{0EE88FD7-0975-4A97-825E-8782A8924C18}" srcOrd="1" destOrd="0" presId="urn:microsoft.com/office/officeart/2005/8/layout/cycle7"/>
    <dgm:cxn modelId="{9838A382-6784-4B6A-A22F-92E26CD57A30}" type="presParOf" srcId="{0EE88FD7-0975-4A97-825E-8782A8924C18}" destId="{C3A06240-E28B-400D-8975-BF8449F7302A}" srcOrd="0" destOrd="0" presId="urn:microsoft.com/office/officeart/2005/8/layout/cycle7"/>
    <dgm:cxn modelId="{C0C04CA0-4867-495B-8AD6-CD41E50F89CA}" type="presParOf" srcId="{618C580A-41BD-4066-BAAE-90DC69E98AE8}" destId="{3BB242C2-7518-410F-974A-FD1FCA1C3C13}" srcOrd="2" destOrd="0" presId="urn:microsoft.com/office/officeart/2005/8/layout/cycle7"/>
    <dgm:cxn modelId="{0F858345-7A5F-401D-9422-3ABDEBA904CD}" type="presParOf" srcId="{618C580A-41BD-4066-BAAE-90DC69E98AE8}" destId="{3382EF36-B7B2-4E32-A402-E4BE8CCCE05A}" srcOrd="3" destOrd="0" presId="urn:microsoft.com/office/officeart/2005/8/layout/cycle7"/>
    <dgm:cxn modelId="{38AD97EE-FF93-4CBE-B9ED-46FF7CCCA0E4}" type="presParOf" srcId="{3382EF36-B7B2-4E32-A402-E4BE8CCCE05A}" destId="{1C4A0868-9DF0-43C3-9D21-2F2F19A2D521}" srcOrd="0" destOrd="0" presId="urn:microsoft.com/office/officeart/2005/8/layout/cycle7"/>
    <dgm:cxn modelId="{0544D2AD-5FC6-41C8-90F9-87C483A3DF39}" type="presParOf" srcId="{618C580A-41BD-4066-BAAE-90DC69E98AE8}" destId="{BA3C721A-74A3-4EC0-A07D-FC8C005C3101}" srcOrd="4" destOrd="0" presId="urn:microsoft.com/office/officeart/2005/8/layout/cycle7"/>
    <dgm:cxn modelId="{635A4E58-D748-48E5-8DF8-DDAE99670CDE}" type="presParOf" srcId="{618C580A-41BD-4066-BAAE-90DC69E98AE8}" destId="{0F4DD4AA-E2D4-4EDF-BA73-ED7BB1186F06}" srcOrd="5" destOrd="0" presId="urn:microsoft.com/office/officeart/2005/8/layout/cycle7"/>
    <dgm:cxn modelId="{2FB4012E-F094-46BD-840E-1A13900BF446}" type="presParOf" srcId="{0F4DD4AA-E2D4-4EDF-BA73-ED7BB1186F06}" destId="{6FADE78A-8ED5-442B-B98B-097D863217C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2CAAE4-CEF2-4E8A-8208-9139D36CB4C0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E68A215-92C6-40E5-B318-022F2EE5E5E0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уживаються</a:t>
          </a:r>
          <a:r>
            <a:rPr lang="ru-RU" b="1" dirty="0" smtClean="0">
              <a:solidFill>
                <a:schemeClr val="bg1"/>
              </a:solidFill>
            </a:rPr>
            <a:t> як </a:t>
          </a:r>
          <a:r>
            <a:rPr lang="ru-RU" b="1" dirty="0" err="1" smtClean="0">
              <a:solidFill>
                <a:schemeClr val="bg1"/>
              </a:solidFill>
            </a:rPr>
            <a:t>терміни</a:t>
          </a:r>
          <a:r>
            <a:rPr lang="ru-RU" b="1" dirty="0" smtClean="0">
              <a:solidFill>
                <a:schemeClr val="bg1"/>
              </a:solidFill>
            </a:rPr>
            <a:t> в </a:t>
          </a:r>
          <a:r>
            <a:rPr lang="ru-RU" b="1" dirty="0" err="1" smtClean="0">
              <a:solidFill>
                <a:schemeClr val="bg1"/>
              </a:solidFill>
            </a:rPr>
            <a:t>науковому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b="1" dirty="0" err="1" smtClean="0">
              <a:solidFill>
                <a:schemeClr val="bg1"/>
              </a:solidFill>
            </a:rPr>
            <a:t>офіційно-діловому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b="1" dirty="0" err="1" smtClean="0">
              <a:solidFill>
                <a:schemeClr val="bg1"/>
              </a:solidFill>
            </a:rPr>
            <a:t>публіцистичному</a:t>
          </a:r>
          <a:r>
            <a:rPr lang="ru-RU" b="1" dirty="0" smtClean="0">
              <a:solidFill>
                <a:schemeClr val="bg1"/>
              </a:solidFill>
            </a:rPr>
            <a:t> стилях (</a:t>
          </a:r>
          <a:r>
            <a:rPr lang="ru-RU" b="1" i="1" dirty="0" err="1" smtClean="0">
              <a:solidFill>
                <a:schemeClr val="bg1"/>
              </a:solidFill>
            </a:rPr>
            <a:t>гідроканал</a:t>
          </a:r>
          <a:r>
            <a:rPr lang="ru-RU" b="1" i="1" dirty="0" smtClean="0">
              <a:solidFill>
                <a:schemeClr val="bg1"/>
              </a:solidFill>
            </a:rPr>
            <a:t>, </a:t>
          </a:r>
          <a:r>
            <a:rPr lang="ru-RU" b="1" i="1" dirty="0" err="1" smtClean="0">
              <a:solidFill>
                <a:schemeClr val="bg1"/>
              </a:solidFill>
            </a:rPr>
            <a:t>кіловат</a:t>
          </a:r>
          <a:r>
            <a:rPr lang="ru-RU" b="1" i="1" dirty="0" smtClean="0">
              <a:solidFill>
                <a:schemeClr val="bg1"/>
              </a:solidFill>
            </a:rPr>
            <a:t>-година</a:t>
          </a:r>
          <a:r>
            <a:rPr lang="ru-RU" b="1" dirty="0" smtClean="0">
              <a:solidFill>
                <a:schemeClr val="bg1"/>
              </a:solidFill>
            </a:rPr>
            <a:t>) – </a:t>
          </a:r>
        </a:p>
        <a:p>
          <a:endParaRPr lang="ru-RU" b="1" dirty="0" smtClean="0">
            <a:solidFill>
              <a:schemeClr val="bg1"/>
            </a:solidFill>
          </a:endParaRPr>
        </a:p>
        <a:p>
          <a:r>
            <a:rPr lang="ru-RU" b="1" dirty="0" smtClean="0">
              <a:solidFill>
                <a:srgbClr val="C00000"/>
              </a:solidFill>
            </a:rPr>
            <a:t>НОМІНАТИВНА ФУНКЦІЯ</a:t>
          </a:r>
          <a:endParaRPr lang="ru-RU" b="1" dirty="0">
            <a:solidFill>
              <a:srgbClr val="C00000"/>
            </a:solidFill>
          </a:endParaRPr>
        </a:p>
      </dgm:t>
    </dgm:pt>
    <dgm:pt modelId="{43E7F389-0B30-428F-9E11-60DEF9930AD9}" type="parTrans" cxnId="{0F6E1A2E-46BF-49B9-815F-D7921A73D9C1}">
      <dgm:prSet/>
      <dgm:spPr/>
      <dgm:t>
        <a:bodyPr/>
        <a:lstStyle/>
        <a:p>
          <a:endParaRPr lang="ru-RU"/>
        </a:p>
      </dgm:t>
    </dgm:pt>
    <dgm:pt modelId="{E369126B-2BF2-4173-A0A6-EA69BE19CB42}" type="sibTrans" cxnId="{0F6E1A2E-46BF-49B9-815F-D7921A73D9C1}">
      <dgm:prSet/>
      <dgm:spPr/>
      <dgm:t>
        <a:bodyPr/>
        <a:lstStyle/>
        <a:p>
          <a:endParaRPr lang="ru-RU"/>
        </a:p>
      </dgm:t>
    </dgm:pt>
    <dgm:pt modelId="{F99CFB6A-6DEC-4AFF-AAAE-BA30168F8170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виражають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різні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емоційно-експресивні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відтінки</a:t>
          </a:r>
          <a:r>
            <a:rPr lang="ru-RU" b="1" dirty="0" smtClean="0">
              <a:solidFill>
                <a:schemeClr val="bg1"/>
              </a:solidFill>
            </a:rPr>
            <a:t> в </a:t>
          </a:r>
          <a:r>
            <a:rPr lang="ru-RU" b="1" dirty="0" err="1" smtClean="0">
              <a:solidFill>
                <a:schemeClr val="bg1"/>
              </a:solidFill>
            </a:rPr>
            <a:t>художньому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стилі</a:t>
          </a:r>
          <a:r>
            <a:rPr lang="ru-RU" b="1" dirty="0" smtClean="0">
              <a:solidFill>
                <a:schemeClr val="bg1"/>
              </a:solidFill>
            </a:rPr>
            <a:t> (</a:t>
          </a:r>
          <a:r>
            <a:rPr lang="ru-RU" b="1" i="1" dirty="0" err="1" smtClean="0">
              <a:solidFill>
                <a:schemeClr val="bg1"/>
              </a:solidFill>
            </a:rPr>
            <a:t>громовозвукий</a:t>
          </a:r>
          <a:r>
            <a:rPr lang="ru-RU" b="1" i="1" dirty="0" smtClean="0">
              <a:solidFill>
                <a:schemeClr val="bg1"/>
              </a:solidFill>
            </a:rPr>
            <a:t>, </a:t>
          </a:r>
          <a:r>
            <a:rPr lang="ru-RU" b="1" i="1" dirty="0" err="1" smtClean="0">
              <a:solidFill>
                <a:schemeClr val="bg1"/>
              </a:solidFill>
            </a:rPr>
            <a:t>смуток</a:t>
          </a:r>
          <a:r>
            <a:rPr lang="ru-RU" b="1" i="1" dirty="0" smtClean="0">
              <a:solidFill>
                <a:schemeClr val="bg1"/>
              </a:solidFill>
            </a:rPr>
            <a:t>-жаль</a:t>
          </a:r>
          <a:r>
            <a:rPr lang="ru-RU" b="1" dirty="0" smtClean="0">
              <a:solidFill>
                <a:schemeClr val="bg1"/>
              </a:solidFill>
            </a:rPr>
            <a:t>) – </a:t>
          </a:r>
        </a:p>
        <a:p>
          <a:endParaRPr lang="ru-RU" b="1" dirty="0" smtClean="0">
            <a:solidFill>
              <a:schemeClr val="bg1"/>
            </a:solidFill>
          </a:endParaRPr>
        </a:p>
        <a:p>
          <a:endParaRPr lang="ru-RU" b="1" dirty="0" smtClean="0">
            <a:solidFill>
              <a:schemeClr val="bg1"/>
            </a:solidFill>
          </a:endParaRPr>
        </a:p>
        <a:p>
          <a:r>
            <a:rPr lang="ru-RU" b="1" dirty="0" smtClean="0">
              <a:solidFill>
                <a:srgbClr val="0070C0"/>
              </a:solidFill>
            </a:rPr>
            <a:t>ЕКСПРЕСИВНА ФУНКЦІЯ</a:t>
          </a:r>
          <a:endParaRPr lang="ru-RU" b="1" dirty="0">
            <a:solidFill>
              <a:srgbClr val="0070C0"/>
            </a:solidFill>
          </a:endParaRPr>
        </a:p>
      </dgm:t>
    </dgm:pt>
    <dgm:pt modelId="{D564E53A-2067-4E61-BDF8-DD9399ADCE08}" type="parTrans" cxnId="{28629BC7-57EC-46B3-B966-B7CD50D4B35C}">
      <dgm:prSet/>
      <dgm:spPr/>
      <dgm:t>
        <a:bodyPr/>
        <a:lstStyle/>
        <a:p>
          <a:endParaRPr lang="ru-RU"/>
        </a:p>
      </dgm:t>
    </dgm:pt>
    <dgm:pt modelId="{03B15EC8-FB5C-4894-97BC-9249DDE55AD7}" type="sibTrans" cxnId="{28629BC7-57EC-46B3-B966-B7CD50D4B35C}">
      <dgm:prSet/>
      <dgm:spPr/>
      <dgm:t>
        <a:bodyPr/>
        <a:lstStyle/>
        <a:p>
          <a:endParaRPr lang="ru-RU"/>
        </a:p>
      </dgm:t>
    </dgm:pt>
    <dgm:pt modelId="{442B26C4-9C6A-408B-AF8C-BACA6C2CB70A}" type="pres">
      <dgm:prSet presAssocID="{412CAAE4-CEF2-4E8A-8208-9139D36CB4C0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0EC0C3A-171F-46B9-8A51-2F0745C280B6}" type="pres">
      <dgm:prSet presAssocID="{412CAAE4-CEF2-4E8A-8208-9139D36CB4C0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BB81D-12AB-48B9-B406-F1FD72E5C563}" type="pres">
      <dgm:prSet presAssocID="{412CAAE4-CEF2-4E8A-8208-9139D36CB4C0}" presName="LeftNode" presStyleLbl="bgImgPlace1" presStyleIdx="0" presStyleCnt="2" custScaleX="152071" custScaleY="112359" custLinFactNeighborX="-56293" custLinFactNeighborY="1098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88909313-14DF-4A53-83F1-D8561A5F4DD8}" type="pres">
      <dgm:prSet presAssocID="{412CAAE4-CEF2-4E8A-8208-9139D36CB4C0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70AA0D-9482-4FB7-BCA4-37443637FFC6}" type="pres">
      <dgm:prSet presAssocID="{412CAAE4-CEF2-4E8A-8208-9139D36CB4C0}" presName="RightNode" presStyleLbl="bgImgPlace1" presStyleIdx="1" presStyleCnt="2" custScaleX="193921" custScaleY="128460" custLinFactNeighborX="34734" custLinFactNeighborY="512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27D8BB0-892B-47AE-A8DA-CB1782EF5C7B}" type="pres">
      <dgm:prSet presAssocID="{412CAAE4-CEF2-4E8A-8208-9139D36CB4C0}" presName="TopArrow" presStyleLbl="node1" presStyleIdx="0" presStyleCnt="2" custLinFactNeighborX="-573" custLinFactNeighborY="-4855"/>
      <dgm:spPr/>
    </dgm:pt>
    <dgm:pt modelId="{241473C2-41AE-4F7E-B1CC-A4012A428FB3}" type="pres">
      <dgm:prSet presAssocID="{412CAAE4-CEF2-4E8A-8208-9139D36CB4C0}" presName="BottomArrow" presStyleLbl="node1" presStyleIdx="1" presStyleCnt="2"/>
      <dgm:spPr/>
    </dgm:pt>
  </dgm:ptLst>
  <dgm:cxnLst>
    <dgm:cxn modelId="{365C7ED1-1F8C-481C-9AC7-A93280AE4CB6}" type="presOf" srcId="{5E68A215-92C6-40E5-B318-022F2EE5E5E0}" destId="{4B5BB81D-12AB-48B9-B406-F1FD72E5C563}" srcOrd="1" destOrd="0" presId="urn:microsoft.com/office/officeart/2009/layout/ReverseList"/>
    <dgm:cxn modelId="{72FBFAB6-7F54-418C-A3A4-3C9F38D856B0}" type="presOf" srcId="{5E68A215-92C6-40E5-B318-022F2EE5E5E0}" destId="{30EC0C3A-171F-46B9-8A51-2F0745C280B6}" srcOrd="0" destOrd="0" presId="urn:microsoft.com/office/officeart/2009/layout/ReverseList"/>
    <dgm:cxn modelId="{28629BC7-57EC-46B3-B966-B7CD50D4B35C}" srcId="{412CAAE4-CEF2-4E8A-8208-9139D36CB4C0}" destId="{F99CFB6A-6DEC-4AFF-AAAE-BA30168F8170}" srcOrd="1" destOrd="0" parTransId="{D564E53A-2067-4E61-BDF8-DD9399ADCE08}" sibTransId="{03B15EC8-FB5C-4894-97BC-9249DDE55AD7}"/>
    <dgm:cxn modelId="{0F6E1A2E-46BF-49B9-815F-D7921A73D9C1}" srcId="{412CAAE4-CEF2-4E8A-8208-9139D36CB4C0}" destId="{5E68A215-92C6-40E5-B318-022F2EE5E5E0}" srcOrd="0" destOrd="0" parTransId="{43E7F389-0B30-428F-9E11-60DEF9930AD9}" sibTransId="{E369126B-2BF2-4173-A0A6-EA69BE19CB42}"/>
    <dgm:cxn modelId="{37EA89E0-7839-4D6C-ADB0-3D8C89E49CED}" type="presOf" srcId="{412CAAE4-CEF2-4E8A-8208-9139D36CB4C0}" destId="{442B26C4-9C6A-408B-AF8C-BACA6C2CB70A}" srcOrd="0" destOrd="0" presId="urn:microsoft.com/office/officeart/2009/layout/ReverseList"/>
    <dgm:cxn modelId="{98A1929B-4CCE-49EC-AB75-81F526C2BD60}" type="presOf" srcId="{F99CFB6A-6DEC-4AFF-AAAE-BA30168F8170}" destId="{88909313-14DF-4A53-83F1-D8561A5F4DD8}" srcOrd="0" destOrd="0" presId="urn:microsoft.com/office/officeart/2009/layout/ReverseList"/>
    <dgm:cxn modelId="{97FCBC18-8234-4584-A40D-2A238DB0204F}" type="presOf" srcId="{F99CFB6A-6DEC-4AFF-AAAE-BA30168F8170}" destId="{FD70AA0D-9482-4FB7-BCA4-37443637FFC6}" srcOrd="1" destOrd="0" presId="urn:microsoft.com/office/officeart/2009/layout/ReverseList"/>
    <dgm:cxn modelId="{CF1BE27F-47F1-4416-A190-513B61C61F8C}" type="presParOf" srcId="{442B26C4-9C6A-408B-AF8C-BACA6C2CB70A}" destId="{30EC0C3A-171F-46B9-8A51-2F0745C280B6}" srcOrd="0" destOrd="0" presId="urn:microsoft.com/office/officeart/2009/layout/ReverseList"/>
    <dgm:cxn modelId="{B242E599-DAEE-4BED-97E7-B76F7DA3CAD3}" type="presParOf" srcId="{442B26C4-9C6A-408B-AF8C-BACA6C2CB70A}" destId="{4B5BB81D-12AB-48B9-B406-F1FD72E5C563}" srcOrd="1" destOrd="0" presId="urn:microsoft.com/office/officeart/2009/layout/ReverseList"/>
    <dgm:cxn modelId="{908E1479-67D5-49D8-B0FB-BF68FE7FB5D6}" type="presParOf" srcId="{442B26C4-9C6A-408B-AF8C-BACA6C2CB70A}" destId="{88909313-14DF-4A53-83F1-D8561A5F4DD8}" srcOrd="2" destOrd="0" presId="urn:microsoft.com/office/officeart/2009/layout/ReverseList"/>
    <dgm:cxn modelId="{AA411F8C-62D5-4860-9160-605D99130750}" type="presParOf" srcId="{442B26C4-9C6A-408B-AF8C-BACA6C2CB70A}" destId="{FD70AA0D-9482-4FB7-BCA4-37443637FFC6}" srcOrd="3" destOrd="0" presId="urn:microsoft.com/office/officeart/2009/layout/ReverseList"/>
    <dgm:cxn modelId="{ABBF51B0-E78F-4C43-BF16-60DCC6ED8871}" type="presParOf" srcId="{442B26C4-9C6A-408B-AF8C-BACA6C2CB70A}" destId="{E27D8BB0-892B-47AE-A8DA-CB1782EF5C7B}" srcOrd="4" destOrd="0" presId="urn:microsoft.com/office/officeart/2009/layout/ReverseList"/>
    <dgm:cxn modelId="{E0B838C3-B7CC-4823-818C-852DA5C0ECDC}" type="presParOf" srcId="{442B26C4-9C6A-408B-AF8C-BACA6C2CB70A}" destId="{241473C2-41AE-4F7E-B1CC-A4012A428FB3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8448E7-F0B1-4CD9-BA01-995AB1FF8554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D51AE46-FF3B-4D55-9D47-9B8C9E4BF9CA}">
      <dgm:prSet phldrT="[Текст]"/>
      <dgm:spPr/>
      <dgm:t>
        <a:bodyPr/>
        <a:lstStyle/>
        <a:p>
          <a:r>
            <a:rPr lang="uk-UA" dirty="0" smtClean="0"/>
            <a:t>Прикметники</a:t>
          </a:r>
          <a:endParaRPr lang="ru-RU" dirty="0"/>
        </a:p>
      </dgm:t>
    </dgm:pt>
    <dgm:pt modelId="{7C4831A5-5D7A-4A70-A364-EF41BF607009}" type="parTrans" cxnId="{03DACC91-A2CE-43E8-8E83-7A155F345E40}">
      <dgm:prSet/>
      <dgm:spPr/>
      <dgm:t>
        <a:bodyPr/>
        <a:lstStyle/>
        <a:p>
          <a:endParaRPr lang="ru-RU"/>
        </a:p>
      </dgm:t>
    </dgm:pt>
    <dgm:pt modelId="{1FA47F36-7974-4F04-AAD6-CB6E81C11E4E}" type="sibTrans" cxnId="{03DACC91-A2CE-43E8-8E83-7A155F345E40}">
      <dgm:prSet/>
      <dgm:spPr/>
      <dgm:t>
        <a:bodyPr/>
        <a:lstStyle/>
        <a:p>
          <a:endParaRPr lang="ru-RU"/>
        </a:p>
      </dgm:t>
    </dgm:pt>
    <dgm:pt modelId="{FB1E8B2C-C2E0-44F6-8A4F-C231DC3F9EE5}">
      <dgm:prSet phldrT="[Текст]"/>
      <dgm:spPr/>
      <dgm:t>
        <a:bodyPr/>
        <a:lstStyle/>
        <a:p>
          <a:r>
            <a:rPr lang="uk-UA" b="1" i="1" u="none" dirty="0" smtClean="0">
              <a:solidFill>
                <a:schemeClr val="bg1"/>
              </a:solidFill>
            </a:rPr>
            <a:t>Художній (неологізми-епітети)-</a:t>
          </a:r>
          <a:r>
            <a:rPr lang="uk-UA" b="1" i="1" u="sng" dirty="0" smtClean="0">
              <a:solidFill>
                <a:srgbClr val="FF0000"/>
              </a:solidFill>
            </a:rPr>
            <a:t>стилістична функція</a:t>
          </a:r>
          <a:endParaRPr lang="ru-RU" b="1" dirty="0">
            <a:solidFill>
              <a:srgbClr val="FF0000"/>
            </a:solidFill>
          </a:endParaRPr>
        </a:p>
      </dgm:t>
    </dgm:pt>
    <dgm:pt modelId="{33ABB429-1102-42E6-96E9-9FBD4FCB323E}" type="parTrans" cxnId="{C572CEC8-9AA7-47D5-9600-408ECD585BF4}">
      <dgm:prSet/>
      <dgm:spPr/>
      <dgm:t>
        <a:bodyPr/>
        <a:lstStyle/>
        <a:p>
          <a:endParaRPr lang="ru-RU"/>
        </a:p>
      </dgm:t>
    </dgm:pt>
    <dgm:pt modelId="{B50DC072-53D1-4875-BEDB-E01F216B6060}" type="sibTrans" cxnId="{C572CEC8-9AA7-47D5-9600-408ECD585BF4}">
      <dgm:prSet/>
      <dgm:spPr/>
      <dgm:t>
        <a:bodyPr/>
        <a:lstStyle/>
        <a:p>
          <a:endParaRPr lang="ru-RU"/>
        </a:p>
      </dgm:t>
    </dgm:pt>
    <dgm:pt modelId="{68C5DA64-4214-4E24-9803-2F26CE609DAB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Науковий(терміни)-</a:t>
          </a:r>
          <a:r>
            <a:rPr lang="uk-UA" b="1" dirty="0" err="1" smtClean="0">
              <a:solidFill>
                <a:srgbClr val="0070C0"/>
              </a:solidFill>
            </a:rPr>
            <a:t>уточнювально</a:t>
          </a:r>
          <a:r>
            <a:rPr lang="uk-UA" b="1" dirty="0" smtClean="0">
              <a:solidFill>
                <a:srgbClr val="0070C0"/>
              </a:solidFill>
            </a:rPr>
            <a:t>-означальна функція</a:t>
          </a:r>
          <a:endParaRPr lang="ru-RU" b="1" dirty="0">
            <a:solidFill>
              <a:srgbClr val="0070C0"/>
            </a:solidFill>
          </a:endParaRPr>
        </a:p>
      </dgm:t>
    </dgm:pt>
    <dgm:pt modelId="{F33F8170-E6F3-46BD-97FB-84F0EC6B59C4}" type="parTrans" cxnId="{E2944CD4-CBCE-422E-A650-452999AA6991}">
      <dgm:prSet/>
      <dgm:spPr/>
      <dgm:t>
        <a:bodyPr/>
        <a:lstStyle/>
        <a:p>
          <a:endParaRPr lang="ru-RU"/>
        </a:p>
      </dgm:t>
    </dgm:pt>
    <dgm:pt modelId="{3AD6C2E5-AB5C-487B-836B-EE3B7A2951CD}" type="sibTrans" cxnId="{E2944CD4-CBCE-422E-A650-452999AA6991}">
      <dgm:prSet/>
      <dgm:spPr/>
      <dgm:t>
        <a:bodyPr/>
        <a:lstStyle/>
        <a:p>
          <a:endParaRPr lang="ru-RU"/>
        </a:p>
      </dgm:t>
    </dgm:pt>
    <dgm:pt modelId="{F46E2178-C44A-4F94-AC9B-83DAC847B87D}">
      <dgm:prSet phldrT="[Текст]"/>
      <dgm:spPr/>
      <dgm:t>
        <a:bodyPr/>
        <a:lstStyle/>
        <a:p>
          <a:r>
            <a:rPr lang="uk-UA" dirty="0" smtClean="0"/>
            <a:t>Іменники</a:t>
          </a:r>
          <a:endParaRPr lang="ru-RU" dirty="0"/>
        </a:p>
      </dgm:t>
    </dgm:pt>
    <dgm:pt modelId="{E6B9FBE7-7B1D-4BB5-834F-48C16A00E187}" type="parTrans" cxnId="{27AD5A5A-6FA8-4470-ADE9-026692720021}">
      <dgm:prSet/>
      <dgm:spPr/>
      <dgm:t>
        <a:bodyPr/>
        <a:lstStyle/>
        <a:p>
          <a:endParaRPr lang="ru-RU"/>
        </a:p>
      </dgm:t>
    </dgm:pt>
    <dgm:pt modelId="{630138AD-DD19-419D-9499-546209F9E6E2}" type="sibTrans" cxnId="{27AD5A5A-6FA8-4470-ADE9-026692720021}">
      <dgm:prSet/>
      <dgm:spPr/>
      <dgm:t>
        <a:bodyPr/>
        <a:lstStyle/>
        <a:p>
          <a:endParaRPr lang="ru-RU"/>
        </a:p>
      </dgm:t>
    </dgm:pt>
    <dgm:pt modelId="{638C73AE-400D-49A2-BCCB-B14AD0A2EF8A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В розмовному й художньому </a:t>
          </a:r>
          <a:r>
            <a:rPr lang="uk-UA" dirty="0" smtClean="0"/>
            <a:t>- </a:t>
          </a:r>
          <a:r>
            <a:rPr lang="uk-UA" b="1" i="1" u="sng" dirty="0" smtClean="0">
              <a:solidFill>
                <a:srgbClr val="FF0000"/>
              </a:solidFill>
            </a:rPr>
            <a:t>стилістична функція(знижена тональність)</a:t>
          </a:r>
          <a:endParaRPr lang="ru-RU" dirty="0"/>
        </a:p>
      </dgm:t>
    </dgm:pt>
    <dgm:pt modelId="{80612D1D-2335-4C96-AE99-B47D548D587C}" type="parTrans" cxnId="{B15F353E-D93A-492A-AB7E-FF4877141A61}">
      <dgm:prSet/>
      <dgm:spPr/>
      <dgm:t>
        <a:bodyPr/>
        <a:lstStyle/>
        <a:p>
          <a:endParaRPr lang="ru-RU"/>
        </a:p>
      </dgm:t>
    </dgm:pt>
    <dgm:pt modelId="{A2975CC1-898D-4DB5-95BB-BE7FD7DB9750}" type="sibTrans" cxnId="{B15F353E-D93A-492A-AB7E-FF4877141A61}">
      <dgm:prSet/>
      <dgm:spPr/>
      <dgm:t>
        <a:bodyPr/>
        <a:lstStyle/>
        <a:p>
          <a:endParaRPr lang="ru-RU"/>
        </a:p>
      </dgm:t>
    </dgm:pt>
    <dgm:pt modelId="{C2C6920F-1FEA-40E4-AF24-670826ABA61C}">
      <dgm:prSet phldrT="[Текст]"/>
      <dgm:spPr/>
      <dgm:t>
        <a:bodyPr/>
        <a:lstStyle/>
        <a:p>
          <a:r>
            <a:rPr lang="uk-UA" b="1" dirty="0" smtClean="0">
              <a:solidFill>
                <a:schemeClr val="accent1">
                  <a:lumMod val="50000"/>
                </a:schemeClr>
              </a:solidFill>
            </a:rPr>
            <a:t>У науковому, публіцистичному й офіційно-діловому виконують </a:t>
          </a:r>
          <a:r>
            <a:rPr lang="uk-UA" b="1" dirty="0" smtClean="0">
              <a:solidFill>
                <a:srgbClr val="FFFF00"/>
              </a:solidFill>
            </a:rPr>
            <a:t>номінативну  функцію</a:t>
          </a:r>
          <a:endParaRPr lang="ru-RU" b="1" dirty="0">
            <a:solidFill>
              <a:srgbClr val="FFFF00"/>
            </a:solidFill>
          </a:endParaRPr>
        </a:p>
      </dgm:t>
    </dgm:pt>
    <dgm:pt modelId="{ADA90F19-59A1-4E03-BBF5-2A1852EB4C29}" type="parTrans" cxnId="{A598F037-DEC9-4D50-82FC-BDDF7FF1B800}">
      <dgm:prSet/>
      <dgm:spPr/>
      <dgm:t>
        <a:bodyPr/>
        <a:lstStyle/>
        <a:p>
          <a:endParaRPr lang="ru-RU"/>
        </a:p>
      </dgm:t>
    </dgm:pt>
    <dgm:pt modelId="{4D4303C3-CBDD-4063-9635-1B3C1B41C534}" type="sibTrans" cxnId="{A598F037-DEC9-4D50-82FC-BDDF7FF1B800}">
      <dgm:prSet/>
      <dgm:spPr/>
      <dgm:t>
        <a:bodyPr/>
        <a:lstStyle/>
        <a:p>
          <a:endParaRPr lang="ru-RU"/>
        </a:p>
      </dgm:t>
    </dgm:pt>
    <dgm:pt modelId="{937AB9DB-C748-4BF1-BDC2-7F416E00EE30}" type="pres">
      <dgm:prSet presAssocID="{308448E7-F0B1-4CD9-BA01-995AB1FF855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45E14D-8082-48AC-85E8-C954AA80DA38}" type="pres">
      <dgm:prSet presAssocID="{DD51AE46-FF3B-4D55-9D47-9B8C9E4BF9CA}" presName="compNode" presStyleCnt="0"/>
      <dgm:spPr/>
    </dgm:pt>
    <dgm:pt modelId="{4B296E0A-C622-46F1-96A9-C20A40F0591B}" type="pres">
      <dgm:prSet presAssocID="{DD51AE46-FF3B-4D55-9D47-9B8C9E4BF9CA}" presName="aNode" presStyleLbl="bgShp" presStyleIdx="0" presStyleCnt="2"/>
      <dgm:spPr/>
      <dgm:t>
        <a:bodyPr/>
        <a:lstStyle/>
        <a:p>
          <a:endParaRPr lang="ru-RU"/>
        </a:p>
      </dgm:t>
    </dgm:pt>
    <dgm:pt modelId="{92A5F081-22A4-4A90-B0A6-843808AED53E}" type="pres">
      <dgm:prSet presAssocID="{DD51AE46-FF3B-4D55-9D47-9B8C9E4BF9CA}" presName="textNode" presStyleLbl="bgShp" presStyleIdx="0" presStyleCnt="2"/>
      <dgm:spPr/>
      <dgm:t>
        <a:bodyPr/>
        <a:lstStyle/>
        <a:p>
          <a:endParaRPr lang="ru-RU"/>
        </a:p>
      </dgm:t>
    </dgm:pt>
    <dgm:pt modelId="{DBD686FD-B8C4-4742-A626-0E67224C6DDA}" type="pres">
      <dgm:prSet presAssocID="{DD51AE46-FF3B-4D55-9D47-9B8C9E4BF9CA}" presName="compChildNode" presStyleCnt="0"/>
      <dgm:spPr/>
    </dgm:pt>
    <dgm:pt modelId="{7C6ACD00-4676-4B89-BDEF-496B4464CB01}" type="pres">
      <dgm:prSet presAssocID="{DD51AE46-FF3B-4D55-9D47-9B8C9E4BF9CA}" presName="theInnerList" presStyleCnt="0"/>
      <dgm:spPr/>
    </dgm:pt>
    <dgm:pt modelId="{C91CD44B-A661-41E7-9D64-7A1EEBAD90E5}" type="pres">
      <dgm:prSet presAssocID="{FB1E8B2C-C2E0-44F6-8A4F-C231DC3F9EE5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C9A713-3F86-4E1C-BCD1-F1A2F8771B86}" type="pres">
      <dgm:prSet presAssocID="{FB1E8B2C-C2E0-44F6-8A4F-C231DC3F9EE5}" presName="aSpace2" presStyleCnt="0"/>
      <dgm:spPr/>
    </dgm:pt>
    <dgm:pt modelId="{FEE5BD03-4775-4450-B162-9BDBCDB85042}" type="pres">
      <dgm:prSet presAssocID="{68C5DA64-4214-4E24-9803-2F26CE609DAB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94EA52-328F-4967-B3D0-A67D9E633712}" type="pres">
      <dgm:prSet presAssocID="{DD51AE46-FF3B-4D55-9D47-9B8C9E4BF9CA}" presName="aSpace" presStyleCnt="0"/>
      <dgm:spPr/>
    </dgm:pt>
    <dgm:pt modelId="{2BC72BC3-D889-4E87-9F83-7E20562B5C79}" type="pres">
      <dgm:prSet presAssocID="{F46E2178-C44A-4F94-AC9B-83DAC847B87D}" presName="compNode" presStyleCnt="0"/>
      <dgm:spPr/>
    </dgm:pt>
    <dgm:pt modelId="{101868CA-8BCD-457C-B1F7-BB1001430846}" type="pres">
      <dgm:prSet presAssocID="{F46E2178-C44A-4F94-AC9B-83DAC847B87D}" presName="aNode" presStyleLbl="bgShp" presStyleIdx="1" presStyleCnt="2"/>
      <dgm:spPr/>
      <dgm:t>
        <a:bodyPr/>
        <a:lstStyle/>
        <a:p>
          <a:endParaRPr lang="ru-RU"/>
        </a:p>
      </dgm:t>
    </dgm:pt>
    <dgm:pt modelId="{ABEEE3E1-745E-4C6E-B9F5-C605E00AE0B7}" type="pres">
      <dgm:prSet presAssocID="{F46E2178-C44A-4F94-AC9B-83DAC847B87D}" presName="textNode" presStyleLbl="bgShp" presStyleIdx="1" presStyleCnt="2"/>
      <dgm:spPr/>
      <dgm:t>
        <a:bodyPr/>
        <a:lstStyle/>
        <a:p>
          <a:endParaRPr lang="ru-RU"/>
        </a:p>
      </dgm:t>
    </dgm:pt>
    <dgm:pt modelId="{B89E593C-0D6C-49A9-856C-D9A651CF9E67}" type="pres">
      <dgm:prSet presAssocID="{F46E2178-C44A-4F94-AC9B-83DAC847B87D}" presName="compChildNode" presStyleCnt="0"/>
      <dgm:spPr/>
    </dgm:pt>
    <dgm:pt modelId="{0AB3F4B7-7BF6-4300-BC02-D71803CFC30A}" type="pres">
      <dgm:prSet presAssocID="{F46E2178-C44A-4F94-AC9B-83DAC847B87D}" presName="theInnerList" presStyleCnt="0"/>
      <dgm:spPr/>
    </dgm:pt>
    <dgm:pt modelId="{6DA703B7-4BE7-4EC5-98CB-6448B2D65517}" type="pres">
      <dgm:prSet presAssocID="{638C73AE-400D-49A2-BCCB-B14AD0A2EF8A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A3AA07-5717-47FA-A31C-D6EFA9AD4981}" type="pres">
      <dgm:prSet presAssocID="{638C73AE-400D-49A2-BCCB-B14AD0A2EF8A}" presName="aSpace2" presStyleCnt="0"/>
      <dgm:spPr/>
    </dgm:pt>
    <dgm:pt modelId="{7B15FCA1-2D05-427B-B869-6708D880691F}" type="pres">
      <dgm:prSet presAssocID="{C2C6920F-1FEA-40E4-AF24-670826ABA61C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72CEC8-9AA7-47D5-9600-408ECD585BF4}" srcId="{DD51AE46-FF3B-4D55-9D47-9B8C9E4BF9CA}" destId="{FB1E8B2C-C2E0-44F6-8A4F-C231DC3F9EE5}" srcOrd="0" destOrd="0" parTransId="{33ABB429-1102-42E6-96E9-9FBD4FCB323E}" sibTransId="{B50DC072-53D1-4875-BEDB-E01F216B6060}"/>
    <dgm:cxn modelId="{18951D83-D959-4C52-8237-1E17EF8C70EB}" type="presOf" srcId="{F46E2178-C44A-4F94-AC9B-83DAC847B87D}" destId="{101868CA-8BCD-457C-B1F7-BB1001430846}" srcOrd="0" destOrd="0" presId="urn:microsoft.com/office/officeart/2005/8/layout/lProcess2"/>
    <dgm:cxn modelId="{E2944CD4-CBCE-422E-A650-452999AA6991}" srcId="{DD51AE46-FF3B-4D55-9D47-9B8C9E4BF9CA}" destId="{68C5DA64-4214-4E24-9803-2F26CE609DAB}" srcOrd="1" destOrd="0" parTransId="{F33F8170-E6F3-46BD-97FB-84F0EC6B59C4}" sibTransId="{3AD6C2E5-AB5C-487B-836B-EE3B7A2951CD}"/>
    <dgm:cxn modelId="{64F109CD-90A7-4C50-AD96-12044F1FB9ED}" type="presOf" srcId="{308448E7-F0B1-4CD9-BA01-995AB1FF8554}" destId="{937AB9DB-C748-4BF1-BDC2-7F416E00EE30}" srcOrd="0" destOrd="0" presId="urn:microsoft.com/office/officeart/2005/8/layout/lProcess2"/>
    <dgm:cxn modelId="{5A78FB42-D1AD-4C36-8117-624F5F805CE2}" type="presOf" srcId="{68C5DA64-4214-4E24-9803-2F26CE609DAB}" destId="{FEE5BD03-4775-4450-B162-9BDBCDB85042}" srcOrd="0" destOrd="0" presId="urn:microsoft.com/office/officeart/2005/8/layout/lProcess2"/>
    <dgm:cxn modelId="{8C94B788-7C7A-4F1D-9BF6-531F9D1975A7}" type="presOf" srcId="{FB1E8B2C-C2E0-44F6-8A4F-C231DC3F9EE5}" destId="{C91CD44B-A661-41E7-9D64-7A1EEBAD90E5}" srcOrd="0" destOrd="0" presId="urn:microsoft.com/office/officeart/2005/8/layout/lProcess2"/>
    <dgm:cxn modelId="{8699ABDC-2349-435B-9CB9-FE4AD7383C24}" type="presOf" srcId="{C2C6920F-1FEA-40E4-AF24-670826ABA61C}" destId="{7B15FCA1-2D05-427B-B869-6708D880691F}" srcOrd="0" destOrd="0" presId="urn:microsoft.com/office/officeart/2005/8/layout/lProcess2"/>
    <dgm:cxn modelId="{D79B9BE6-5D18-42DB-BA8C-D60E1C644557}" type="presOf" srcId="{DD51AE46-FF3B-4D55-9D47-9B8C9E4BF9CA}" destId="{4B296E0A-C622-46F1-96A9-C20A40F0591B}" srcOrd="0" destOrd="0" presId="urn:microsoft.com/office/officeart/2005/8/layout/lProcess2"/>
    <dgm:cxn modelId="{A598F037-DEC9-4D50-82FC-BDDF7FF1B800}" srcId="{F46E2178-C44A-4F94-AC9B-83DAC847B87D}" destId="{C2C6920F-1FEA-40E4-AF24-670826ABA61C}" srcOrd="1" destOrd="0" parTransId="{ADA90F19-59A1-4E03-BBF5-2A1852EB4C29}" sibTransId="{4D4303C3-CBDD-4063-9635-1B3C1B41C534}"/>
    <dgm:cxn modelId="{03DACC91-A2CE-43E8-8E83-7A155F345E40}" srcId="{308448E7-F0B1-4CD9-BA01-995AB1FF8554}" destId="{DD51AE46-FF3B-4D55-9D47-9B8C9E4BF9CA}" srcOrd="0" destOrd="0" parTransId="{7C4831A5-5D7A-4A70-A364-EF41BF607009}" sibTransId="{1FA47F36-7974-4F04-AAD6-CB6E81C11E4E}"/>
    <dgm:cxn modelId="{7B4AE86A-5E48-46B2-9A09-767138AAE5D7}" type="presOf" srcId="{F46E2178-C44A-4F94-AC9B-83DAC847B87D}" destId="{ABEEE3E1-745E-4C6E-B9F5-C605E00AE0B7}" srcOrd="1" destOrd="0" presId="urn:microsoft.com/office/officeart/2005/8/layout/lProcess2"/>
    <dgm:cxn modelId="{F388160B-7907-4084-9554-B0CE6410AD51}" type="presOf" srcId="{DD51AE46-FF3B-4D55-9D47-9B8C9E4BF9CA}" destId="{92A5F081-22A4-4A90-B0A6-843808AED53E}" srcOrd="1" destOrd="0" presId="urn:microsoft.com/office/officeart/2005/8/layout/lProcess2"/>
    <dgm:cxn modelId="{27AD5A5A-6FA8-4470-ADE9-026692720021}" srcId="{308448E7-F0B1-4CD9-BA01-995AB1FF8554}" destId="{F46E2178-C44A-4F94-AC9B-83DAC847B87D}" srcOrd="1" destOrd="0" parTransId="{E6B9FBE7-7B1D-4BB5-834F-48C16A00E187}" sibTransId="{630138AD-DD19-419D-9499-546209F9E6E2}"/>
    <dgm:cxn modelId="{F75D7AA2-10E3-4264-88AF-DFF9CFADE738}" type="presOf" srcId="{638C73AE-400D-49A2-BCCB-B14AD0A2EF8A}" destId="{6DA703B7-4BE7-4EC5-98CB-6448B2D65517}" srcOrd="0" destOrd="0" presId="urn:microsoft.com/office/officeart/2005/8/layout/lProcess2"/>
    <dgm:cxn modelId="{B15F353E-D93A-492A-AB7E-FF4877141A61}" srcId="{F46E2178-C44A-4F94-AC9B-83DAC847B87D}" destId="{638C73AE-400D-49A2-BCCB-B14AD0A2EF8A}" srcOrd="0" destOrd="0" parTransId="{80612D1D-2335-4C96-AE99-B47D548D587C}" sibTransId="{A2975CC1-898D-4DB5-95BB-BE7FD7DB9750}"/>
    <dgm:cxn modelId="{7A884AF4-F4D0-49BD-978F-6A67BA24A3C2}" type="presParOf" srcId="{937AB9DB-C748-4BF1-BDC2-7F416E00EE30}" destId="{8E45E14D-8082-48AC-85E8-C954AA80DA38}" srcOrd="0" destOrd="0" presId="urn:microsoft.com/office/officeart/2005/8/layout/lProcess2"/>
    <dgm:cxn modelId="{AD6FDBB1-CA93-4A1C-9BBC-1CCE4D26608E}" type="presParOf" srcId="{8E45E14D-8082-48AC-85E8-C954AA80DA38}" destId="{4B296E0A-C622-46F1-96A9-C20A40F0591B}" srcOrd="0" destOrd="0" presId="urn:microsoft.com/office/officeart/2005/8/layout/lProcess2"/>
    <dgm:cxn modelId="{6B255236-E6C4-4D82-8984-09A81CEC0408}" type="presParOf" srcId="{8E45E14D-8082-48AC-85E8-C954AA80DA38}" destId="{92A5F081-22A4-4A90-B0A6-843808AED53E}" srcOrd="1" destOrd="0" presId="urn:microsoft.com/office/officeart/2005/8/layout/lProcess2"/>
    <dgm:cxn modelId="{2695F2AC-9DA9-4689-8991-A961E1D9999A}" type="presParOf" srcId="{8E45E14D-8082-48AC-85E8-C954AA80DA38}" destId="{DBD686FD-B8C4-4742-A626-0E67224C6DDA}" srcOrd="2" destOrd="0" presId="urn:microsoft.com/office/officeart/2005/8/layout/lProcess2"/>
    <dgm:cxn modelId="{E2DE9123-2489-4F58-AF82-6BE950BCE0B0}" type="presParOf" srcId="{DBD686FD-B8C4-4742-A626-0E67224C6DDA}" destId="{7C6ACD00-4676-4B89-BDEF-496B4464CB01}" srcOrd="0" destOrd="0" presId="urn:microsoft.com/office/officeart/2005/8/layout/lProcess2"/>
    <dgm:cxn modelId="{4E4D2DCF-EFC6-40F3-A775-BB9F913953E3}" type="presParOf" srcId="{7C6ACD00-4676-4B89-BDEF-496B4464CB01}" destId="{C91CD44B-A661-41E7-9D64-7A1EEBAD90E5}" srcOrd="0" destOrd="0" presId="urn:microsoft.com/office/officeart/2005/8/layout/lProcess2"/>
    <dgm:cxn modelId="{E97422C9-7AE9-40A7-87FB-2929FF88CEF0}" type="presParOf" srcId="{7C6ACD00-4676-4B89-BDEF-496B4464CB01}" destId="{9EC9A713-3F86-4E1C-BCD1-F1A2F8771B86}" srcOrd="1" destOrd="0" presId="urn:microsoft.com/office/officeart/2005/8/layout/lProcess2"/>
    <dgm:cxn modelId="{CEB3DFEC-0079-4402-8C5F-B808121C178A}" type="presParOf" srcId="{7C6ACD00-4676-4B89-BDEF-496B4464CB01}" destId="{FEE5BD03-4775-4450-B162-9BDBCDB85042}" srcOrd="2" destOrd="0" presId="urn:microsoft.com/office/officeart/2005/8/layout/lProcess2"/>
    <dgm:cxn modelId="{982B8F84-719C-4332-A214-EC61B46DE6C3}" type="presParOf" srcId="{937AB9DB-C748-4BF1-BDC2-7F416E00EE30}" destId="{AD94EA52-328F-4967-B3D0-A67D9E633712}" srcOrd="1" destOrd="0" presId="urn:microsoft.com/office/officeart/2005/8/layout/lProcess2"/>
    <dgm:cxn modelId="{D6DB2343-4E6B-48BD-B38F-8275578A0651}" type="presParOf" srcId="{937AB9DB-C748-4BF1-BDC2-7F416E00EE30}" destId="{2BC72BC3-D889-4E87-9F83-7E20562B5C79}" srcOrd="2" destOrd="0" presId="urn:microsoft.com/office/officeart/2005/8/layout/lProcess2"/>
    <dgm:cxn modelId="{5CEAE1E0-712C-4801-989B-9104A47A5D6B}" type="presParOf" srcId="{2BC72BC3-D889-4E87-9F83-7E20562B5C79}" destId="{101868CA-8BCD-457C-B1F7-BB1001430846}" srcOrd="0" destOrd="0" presId="urn:microsoft.com/office/officeart/2005/8/layout/lProcess2"/>
    <dgm:cxn modelId="{149057FD-6936-458F-91C0-525957278411}" type="presParOf" srcId="{2BC72BC3-D889-4E87-9F83-7E20562B5C79}" destId="{ABEEE3E1-745E-4C6E-B9F5-C605E00AE0B7}" srcOrd="1" destOrd="0" presId="urn:microsoft.com/office/officeart/2005/8/layout/lProcess2"/>
    <dgm:cxn modelId="{C2443314-5299-4734-BF17-C47324BD1818}" type="presParOf" srcId="{2BC72BC3-D889-4E87-9F83-7E20562B5C79}" destId="{B89E593C-0D6C-49A9-856C-D9A651CF9E67}" srcOrd="2" destOrd="0" presId="urn:microsoft.com/office/officeart/2005/8/layout/lProcess2"/>
    <dgm:cxn modelId="{0E65F776-8C24-4F52-B6A2-B353C94277DB}" type="presParOf" srcId="{B89E593C-0D6C-49A9-856C-D9A651CF9E67}" destId="{0AB3F4B7-7BF6-4300-BC02-D71803CFC30A}" srcOrd="0" destOrd="0" presId="urn:microsoft.com/office/officeart/2005/8/layout/lProcess2"/>
    <dgm:cxn modelId="{3066963C-8291-4E9B-9F92-3E735BC37805}" type="presParOf" srcId="{0AB3F4B7-7BF6-4300-BC02-D71803CFC30A}" destId="{6DA703B7-4BE7-4EC5-98CB-6448B2D65517}" srcOrd="0" destOrd="0" presId="urn:microsoft.com/office/officeart/2005/8/layout/lProcess2"/>
    <dgm:cxn modelId="{BCB8C5B7-4A62-4D9E-841D-8BEFFF061E8C}" type="presParOf" srcId="{0AB3F4B7-7BF6-4300-BC02-D71803CFC30A}" destId="{9DA3AA07-5717-47FA-A31C-D6EFA9AD4981}" srcOrd="1" destOrd="0" presId="urn:microsoft.com/office/officeart/2005/8/layout/lProcess2"/>
    <dgm:cxn modelId="{26C9856F-2D5D-4AA4-ACAF-D0B903D23A2D}" type="presParOf" srcId="{0AB3F4B7-7BF6-4300-BC02-D71803CFC30A}" destId="{7B15FCA1-2D05-427B-B869-6708D880691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13DD269-C8AA-491F-AAD4-5A16B9F3E9A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9D7385E-D781-437D-9D60-1E1DA5C21CFF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Стилістичний потенціал  абревіатур</a:t>
          </a:r>
          <a:endParaRPr lang="ru-RU" b="1" dirty="0">
            <a:solidFill>
              <a:srgbClr val="002060"/>
            </a:solidFill>
          </a:endParaRPr>
        </a:p>
      </dgm:t>
    </dgm:pt>
    <dgm:pt modelId="{5F9253F3-D9B1-4B37-9682-7513FEFF5463}" type="parTrans" cxnId="{0FE36EED-50DE-4015-B73B-33EB39278123}">
      <dgm:prSet/>
      <dgm:spPr/>
      <dgm:t>
        <a:bodyPr/>
        <a:lstStyle/>
        <a:p>
          <a:endParaRPr lang="ru-RU"/>
        </a:p>
      </dgm:t>
    </dgm:pt>
    <dgm:pt modelId="{06EF72B8-5DBC-47A5-9DCD-4994B50E2C4F}" type="sibTrans" cxnId="{0FE36EED-50DE-4015-B73B-33EB39278123}">
      <dgm:prSet/>
      <dgm:spPr/>
      <dgm:t>
        <a:bodyPr/>
        <a:lstStyle/>
        <a:p>
          <a:endParaRPr lang="ru-RU"/>
        </a:p>
      </dgm:t>
    </dgm:pt>
    <dgm:pt modelId="{F1C450D4-BD98-485D-A3BC-B17D0574C2B2}">
      <dgm:prSet phldrT="[Текст]"/>
      <dgm:spPr/>
      <dgm:t>
        <a:bodyPr/>
        <a:lstStyle/>
        <a:p>
          <a:r>
            <a:rPr lang="uk-UA" b="1" dirty="0" err="1" smtClean="0">
              <a:solidFill>
                <a:srgbClr val="002060"/>
              </a:solidFill>
            </a:rPr>
            <a:t>конденсаторність</a:t>
          </a:r>
          <a:endParaRPr lang="ru-RU" b="1" dirty="0">
            <a:solidFill>
              <a:srgbClr val="002060"/>
            </a:solidFill>
          </a:endParaRPr>
        </a:p>
      </dgm:t>
    </dgm:pt>
    <dgm:pt modelId="{7B47ACC4-DAAD-40EC-9B53-4F419B143285}" type="parTrans" cxnId="{19F6190C-6E13-459B-9819-F7270052E91C}">
      <dgm:prSet/>
      <dgm:spPr/>
      <dgm:t>
        <a:bodyPr/>
        <a:lstStyle/>
        <a:p>
          <a:endParaRPr lang="ru-RU"/>
        </a:p>
      </dgm:t>
    </dgm:pt>
    <dgm:pt modelId="{5B891B42-A94F-4EA1-9FF9-93D75511C955}" type="sibTrans" cxnId="{19F6190C-6E13-459B-9819-F7270052E91C}">
      <dgm:prSet/>
      <dgm:spPr/>
      <dgm:t>
        <a:bodyPr/>
        <a:lstStyle/>
        <a:p>
          <a:endParaRPr lang="ru-RU"/>
        </a:p>
      </dgm:t>
    </dgm:pt>
    <dgm:pt modelId="{0625C464-B34D-47F2-81B0-A8D692A7EA51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 здатність римуватися </a:t>
          </a:r>
          <a:endParaRPr lang="ru-RU" b="1" dirty="0">
            <a:solidFill>
              <a:srgbClr val="002060"/>
            </a:solidFill>
          </a:endParaRPr>
        </a:p>
      </dgm:t>
    </dgm:pt>
    <dgm:pt modelId="{96B38157-D2B4-4673-A6E5-46B1E72F3376}" type="parTrans" cxnId="{0E8ECD38-5D9E-43BF-BCBD-E6BCD79EB5FD}">
      <dgm:prSet/>
      <dgm:spPr/>
      <dgm:t>
        <a:bodyPr/>
        <a:lstStyle/>
        <a:p>
          <a:endParaRPr lang="ru-RU"/>
        </a:p>
      </dgm:t>
    </dgm:pt>
    <dgm:pt modelId="{FF6B3895-846A-4EE1-AB96-5B011E46774C}" type="sibTrans" cxnId="{0E8ECD38-5D9E-43BF-BCBD-E6BCD79EB5FD}">
      <dgm:prSet/>
      <dgm:spPr/>
      <dgm:t>
        <a:bodyPr/>
        <a:lstStyle/>
        <a:p>
          <a:endParaRPr lang="ru-RU"/>
        </a:p>
      </dgm:t>
    </dgm:pt>
    <dgm:pt modelId="{83872268-21FC-47F7-9DB4-79EEC091AEF5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 утворюють ефект </a:t>
          </a:r>
          <a:r>
            <a:rPr lang="uk-UA" b="1" dirty="0" err="1" smtClean="0">
              <a:solidFill>
                <a:srgbClr val="002060"/>
              </a:solidFill>
            </a:rPr>
            <a:t>мовної</a:t>
          </a:r>
          <a:r>
            <a:rPr lang="uk-UA" b="1" dirty="0" smtClean="0">
              <a:solidFill>
                <a:srgbClr val="002060"/>
              </a:solidFill>
            </a:rPr>
            <a:t> гри</a:t>
          </a:r>
          <a:endParaRPr lang="ru-RU" b="1" dirty="0">
            <a:solidFill>
              <a:srgbClr val="002060"/>
            </a:solidFill>
          </a:endParaRPr>
        </a:p>
      </dgm:t>
    </dgm:pt>
    <dgm:pt modelId="{BDECA29E-D93B-4245-84FF-176894D72C21}" type="parTrans" cxnId="{1BBA16C6-AFBA-4A6E-A480-D86F288A33AD}">
      <dgm:prSet/>
      <dgm:spPr/>
      <dgm:t>
        <a:bodyPr/>
        <a:lstStyle/>
        <a:p>
          <a:endParaRPr lang="ru-RU"/>
        </a:p>
      </dgm:t>
    </dgm:pt>
    <dgm:pt modelId="{E5480625-A2F8-49B8-8D72-323BFD716971}" type="sibTrans" cxnId="{1BBA16C6-AFBA-4A6E-A480-D86F288A33AD}">
      <dgm:prSet/>
      <dgm:spPr/>
      <dgm:t>
        <a:bodyPr/>
        <a:lstStyle/>
        <a:p>
          <a:endParaRPr lang="ru-RU"/>
        </a:p>
      </dgm:t>
    </dgm:pt>
    <dgm:pt modelId="{A44B2DF8-10A5-48BA-8367-9C0D16B6BD67}" type="pres">
      <dgm:prSet presAssocID="{213DD269-C8AA-491F-AAD4-5A16B9F3E9A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5402649-ABFE-4BBE-8003-C4F0E6361415}" type="pres">
      <dgm:prSet presAssocID="{A9D7385E-D781-437D-9D60-1E1DA5C21CFF}" presName="root1" presStyleCnt="0"/>
      <dgm:spPr/>
    </dgm:pt>
    <dgm:pt modelId="{64214AD1-7B74-4ECD-9769-13EF8CE61AD5}" type="pres">
      <dgm:prSet presAssocID="{A9D7385E-D781-437D-9D60-1E1DA5C21CFF}" presName="LevelOneTextNode" presStyleLbl="node0" presStyleIdx="0" presStyleCnt="1">
        <dgm:presLayoutVars>
          <dgm:chPref val="3"/>
        </dgm:presLayoutVars>
      </dgm:prSet>
      <dgm:spPr/>
    </dgm:pt>
    <dgm:pt modelId="{71F8E108-FDFF-48BE-B0BA-0FE27F010A74}" type="pres">
      <dgm:prSet presAssocID="{A9D7385E-D781-437D-9D60-1E1DA5C21CFF}" presName="level2hierChild" presStyleCnt="0"/>
      <dgm:spPr/>
    </dgm:pt>
    <dgm:pt modelId="{D9F2EF68-D623-412E-9522-60EAF5E0E61D}" type="pres">
      <dgm:prSet presAssocID="{7B47ACC4-DAAD-40EC-9B53-4F419B143285}" presName="conn2-1" presStyleLbl="parChTrans1D2" presStyleIdx="0" presStyleCnt="3"/>
      <dgm:spPr/>
    </dgm:pt>
    <dgm:pt modelId="{D56DF77C-9F96-45F0-B427-AC64647F6C61}" type="pres">
      <dgm:prSet presAssocID="{7B47ACC4-DAAD-40EC-9B53-4F419B143285}" presName="connTx" presStyleLbl="parChTrans1D2" presStyleIdx="0" presStyleCnt="3"/>
      <dgm:spPr/>
    </dgm:pt>
    <dgm:pt modelId="{DBE8990B-E329-4E30-9C7B-A39C19CBCA75}" type="pres">
      <dgm:prSet presAssocID="{F1C450D4-BD98-485D-A3BC-B17D0574C2B2}" presName="root2" presStyleCnt="0"/>
      <dgm:spPr/>
    </dgm:pt>
    <dgm:pt modelId="{C6051710-F718-4502-81B2-1BEB84F9B486}" type="pres">
      <dgm:prSet presAssocID="{F1C450D4-BD98-485D-A3BC-B17D0574C2B2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5CEAE2-E58C-4D9F-B3D2-B4FF74538C19}" type="pres">
      <dgm:prSet presAssocID="{F1C450D4-BD98-485D-A3BC-B17D0574C2B2}" presName="level3hierChild" presStyleCnt="0"/>
      <dgm:spPr/>
    </dgm:pt>
    <dgm:pt modelId="{92B26413-04A3-45BA-9B75-4E186DD16273}" type="pres">
      <dgm:prSet presAssocID="{96B38157-D2B4-4673-A6E5-46B1E72F3376}" presName="conn2-1" presStyleLbl="parChTrans1D2" presStyleIdx="1" presStyleCnt="3"/>
      <dgm:spPr/>
    </dgm:pt>
    <dgm:pt modelId="{C60F922D-FECD-43E4-AA0D-9D96F5E53EE9}" type="pres">
      <dgm:prSet presAssocID="{96B38157-D2B4-4673-A6E5-46B1E72F3376}" presName="connTx" presStyleLbl="parChTrans1D2" presStyleIdx="1" presStyleCnt="3"/>
      <dgm:spPr/>
    </dgm:pt>
    <dgm:pt modelId="{E20582CA-265F-42D0-9C1E-E9ADCA71274A}" type="pres">
      <dgm:prSet presAssocID="{0625C464-B34D-47F2-81B0-A8D692A7EA51}" presName="root2" presStyleCnt="0"/>
      <dgm:spPr/>
    </dgm:pt>
    <dgm:pt modelId="{71633732-8053-44EC-9F83-D67E38C9B203}" type="pres">
      <dgm:prSet presAssocID="{0625C464-B34D-47F2-81B0-A8D692A7EA51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3FEFB4-CF09-4B2F-91C3-617CB962F2B6}" type="pres">
      <dgm:prSet presAssocID="{0625C464-B34D-47F2-81B0-A8D692A7EA51}" presName="level3hierChild" presStyleCnt="0"/>
      <dgm:spPr/>
    </dgm:pt>
    <dgm:pt modelId="{F046AB81-9D64-4E3A-813D-F785C22A5FCB}" type="pres">
      <dgm:prSet presAssocID="{BDECA29E-D93B-4245-84FF-176894D72C21}" presName="conn2-1" presStyleLbl="parChTrans1D2" presStyleIdx="2" presStyleCnt="3"/>
      <dgm:spPr/>
    </dgm:pt>
    <dgm:pt modelId="{B52F1CEE-0636-4DD1-B7D7-3C016E261FD3}" type="pres">
      <dgm:prSet presAssocID="{BDECA29E-D93B-4245-84FF-176894D72C21}" presName="connTx" presStyleLbl="parChTrans1D2" presStyleIdx="2" presStyleCnt="3"/>
      <dgm:spPr/>
    </dgm:pt>
    <dgm:pt modelId="{61B4DE89-D34F-44BA-9112-6CBFE6DF707E}" type="pres">
      <dgm:prSet presAssocID="{83872268-21FC-47F7-9DB4-79EEC091AEF5}" presName="root2" presStyleCnt="0"/>
      <dgm:spPr/>
    </dgm:pt>
    <dgm:pt modelId="{295F8F0F-1B7F-4238-8327-630C1517C0B7}" type="pres">
      <dgm:prSet presAssocID="{83872268-21FC-47F7-9DB4-79EEC091AEF5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A9B5F7-9EF8-4438-8B43-ED0E14417979}" type="pres">
      <dgm:prSet presAssocID="{83872268-21FC-47F7-9DB4-79EEC091AEF5}" presName="level3hierChild" presStyleCnt="0"/>
      <dgm:spPr/>
    </dgm:pt>
  </dgm:ptLst>
  <dgm:cxnLst>
    <dgm:cxn modelId="{19F6190C-6E13-459B-9819-F7270052E91C}" srcId="{A9D7385E-D781-437D-9D60-1E1DA5C21CFF}" destId="{F1C450D4-BD98-485D-A3BC-B17D0574C2B2}" srcOrd="0" destOrd="0" parTransId="{7B47ACC4-DAAD-40EC-9B53-4F419B143285}" sibTransId="{5B891B42-A94F-4EA1-9FF9-93D75511C955}"/>
    <dgm:cxn modelId="{0E8ECD38-5D9E-43BF-BCBD-E6BCD79EB5FD}" srcId="{A9D7385E-D781-437D-9D60-1E1DA5C21CFF}" destId="{0625C464-B34D-47F2-81B0-A8D692A7EA51}" srcOrd="1" destOrd="0" parTransId="{96B38157-D2B4-4673-A6E5-46B1E72F3376}" sibTransId="{FF6B3895-846A-4EE1-AB96-5B011E46774C}"/>
    <dgm:cxn modelId="{C2DF19FD-A258-4A4C-8420-F0485654BE72}" type="presOf" srcId="{96B38157-D2B4-4673-A6E5-46B1E72F3376}" destId="{C60F922D-FECD-43E4-AA0D-9D96F5E53EE9}" srcOrd="1" destOrd="0" presId="urn:microsoft.com/office/officeart/2008/layout/HorizontalMultiLevelHierarchy"/>
    <dgm:cxn modelId="{874EBD2B-3C4D-49D7-9A29-F85DFA336A53}" type="presOf" srcId="{BDECA29E-D93B-4245-84FF-176894D72C21}" destId="{F046AB81-9D64-4E3A-813D-F785C22A5FCB}" srcOrd="0" destOrd="0" presId="urn:microsoft.com/office/officeart/2008/layout/HorizontalMultiLevelHierarchy"/>
    <dgm:cxn modelId="{94001658-E513-4B58-B723-4BE391F13B03}" type="presOf" srcId="{A9D7385E-D781-437D-9D60-1E1DA5C21CFF}" destId="{64214AD1-7B74-4ECD-9769-13EF8CE61AD5}" srcOrd="0" destOrd="0" presId="urn:microsoft.com/office/officeart/2008/layout/HorizontalMultiLevelHierarchy"/>
    <dgm:cxn modelId="{0FE36EED-50DE-4015-B73B-33EB39278123}" srcId="{213DD269-C8AA-491F-AAD4-5A16B9F3E9A7}" destId="{A9D7385E-D781-437D-9D60-1E1DA5C21CFF}" srcOrd="0" destOrd="0" parTransId="{5F9253F3-D9B1-4B37-9682-7513FEFF5463}" sibTransId="{06EF72B8-5DBC-47A5-9DCD-4994B50E2C4F}"/>
    <dgm:cxn modelId="{08FB21A5-4453-4B23-BD0D-03B553E66577}" type="presOf" srcId="{0625C464-B34D-47F2-81B0-A8D692A7EA51}" destId="{71633732-8053-44EC-9F83-D67E38C9B203}" srcOrd="0" destOrd="0" presId="urn:microsoft.com/office/officeart/2008/layout/HorizontalMultiLevelHierarchy"/>
    <dgm:cxn modelId="{A19E282D-37A2-40C4-B93C-796118BB67BF}" type="presOf" srcId="{7B47ACC4-DAAD-40EC-9B53-4F419B143285}" destId="{D9F2EF68-D623-412E-9522-60EAF5E0E61D}" srcOrd="0" destOrd="0" presId="urn:microsoft.com/office/officeart/2008/layout/HorizontalMultiLevelHierarchy"/>
    <dgm:cxn modelId="{4AD3031E-EE8F-46B4-8C8A-47846BD0D701}" type="presOf" srcId="{96B38157-D2B4-4673-A6E5-46B1E72F3376}" destId="{92B26413-04A3-45BA-9B75-4E186DD16273}" srcOrd="0" destOrd="0" presId="urn:microsoft.com/office/officeart/2008/layout/HorizontalMultiLevelHierarchy"/>
    <dgm:cxn modelId="{B2AABA0C-6143-4D72-9D7C-AF463A5FC192}" type="presOf" srcId="{83872268-21FC-47F7-9DB4-79EEC091AEF5}" destId="{295F8F0F-1B7F-4238-8327-630C1517C0B7}" srcOrd="0" destOrd="0" presId="urn:microsoft.com/office/officeart/2008/layout/HorizontalMultiLevelHierarchy"/>
    <dgm:cxn modelId="{1BBA16C6-AFBA-4A6E-A480-D86F288A33AD}" srcId="{A9D7385E-D781-437D-9D60-1E1DA5C21CFF}" destId="{83872268-21FC-47F7-9DB4-79EEC091AEF5}" srcOrd="2" destOrd="0" parTransId="{BDECA29E-D93B-4245-84FF-176894D72C21}" sibTransId="{E5480625-A2F8-49B8-8D72-323BFD716971}"/>
    <dgm:cxn modelId="{CDF85452-B79F-4644-A602-EAEB340D4F21}" type="presOf" srcId="{BDECA29E-D93B-4245-84FF-176894D72C21}" destId="{B52F1CEE-0636-4DD1-B7D7-3C016E261FD3}" srcOrd="1" destOrd="0" presId="urn:microsoft.com/office/officeart/2008/layout/HorizontalMultiLevelHierarchy"/>
    <dgm:cxn modelId="{D586DFDB-5E38-4574-B726-45853EED5923}" type="presOf" srcId="{213DD269-C8AA-491F-AAD4-5A16B9F3E9A7}" destId="{A44B2DF8-10A5-48BA-8367-9C0D16B6BD67}" srcOrd="0" destOrd="0" presId="urn:microsoft.com/office/officeart/2008/layout/HorizontalMultiLevelHierarchy"/>
    <dgm:cxn modelId="{5A504807-D8FA-41BD-9F0E-38E325ED2AD6}" type="presOf" srcId="{F1C450D4-BD98-485D-A3BC-B17D0574C2B2}" destId="{C6051710-F718-4502-81B2-1BEB84F9B486}" srcOrd="0" destOrd="0" presId="urn:microsoft.com/office/officeart/2008/layout/HorizontalMultiLevelHierarchy"/>
    <dgm:cxn modelId="{4569FE95-5659-4954-918A-4820871B2DC6}" type="presOf" srcId="{7B47ACC4-DAAD-40EC-9B53-4F419B143285}" destId="{D56DF77C-9F96-45F0-B427-AC64647F6C61}" srcOrd="1" destOrd="0" presId="urn:microsoft.com/office/officeart/2008/layout/HorizontalMultiLevelHierarchy"/>
    <dgm:cxn modelId="{B8BF928C-F6EF-46D9-8E1D-902813E0D560}" type="presParOf" srcId="{A44B2DF8-10A5-48BA-8367-9C0D16B6BD67}" destId="{55402649-ABFE-4BBE-8003-C4F0E6361415}" srcOrd="0" destOrd="0" presId="urn:microsoft.com/office/officeart/2008/layout/HorizontalMultiLevelHierarchy"/>
    <dgm:cxn modelId="{5F266BD7-51A9-4C29-BFCA-9BF920E42E3F}" type="presParOf" srcId="{55402649-ABFE-4BBE-8003-C4F0E6361415}" destId="{64214AD1-7B74-4ECD-9769-13EF8CE61AD5}" srcOrd="0" destOrd="0" presId="urn:microsoft.com/office/officeart/2008/layout/HorizontalMultiLevelHierarchy"/>
    <dgm:cxn modelId="{BF49EB55-7B79-4740-8AC0-F11759769D60}" type="presParOf" srcId="{55402649-ABFE-4BBE-8003-C4F0E6361415}" destId="{71F8E108-FDFF-48BE-B0BA-0FE27F010A74}" srcOrd="1" destOrd="0" presId="urn:microsoft.com/office/officeart/2008/layout/HorizontalMultiLevelHierarchy"/>
    <dgm:cxn modelId="{0DBB741F-09DC-42A2-96E2-1A5D323B5D5D}" type="presParOf" srcId="{71F8E108-FDFF-48BE-B0BA-0FE27F010A74}" destId="{D9F2EF68-D623-412E-9522-60EAF5E0E61D}" srcOrd="0" destOrd="0" presId="urn:microsoft.com/office/officeart/2008/layout/HorizontalMultiLevelHierarchy"/>
    <dgm:cxn modelId="{3B123570-94C5-4562-BCA6-5421A287EF5E}" type="presParOf" srcId="{D9F2EF68-D623-412E-9522-60EAF5E0E61D}" destId="{D56DF77C-9F96-45F0-B427-AC64647F6C61}" srcOrd="0" destOrd="0" presId="urn:microsoft.com/office/officeart/2008/layout/HorizontalMultiLevelHierarchy"/>
    <dgm:cxn modelId="{59B28176-FEB3-497D-8C00-71290A7E37BC}" type="presParOf" srcId="{71F8E108-FDFF-48BE-B0BA-0FE27F010A74}" destId="{DBE8990B-E329-4E30-9C7B-A39C19CBCA75}" srcOrd="1" destOrd="0" presId="urn:microsoft.com/office/officeart/2008/layout/HorizontalMultiLevelHierarchy"/>
    <dgm:cxn modelId="{F861F26E-5A2F-4A13-B4E6-E6FCC3710365}" type="presParOf" srcId="{DBE8990B-E329-4E30-9C7B-A39C19CBCA75}" destId="{C6051710-F718-4502-81B2-1BEB84F9B486}" srcOrd="0" destOrd="0" presId="urn:microsoft.com/office/officeart/2008/layout/HorizontalMultiLevelHierarchy"/>
    <dgm:cxn modelId="{14452791-00BF-40FA-A945-D7E7448A38F9}" type="presParOf" srcId="{DBE8990B-E329-4E30-9C7B-A39C19CBCA75}" destId="{EC5CEAE2-E58C-4D9F-B3D2-B4FF74538C19}" srcOrd="1" destOrd="0" presId="urn:microsoft.com/office/officeart/2008/layout/HorizontalMultiLevelHierarchy"/>
    <dgm:cxn modelId="{0980E1F0-2345-4086-8E9B-31BB80911723}" type="presParOf" srcId="{71F8E108-FDFF-48BE-B0BA-0FE27F010A74}" destId="{92B26413-04A3-45BA-9B75-4E186DD16273}" srcOrd="2" destOrd="0" presId="urn:microsoft.com/office/officeart/2008/layout/HorizontalMultiLevelHierarchy"/>
    <dgm:cxn modelId="{25C87154-0226-48E3-9197-2328447B5D40}" type="presParOf" srcId="{92B26413-04A3-45BA-9B75-4E186DD16273}" destId="{C60F922D-FECD-43E4-AA0D-9D96F5E53EE9}" srcOrd="0" destOrd="0" presId="urn:microsoft.com/office/officeart/2008/layout/HorizontalMultiLevelHierarchy"/>
    <dgm:cxn modelId="{C3BECA84-B556-4DA5-B52A-E87C7E1CF4C3}" type="presParOf" srcId="{71F8E108-FDFF-48BE-B0BA-0FE27F010A74}" destId="{E20582CA-265F-42D0-9C1E-E9ADCA71274A}" srcOrd="3" destOrd="0" presId="urn:microsoft.com/office/officeart/2008/layout/HorizontalMultiLevelHierarchy"/>
    <dgm:cxn modelId="{46E4A0C1-2186-4E8C-9C97-206FAB42CADA}" type="presParOf" srcId="{E20582CA-265F-42D0-9C1E-E9ADCA71274A}" destId="{71633732-8053-44EC-9F83-D67E38C9B203}" srcOrd="0" destOrd="0" presId="urn:microsoft.com/office/officeart/2008/layout/HorizontalMultiLevelHierarchy"/>
    <dgm:cxn modelId="{891A20ED-1BC5-4B80-B7E3-2F7CDA252C08}" type="presParOf" srcId="{E20582CA-265F-42D0-9C1E-E9ADCA71274A}" destId="{173FEFB4-CF09-4B2F-91C3-617CB962F2B6}" srcOrd="1" destOrd="0" presId="urn:microsoft.com/office/officeart/2008/layout/HorizontalMultiLevelHierarchy"/>
    <dgm:cxn modelId="{75C2B897-B1F0-4F59-ACD6-BC6291EDF2D2}" type="presParOf" srcId="{71F8E108-FDFF-48BE-B0BA-0FE27F010A74}" destId="{F046AB81-9D64-4E3A-813D-F785C22A5FCB}" srcOrd="4" destOrd="0" presId="urn:microsoft.com/office/officeart/2008/layout/HorizontalMultiLevelHierarchy"/>
    <dgm:cxn modelId="{08EA32E7-8759-4C75-B400-D5C5D5AE1495}" type="presParOf" srcId="{F046AB81-9D64-4E3A-813D-F785C22A5FCB}" destId="{B52F1CEE-0636-4DD1-B7D7-3C016E261FD3}" srcOrd="0" destOrd="0" presId="urn:microsoft.com/office/officeart/2008/layout/HorizontalMultiLevelHierarchy"/>
    <dgm:cxn modelId="{8CCDBF53-068F-4DF0-ABD5-612DD9760FC1}" type="presParOf" srcId="{71F8E108-FDFF-48BE-B0BA-0FE27F010A74}" destId="{61B4DE89-D34F-44BA-9112-6CBFE6DF707E}" srcOrd="5" destOrd="0" presId="urn:microsoft.com/office/officeart/2008/layout/HorizontalMultiLevelHierarchy"/>
    <dgm:cxn modelId="{5EAAC02C-D94B-4A80-8442-5996349CC1A7}" type="presParOf" srcId="{61B4DE89-D34F-44BA-9112-6CBFE6DF707E}" destId="{295F8F0F-1B7F-4238-8327-630C1517C0B7}" srcOrd="0" destOrd="0" presId="urn:microsoft.com/office/officeart/2008/layout/HorizontalMultiLevelHierarchy"/>
    <dgm:cxn modelId="{CE28A607-1CCD-4AE1-B066-50B40274626A}" type="presParOf" srcId="{61B4DE89-D34F-44BA-9112-6CBFE6DF707E}" destId="{E4A9B5F7-9EF8-4438-8B43-ED0E1441797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7B969-2891-48F0-885E-E366797870E1}">
      <dsp:nvSpPr>
        <dsp:cNvPr id="0" name=""/>
        <dsp:cNvSpPr/>
      </dsp:nvSpPr>
      <dsp:spPr>
        <a:xfrm rot="16200000">
          <a:off x="680528" y="1195690"/>
          <a:ext cx="2587230" cy="1581072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14300" rIns="10287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У плані сучасного слововживання </a:t>
          </a:r>
          <a:endParaRPr lang="ru-RU" sz="1800" b="1" kern="1200" dirty="0">
            <a:solidFill>
              <a:schemeClr val="bg1"/>
            </a:solidFill>
          </a:endParaRPr>
        </a:p>
      </dsp:txBody>
      <dsp:txXfrm rot="5400000">
        <a:off x="1260802" y="769807"/>
        <a:ext cx="1503877" cy="2432840"/>
      </dsp:txXfrm>
    </dsp:sp>
    <dsp:sp modelId="{95882DDA-28D6-4F3E-963F-667671710957}">
      <dsp:nvSpPr>
        <dsp:cNvPr id="0" name=""/>
        <dsp:cNvSpPr/>
      </dsp:nvSpPr>
      <dsp:spPr>
        <a:xfrm rot="5400000">
          <a:off x="4201729" y="-313715"/>
          <a:ext cx="2534270" cy="4652146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-558351"/>
            <a:satOff val="-16974"/>
            <a:lumOff val="93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14300" rIns="6858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 </a:t>
          </a:r>
          <a:r>
            <a:rPr lang="uk-UA" sz="1800" b="1" kern="1200" dirty="0" smtClean="0">
              <a:solidFill>
                <a:srgbClr val="002060"/>
              </a:solidFill>
            </a:rPr>
            <a:t>як інструменти(засоби) використання словотворчих типів у різних чи в одному стилі, жанрі</a:t>
          </a:r>
          <a:endParaRPr lang="ru-RU" sz="1800" b="1" kern="1200" dirty="0">
            <a:solidFill>
              <a:srgbClr val="002060"/>
            </a:solidFill>
          </a:endParaRPr>
        </a:p>
      </dsp:txBody>
      <dsp:txXfrm rot="-5400000">
        <a:off x="3142792" y="868957"/>
        <a:ext cx="4528411" cy="2286800"/>
      </dsp:txXfrm>
    </dsp:sp>
    <dsp:sp modelId="{59C26712-4A33-4053-A4E8-AE2CBCA919F6}">
      <dsp:nvSpPr>
        <dsp:cNvPr id="0" name=""/>
        <dsp:cNvSpPr/>
      </dsp:nvSpPr>
      <dsp:spPr>
        <a:xfrm>
          <a:off x="2313613" y="-52244"/>
          <a:ext cx="1652865" cy="1652785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2AEF57-9513-4CF1-B5ED-C092B334981E}">
      <dsp:nvSpPr>
        <dsp:cNvPr id="0" name=""/>
        <dsp:cNvSpPr/>
      </dsp:nvSpPr>
      <dsp:spPr>
        <a:xfrm rot="10800000">
          <a:off x="2209102" y="2149459"/>
          <a:ext cx="1652865" cy="1652785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-1056591"/>
            <a:satOff val="-11799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A2C78-DEB0-476A-8131-225F35B745A6}">
      <dsp:nvSpPr>
        <dsp:cNvPr id="0" name=""/>
        <dsp:cNvSpPr/>
      </dsp:nvSpPr>
      <dsp:spPr>
        <a:xfrm>
          <a:off x="0" y="1417227"/>
          <a:ext cx="10820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1EADF6-86E4-4A09-8CB8-53C7AF0A7696}">
      <dsp:nvSpPr>
        <dsp:cNvPr id="0" name=""/>
        <dsp:cNvSpPr/>
      </dsp:nvSpPr>
      <dsp:spPr>
        <a:xfrm>
          <a:off x="541020" y="1018707"/>
          <a:ext cx="757428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290" tIns="0" rIns="28629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u="sng" kern="1200" dirty="0" err="1" smtClean="0">
              <a:solidFill>
                <a:srgbClr val="002060"/>
              </a:solidFill>
            </a:rPr>
            <a:t>номінативно-інформативнуа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579928" y="1057615"/>
        <a:ext cx="7496464" cy="719224"/>
      </dsp:txXfrm>
    </dsp:sp>
    <dsp:sp modelId="{825A290F-45B0-443E-AE3C-ACB10DD77481}">
      <dsp:nvSpPr>
        <dsp:cNvPr id="0" name=""/>
        <dsp:cNvSpPr/>
      </dsp:nvSpPr>
      <dsp:spPr>
        <a:xfrm>
          <a:off x="0" y="2641947"/>
          <a:ext cx="10820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439E7F-896C-4777-8E33-79C607A99676}">
      <dsp:nvSpPr>
        <dsp:cNvPr id="0" name=""/>
        <dsp:cNvSpPr/>
      </dsp:nvSpPr>
      <dsp:spPr>
        <a:xfrm>
          <a:off x="541020" y="2243427"/>
          <a:ext cx="7574280" cy="7970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290" tIns="0" rIns="28629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u="sng" kern="1200" dirty="0" err="1" smtClean="0">
              <a:solidFill>
                <a:srgbClr val="002060"/>
              </a:solidFill>
            </a:rPr>
            <a:t>номінативно</a:t>
          </a:r>
          <a:r>
            <a:rPr lang="uk-UA" sz="2700" b="1" u="sng" kern="1200" dirty="0" smtClean="0">
              <a:solidFill>
                <a:srgbClr val="002060"/>
              </a:solidFill>
            </a:rPr>
            <a:t>-фактологічна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579928" y="2282335"/>
        <a:ext cx="7496464" cy="719224"/>
      </dsp:txXfrm>
    </dsp:sp>
    <dsp:sp modelId="{D16DF5E6-7FFB-4CB3-8819-1AF4C7D089C9}">
      <dsp:nvSpPr>
        <dsp:cNvPr id="0" name=""/>
        <dsp:cNvSpPr/>
      </dsp:nvSpPr>
      <dsp:spPr>
        <a:xfrm>
          <a:off x="0" y="3866667"/>
          <a:ext cx="108204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34664-7FEF-4DAE-920D-711D045F95F1}">
      <dsp:nvSpPr>
        <dsp:cNvPr id="0" name=""/>
        <dsp:cNvSpPr/>
      </dsp:nvSpPr>
      <dsp:spPr>
        <a:xfrm>
          <a:off x="541020" y="3468147"/>
          <a:ext cx="7574280" cy="7970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290" tIns="0" rIns="286290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rgbClr val="002060"/>
              </a:solidFill>
            </a:rPr>
            <a:t>конотативна </a:t>
          </a:r>
          <a:r>
            <a:rPr lang="uk-UA" sz="2700" b="1" u="sng" kern="1200" dirty="0" smtClean="0">
              <a:solidFill>
                <a:srgbClr val="002060"/>
              </a:solidFill>
            </a:rPr>
            <a:t>(</a:t>
          </a:r>
          <a:r>
            <a:rPr lang="uk-UA" sz="2700" b="1" u="sng" kern="1200" dirty="0" err="1" smtClean="0">
              <a:solidFill>
                <a:srgbClr val="002060"/>
              </a:solidFill>
            </a:rPr>
            <a:t>емоційно</a:t>
          </a:r>
          <a:r>
            <a:rPr lang="uk-UA" sz="2700" b="1" u="sng" kern="1200" dirty="0" smtClean="0">
              <a:solidFill>
                <a:srgbClr val="002060"/>
              </a:solidFill>
            </a:rPr>
            <a:t>-експресивна</a:t>
          </a:r>
          <a:r>
            <a:rPr lang="uk-UA" sz="2700" b="1" kern="1200" dirty="0" smtClean="0">
              <a:solidFill>
                <a:srgbClr val="002060"/>
              </a:solidFill>
            </a:rPr>
            <a:t>) 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579928" y="3507055"/>
        <a:ext cx="7496464" cy="7192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73DBB-33A2-4422-B24F-CC87580880FB}">
      <dsp:nvSpPr>
        <dsp:cNvPr id="0" name=""/>
        <dsp:cNvSpPr/>
      </dsp:nvSpPr>
      <dsp:spPr>
        <a:xfrm>
          <a:off x="2940680" y="684133"/>
          <a:ext cx="4939039" cy="2656046"/>
        </a:xfrm>
        <a:prstGeom prst="round2DiagRect">
          <a:avLst>
            <a:gd name="adj1" fmla="val 0"/>
            <a:gd name="adj2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BC90C2-9598-4229-9345-2737457E99EB}">
      <dsp:nvSpPr>
        <dsp:cNvPr id="0" name=""/>
        <dsp:cNvSpPr/>
      </dsp:nvSpPr>
      <dsp:spPr>
        <a:xfrm>
          <a:off x="5410200" y="965835"/>
          <a:ext cx="658" cy="209264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BBCF8-6334-48CB-BC90-870666D28C8F}">
      <dsp:nvSpPr>
        <dsp:cNvPr id="0" name=""/>
        <dsp:cNvSpPr/>
      </dsp:nvSpPr>
      <dsp:spPr>
        <a:xfrm>
          <a:off x="3105314" y="885348"/>
          <a:ext cx="2140250" cy="225361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chemeClr val="bg1"/>
              </a:solidFill>
            </a:rPr>
            <a:t>Експресивна </a:t>
          </a:r>
          <a:endParaRPr lang="ru-RU" sz="2300" b="1" kern="1200" dirty="0">
            <a:solidFill>
              <a:schemeClr val="bg1"/>
            </a:solidFill>
          </a:endParaRP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chemeClr val="bg1"/>
              </a:solidFill>
            </a:rPr>
            <a:t>функція</a:t>
          </a:r>
          <a:endParaRPr lang="ru-RU" sz="2300" b="1" kern="1200" dirty="0">
            <a:solidFill>
              <a:schemeClr val="bg1"/>
            </a:solidFill>
          </a:endParaRPr>
        </a:p>
      </dsp:txBody>
      <dsp:txXfrm>
        <a:off x="3105314" y="885348"/>
        <a:ext cx="2140250" cy="2253615"/>
      </dsp:txXfrm>
    </dsp:sp>
    <dsp:sp modelId="{785FF0B5-3742-4D77-8EB9-13CE80E3CDB8}">
      <dsp:nvSpPr>
        <dsp:cNvPr id="0" name=""/>
        <dsp:cNvSpPr/>
      </dsp:nvSpPr>
      <dsp:spPr>
        <a:xfrm>
          <a:off x="5574834" y="885348"/>
          <a:ext cx="2140250" cy="225361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chemeClr val="bg1"/>
              </a:solidFill>
            </a:rPr>
            <a:t>Номінативна функція</a:t>
          </a:r>
          <a:endParaRPr lang="ru-RU" sz="2300" b="1" kern="1200" dirty="0">
            <a:solidFill>
              <a:schemeClr val="bg1"/>
            </a:solidFill>
          </a:endParaRPr>
        </a:p>
      </dsp:txBody>
      <dsp:txXfrm>
        <a:off x="5574834" y="885348"/>
        <a:ext cx="2140250" cy="2253615"/>
      </dsp:txXfrm>
    </dsp:sp>
    <dsp:sp modelId="{E1C23F67-25C1-4CD7-8295-943F7669CCA1}">
      <dsp:nvSpPr>
        <dsp:cNvPr id="0" name=""/>
        <dsp:cNvSpPr/>
      </dsp:nvSpPr>
      <dsp:spPr>
        <a:xfrm rot="16200000">
          <a:off x="1080341" y="1037166"/>
          <a:ext cx="2897505" cy="823173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Публіцистичний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1204751" y="1368069"/>
        <a:ext cx="2648686" cy="410187"/>
      </dsp:txXfrm>
    </dsp:sp>
    <dsp:sp modelId="{643D44AE-8697-4ED8-B927-CDA395B36362}">
      <dsp:nvSpPr>
        <dsp:cNvPr id="0" name=""/>
        <dsp:cNvSpPr/>
      </dsp:nvSpPr>
      <dsp:spPr>
        <a:xfrm rot="5400000">
          <a:off x="6842553" y="2163973"/>
          <a:ext cx="2897505" cy="823173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-2671395"/>
            <a:satOff val="17641"/>
            <a:lumOff val="122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науковий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6966963" y="2246057"/>
        <a:ext cx="2648686" cy="410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4A0AE7-6ACF-4771-8A3B-E60838C55776}">
      <dsp:nvSpPr>
        <dsp:cNvPr id="0" name=""/>
        <dsp:cNvSpPr/>
      </dsp:nvSpPr>
      <dsp:spPr>
        <a:xfrm rot="16200000">
          <a:off x="1439" y="1823"/>
          <a:ext cx="4020666" cy="4020666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002060"/>
              </a:solidFill>
            </a:rPr>
            <a:t>Зіставлення однокореневих слів</a:t>
          </a:r>
          <a:endParaRPr lang="ru-RU" sz="2200" b="1" kern="1200" dirty="0">
            <a:solidFill>
              <a:srgbClr val="002060"/>
            </a:solidFill>
          </a:endParaRPr>
        </a:p>
      </dsp:txBody>
      <dsp:txXfrm rot="5400000">
        <a:off x="1439" y="1006989"/>
        <a:ext cx="3317049" cy="2010333"/>
      </dsp:txXfrm>
    </dsp:sp>
    <dsp:sp modelId="{7D339FAC-77EB-4B8E-A700-03B4223EF0D4}">
      <dsp:nvSpPr>
        <dsp:cNvPr id="0" name=""/>
        <dsp:cNvSpPr/>
      </dsp:nvSpPr>
      <dsp:spPr>
        <a:xfrm rot="5400000">
          <a:off x="6798294" y="1823"/>
          <a:ext cx="4020666" cy="4020666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1" kern="1200" dirty="0" smtClean="0">
              <a:solidFill>
                <a:srgbClr val="002060"/>
              </a:solidFill>
            </a:rPr>
            <a:t>вітер – вітер</a:t>
          </a:r>
          <a:r>
            <a:rPr lang="uk-UA" sz="2200" b="1" kern="1200" dirty="0" smtClean="0">
              <a:solidFill>
                <a:srgbClr val="002060"/>
              </a:solidFill>
            </a:rPr>
            <a:t>ець</a:t>
          </a:r>
          <a:r>
            <a:rPr lang="uk-UA" sz="2200" b="1" i="1" kern="1200" dirty="0" smtClean="0">
              <a:solidFill>
                <a:srgbClr val="002060"/>
              </a:solidFill>
            </a:rPr>
            <a:t>, </a:t>
          </a:r>
          <a:r>
            <a:rPr lang="uk-UA" sz="2200" b="1" i="1" kern="1200" dirty="0" err="1" smtClean="0">
              <a:solidFill>
                <a:srgbClr val="002060"/>
              </a:solidFill>
            </a:rPr>
            <a:t>вітр</a:t>
          </a:r>
          <a:r>
            <a:rPr lang="uk-UA" sz="2200" b="1" kern="1200" dirty="0" err="1" smtClean="0">
              <a:solidFill>
                <a:srgbClr val="002060"/>
              </a:solidFill>
            </a:rPr>
            <a:t>ищ</a:t>
          </a:r>
          <a:r>
            <a:rPr lang="uk-UA" sz="2200" b="1" i="1" kern="1200" dirty="0" err="1" smtClean="0">
              <a:solidFill>
                <a:srgbClr val="002060"/>
              </a:solidFill>
            </a:rPr>
            <a:t>е</a:t>
          </a:r>
          <a:r>
            <a:rPr lang="uk-UA" sz="2200" b="1" i="1" kern="1200" dirty="0" smtClean="0">
              <a:solidFill>
                <a:srgbClr val="002060"/>
              </a:solidFill>
            </a:rPr>
            <a:t>;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1" kern="1200" dirty="0" smtClean="0">
              <a:solidFill>
                <a:srgbClr val="002060"/>
              </a:solidFill>
            </a:rPr>
            <a:t>далеко – далеко-далеко, далеч</a:t>
          </a:r>
          <a:r>
            <a:rPr lang="uk-UA" sz="2200" b="1" kern="1200" dirty="0" smtClean="0">
              <a:solidFill>
                <a:srgbClr val="002060"/>
              </a:solidFill>
            </a:rPr>
            <a:t>еньк</a:t>
          </a:r>
          <a:r>
            <a:rPr lang="uk-UA" sz="2200" b="1" i="1" kern="1200" dirty="0" smtClean="0">
              <a:solidFill>
                <a:srgbClr val="002060"/>
              </a:solidFill>
            </a:rPr>
            <a:t>о, далек</a:t>
          </a:r>
          <a:r>
            <a:rPr lang="uk-UA" sz="2200" b="1" kern="1200" dirty="0" smtClean="0">
              <a:solidFill>
                <a:srgbClr val="002060"/>
              </a:solidFill>
            </a:rPr>
            <a:t>ува</a:t>
          </a:r>
          <a:r>
            <a:rPr lang="uk-UA" sz="2200" b="1" i="1" kern="1200" dirty="0" smtClean="0">
              <a:solidFill>
                <a:srgbClr val="002060"/>
              </a:solidFill>
            </a:rPr>
            <a:t>то.</a:t>
          </a:r>
          <a:endParaRPr lang="ru-RU" sz="2200" b="1" kern="1200" dirty="0">
            <a:solidFill>
              <a:srgbClr val="002060"/>
            </a:solidFill>
          </a:endParaRPr>
        </a:p>
      </dsp:txBody>
      <dsp:txXfrm rot="-5400000">
        <a:off x="7501911" y="1006990"/>
        <a:ext cx="3317049" cy="20103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3391A-8DCE-4204-B909-F85B2A89BD6D}">
      <dsp:nvSpPr>
        <dsp:cNvPr id="0" name=""/>
        <dsp:cNvSpPr/>
      </dsp:nvSpPr>
      <dsp:spPr>
        <a:xfrm>
          <a:off x="811529" y="0"/>
          <a:ext cx="9197340" cy="5225461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687D7-DBCD-4A25-BC95-130C4D91F934}">
      <dsp:nvSpPr>
        <dsp:cNvPr id="0" name=""/>
        <dsp:cNvSpPr/>
      </dsp:nvSpPr>
      <dsp:spPr>
        <a:xfrm>
          <a:off x="11623" y="1567638"/>
          <a:ext cx="3482816" cy="20901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стилістичний відтінок зменшеності, пестливості, згрубілості, збільшеної міри якості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113657" y="1669672"/>
        <a:ext cx="3278748" cy="1886116"/>
      </dsp:txXfrm>
    </dsp:sp>
    <dsp:sp modelId="{1749AC6E-A122-413A-8E6D-8F1920334DCD}">
      <dsp:nvSpPr>
        <dsp:cNvPr id="0" name=""/>
        <dsp:cNvSpPr/>
      </dsp:nvSpPr>
      <dsp:spPr>
        <a:xfrm>
          <a:off x="3668791" y="1567638"/>
          <a:ext cx="3482816" cy="209018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вживаються у розмовному й художньому стилях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3770825" y="1669672"/>
        <a:ext cx="3278748" cy="1886116"/>
      </dsp:txXfrm>
    </dsp:sp>
    <dsp:sp modelId="{B3366D0C-58CE-4C6C-88A6-4ABCFFB2ED55}">
      <dsp:nvSpPr>
        <dsp:cNvPr id="0" name=""/>
        <dsp:cNvSpPr/>
      </dsp:nvSpPr>
      <dsp:spPr>
        <a:xfrm>
          <a:off x="7325960" y="1567638"/>
          <a:ext cx="3482816" cy="20901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-</a:t>
          </a:r>
          <a:r>
            <a:rPr lang="uk-UA" sz="2100" b="1" kern="1200" dirty="0" err="1" smtClean="0">
              <a:solidFill>
                <a:schemeClr val="bg1"/>
              </a:solidFill>
            </a:rPr>
            <a:t>ичк</a:t>
          </a:r>
          <a:r>
            <a:rPr lang="uk-UA" sz="2100" b="1" kern="1200" dirty="0" smtClean="0">
              <a:solidFill>
                <a:schemeClr val="bg1"/>
              </a:solidFill>
            </a:rPr>
            <a:t>- (водичка),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-</a:t>
          </a:r>
          <a:r>
            <a:rPr lang="uk-UA" sz="2100" b="1" kern="1200" dirty="0" err="1" smtClean="0">
              <a:solidFill>
                <a:schemeClr val="bg1"/>
              </a:solidFill>
            </a:rPr>
            <a:t>оньк</a:t>
          </a:r>
          <a:r>
            <a:rPr lang="uk-UA" sz="2100" b="1" kern="1200" dirty="0" smtClean="0">
              <a:solidFill>
                <a:schemeClr val="bg1"/>
              </a:solidFill>
            </a:rPr>
            <a:t>- (сестронька),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-</a:t>
          </a:r>
          <a:r>
            <a:rPr lang="uk-UA" sz="2100" b="1" kern="1200" dirty="0" err="1" smtClean="0">
              <a:solidFill>
                <a:schemeClr val="bg1"/>
              </a:solidFill>
            </a:rPr>
            <a:t>еньк</a:t>
          </a:r>
          <a:r>
            <a:rPr lang="uk-UA" sz="2100" b="1" kern="1200" dirty="0" smtClean="0">
              <a:solidFill>
                <a:schemeClr val="bg1"/>
              </a:solidFill>
            </a:rPr>
            <a:t>- (маленький),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-</a:t>
          </a:r>
          <a:r>
            <a:rPr lang="uk-UA" sz="2100" b="1" kern="1200" dirty="0" err="1" smtClean="0">
              <a:solidFill>
                <a:schemeClr val="bg1"/>
              </a:solidFill>
            </a:rPr>
            <a:t>есеньк</a:t>
          </a:r>
          <a:r>
            <a:rPr lang="uk-UA" sz="2100" b="1" kern="1200" dirty="0" smtClean="0">
              <a:solidFill>
                <a:schemeClr val="bg1"/>
              </a:solidFill>
            </a:rPr>
            <a:t>- (білесенький) 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7427994" y="1669672"/>
        <a:ext cx="3278748" cy="18861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87661-B8FB-4165-B418-5967A2DD6ED7}">
      <dsp:nvSpPr>
        <dsp:cNvPr id="0" name=""/>
        <dsp:cNvSpPr/>
      </dsp:nvSpPr>
      <dsp:spPr>
        <a:xfrm>
          <a:off x="4328159" y="663"/>
          <a:ext cx="6492240" cy="25869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err="1" smtClean="0">
              <a:solidFill>
                <a:schemeClr val="bg1"/>
              </a:solidFill>
            </a:rPr>
            <a:t>ун</a:t>
          </a:r>
          <a:r>
            <a:rPr lang="ru-RU" sz="1800" b="1" kern="1200" dirty="0" smtClean="0">
              <a:solidFill>
                <a:schemeClr val="bg1"/>
              </a:solidFill>
            </a:rPr>
            <a:t>- (</a:t>
          </a:r>
          <a:r>
            <a:rPr lang="ru-RU" sz="1800" b="1" kern="1200" dirty="0" err="1" smtClean="0">
              <a:solidFill>
                <a:schemeClr val="bg1"/>
              </a:solidFill>
            </a:rPr>
            <a:t>реготун</a:t>
          </a:r>
          <a:r>
            <a:rPr lang="ru-RU" sz="1800" b="1" kern="1200" dirty="0" smtClean="0">
              <a:solidFill>
                <a:schemeClr val="bg1"/>
              </a:solidFill>
            </a:rPr>
            <a:t>), -</a:t>
          </a:r>
          <a:r>
            <a:rPr lang="ru-RU" sz="1800" b="1" kern="1200" dirty="0" err="1" smtClean="0">
              <a:solidFill>
                <a:schemeClr val="bg1"/>
              </a:solidFill>
            </a:rPr>
            <a:t>альн</a:t>
          </a:r>
          <a:r>
            <a:rPr lang="ru-RU" sz="1800" b="1" kern="1200" dirty="0" smtClean="0">
              <a:solidFill>
                <a:schemeClr val="bg1"/>
              </a:solidFill>
            </a:rPr>
            <a:t>- (</a:t>
          </a:r>
          <a:r>
            <a:rPr lang="ru-RU" sz="1800" b="1" kern="1200" dirty="0" err="1" smtClean="0">
              <a:solidFill>
                <a:schemeClr val="bg1"/>
              </a:solidFill>
            </a:rPr>
            <a:t>роздягальня</a:t>
          </a:r>
          <a:r>
            <a:rPr lang="ru-RU" sz="1800" b="1" kern="1200" dirty="0" smtClean="0">
              <a:solidFill>
                <a:schemeClr val="bg1"/>
              </a:solidFill>
            </a:rPr>
            <a:t>),</a:t>
          </a:r>
          <a:endParaRPr lang="ru-RU" sz="1800" b="1" kern="1200" dirty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bg1"/>
              </a:solidFill>
            </a:rPr>
            <a:t> -ух- (</a:t>
          </a:r>
          <a:r>
            <a:rPr lang="ru-RU" sz="1800" b="1" kern="1200" dirty="0" err="1" smtClean="0">
              <a:solidFill>
                <a:schemeClr val="bg1"/>
              </a:solidFill>
            </a:rPr>
            <a:t>говоруха</a:t>
          </a:r>
          <a:r>
            <a:rPr lang="ru-RU" sz="1800" b="1" kern="1200" dirty="0" smtClean="0">
              <a:solidFill>
                <a:schemeClr val="bg1"/>
              </a:solidFill>
            </a:rPr>
            <a:t>).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328159" y="324037"/>
        <a:ext cx="5522118" cy="1940245"/>
      </dsp:txXfrm>
    </dsp:sp>
    <dsp:sp modelId="{62A3AC93-049C-4AAF-A3D7-71E2357CDCA5}">
      <dsp:nvSpPr>
        <dsp:cNvPr id="0" name=""/>
        <dsp:cNvSpPr/>
      </dsp:nvSpPr>
      <dsp:spPr>
        <a:xfrm>
          <a:off x="0" y="663"/>
          <a:ext cx="4328160" cy="25869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kern="1200" dirty="0" err="1" smtClean="0">
              <a:solidFill>
                <a:schemeClr val="bg1"/>
              </a:solidFill>
            </a:rPr>
            <a:t>розмовний</a:t>
          </a:r>
          <a:r>
            <a:rPr lang="ru-RU" sz="5000" b="1" kern="1200" dirty="0" smtClean="0">
              <a:solidFill>
                <a:schemeClr val="bg1"/>
              </a:solidFill>
            </a:rPr>
            <a:t> стиль</a:t>
          </a:r>
          <a:endParaRPr lang="ru-RU" sz="5000" b="1" kern="1200" dirty="0">
            <a:solidFill>
              <a:schemeClr val="bg1"/>
            </a:solidFill>
          </a:endParaRPr>
        </a:p>
      </dsp:txBody>
      <dsp:txXfrm>
        <a:off x="126287" y="126950"/>
        <a:ext cx="4075586" cy="2334419"/>
      </dsp:txXfrm>
    </dsp:sp>
    <dsp:sp modelId="{CE4D81CD-923F-44CF-9E34-36DF224122F1}">
      <dsp:nvSpPr>
        <dsp:cNvPr id="0" name=""/>
        <dsp:cNvSpPr/>
      </dsp:nvSpPr>
      <dsp:spPr>
        <a:xfrm>
          <a:off x="4328159" y="2846356"/>
          <a:ext cx="6492240" cy="25869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 err="1" smtClean="0">
              <a:solidFill>
                <a:schemeClr val="bg1"/>
              </a:solidFill>
            </a:rPr>
            <a:t>ість</a:t>
          </a:r>
          <a:r>
            <a:rPr lang="uk-UA" sz="1800" b="1" kern="1200" dirty="0" smtClean="0">
              <a:solidFill>
                <a:schemeClr val="bg1"/>
              </a:solidFill>
            </a:rPr>
            <a:t>- (промисловість, собівартість, ефективність), -</a:t>
          </a:r>
          <a:r>
            <a:rPr lang="uk-UA" sz="1800" b="1" kern="1200" dirty="0" err="1" smtClean="0">
              <a:solidFill>
                <a:schemeClr val="bg1"/>
              </a:solidFill>
            </a:rPr>
            <a:t>ств</a:t>
          </a:r>
          <a:r>
            <a:rPr lang="uk-UA" sz="1800" b="1" kern="1200" dirty="0" smtClean="0">
              <a:solidFill>
                <a:schemeClr val="bg1"/>
              </a:solidFill>
            </a:rPr>
            <a:t>- (суспільство), -</a:t>
          </a:r>
          <a:endParaRPr lang="ru-RU" sz="1800" b="1" kern="1200" dirty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 err="1" smtClean="0">
              <a:solidFill>
                <a:schemeClr val="bg1"/>
              </a:solidFill>
            </a:rPr>
            <a:t>цтв</a:t>
          </a:r>
          <a:r>
            <a:rPr lang="uk-UA" sz="1800" b="1" kern="1200" dirty="0" smtClean="0">
              <a:solidFill>
                <a:schemeClr val="bg1"/>
              </a:solidFill>
            </a:rPr>
            <a:t>- (виробництво, керівництво), -</a:t>
          </a:r>
          <a:r>
            <a:rPr lang="uk-UA" sz="1800" b="1" kern="1200" dirty="0" err="1" smtClean="0">
              <a:solidFill>
                <a:schemeClr val="bg1"/>
              </a:solidFill>
            </a:rPr>
            <a:t>ізм</a:t>
          </a:r>
          <a:r>
            <a:rPr lang="uk-UA" sz="1800" b="1" kern="1200" dirty="0" smtClean="0">
              <a:solidFill>
                <a:schemeClr val="bg1"/>
              </a:solidFill>
            </a:rPr>
            <a:t>- (монополізм). </a:t>
          </a:r>
          <a:endParaRPr lang="ru-RU" sz="1800" b="1" kern="1200" dirty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 smtClean="0">
              <a:solidFill>
                <a:schemeClr val="bg1"/>
              </a:solidFill>
            </a:rPr>
            <a:t>-</a:t>
          </a:r>
          <a:r>
            <a:rPr lang="uk-UA" sz="1800" b="1" kern="1200" dirty="0" err="1" smtClean="0">
              <a:solidFill>
                <a:schemeClr val="bg1"/>
              </a:solidFill>
            </a:rPr>
            <a:t>анн</a:t>
          </a:r>
          <a:r>
            <a:rPr lang="uk-UA" sz="1800" b="1" kern="1200" dirty="0" smtClean="0">
              <a:solidFill>
                <a:schemeClr val="bg1"/>
              </a:solidFill>
            </a:rPr>
            <a:t>(я), -</a:t>
          </a:r>
          <a:r>
            <a:rPr lang="uk-UA" sz="1800" b="1" kern="1200" dirty="0" err="1" smtClean="0">
              <a:solidFill>
                <a:schemeClr val="bg1"/>
              </a:solidFill>
            </a:rPr>
            <a:t>енн</a:t>
          </a:r>
          <a:r>
            <a:rPr lang="uk-UA" sz="1800" b="1" kern="1200" dirty="0" smtClean="0">
              <a:solidFill>
                <a:schemeClr val="bg1"/>
              </a:solidFill>
            </a:rPr>
            <a:t>(я):</a:t>
          </a:r>
          <a:endParaRPr lang="ru-RU" sz="1800" b="1" kern="1200" dirty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 smtClean="0">
              <a:solidFill>
                <a:schemeClr val="bg1"/>
              </a:solidFill>
            </a:rPr>
            <a:t>Розроблення(а не розробка),виникнення, проникнення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328159" y="3169730"/>
        <a:ext cx="5522118" cy="1940245"/>
      </dsp:txXfrm>
    </dsp:sp>
    <dsp:sp modelId="{2FB78C9C-B50D-4EA1-BAA8-441D2F83F39A}">
      <dsp:nvSpPr>
        <dsp:cNvPr id="0" name=""/>
        <dsp:cNvSpPr/>
      </dsp:nvSpPr>
      <dsp:spPr>
        <a:xfrm>
          <a:off x="0" y="2846356"/>
          <a:ext cx="4328160" cy="25869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0" b="1" kern="1200" dirty="0" smtClean="0">
              <a:solidFill>
                <a:schemeClr val="bg1"/>
              </a:solidFill>
            </a:rPr>
            <a:t>Науковий стиль</a:t>
          </a:r>
          <a:endParaRPr lang="ru-RU" sz="5000" b="1" kern="1200" dirty="0">
            <a:solidFill>
              <a:schemeClr val="bg1"/>
            </a:solidFill>
          </a:endParaRPr>
        </a:p>
      </dsp:txBody>
      <dsp:txXfrm>
        <a:off x="126287" y="2972643"/>
        <a:ext cx="4075586" cy="23344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C4974-E918-4DAD-B5DE-29666A0EC521}">
      <dsp:nvSpPr>
        <dsp:cNvPr id="0" name=""/>
        <dsp:cNvSpPr/>
      </dsp:nvSpPr>
      <dsp:spPr>
        <a:xfrm>
          <a:off x="31198" y="71205"/>
          <a:ext cx="10758003" cy="1566775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4872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70C0"/>
              </a:solidFill>
            </a:rPr>
            <a:t>стилістичні можливості не високі порівняно з суфіксами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31198" y="462899"/>
        <a:ext cx="10366309" cy="783387"/>
      </dsp:txXfrm>
    </dsp:sp>
    <dsp:sp modelId="{CFF07B14-6A5F-48D5-BE6D-69A1E7B01D05}">
      <dsp:nvSpPr>
        <dsp:cNvPr id="0" name=""/>
        <dsp:cNvSpPr/>
      </dsp:nvSpPr>
      <dsp:spPr>
        <a:xfrm>
          <a:off x="31198" y="1279415"/>
          <a:ext cx="3313465" cy="30181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Максимально ефективні при утворенні </a:t>
          </a:r>
          <a:r>
            <a:rPr lang="uk-UA" sz="1800" b="1" kern="1200" dirty="0" err="1" smtClean="0"/>
            <a:t>дієслів:</a:t>
          </a:r>
          <a:r>
            <a:rPr lang="uk-UA" sz="1800" b="1" i="1" kern="1200" dirty="0" err="1" smtClean="0"/>
            <a:t>іти</a:t>
          </a:r>
          <a:r>
            <a:rPr lang="uk-UA" sz="1800" b="1" i="1" kern="1200" dirty="0" smtClean="0"/>
            <a:t>: дійти, підійти, відійти; бігти: добігти, підбігти, забігти</a:t>
          </a:r>
          <a:r>
            <a:rPr lang="uk-UA" sz="1800" b="1" kern="1200" dirty="0" smtClean="0"/>
            <a:t>.</a:t>
          </a:r>
          <a:endParaRPr lang="ru-RU" sz="1800" b="1" kern="1200" dirty="0"/>
        </a:p>
      </dsp:txBody>
      <dsp:txXfrm>
        <a:off x="31198" y="1279415"/>
        <a:ext cx="3313465" cy="3018185"/>
      </dsp:txXfrm>
    </dsp:sp>
    <dsp:sp modelId="{853BAA21-0F0B-413C-95A4-C121AB4F3288}">
      <dsp:nvSpPr>
        <dsp:cNvPr id="0" name=""/>
        <dsp:cNvSpPr/>
      </dsp:nvSpPr>
      <dsp:spPr>
        <a:xfrm>
          <a:off x="3344663" y="593463"/>
          <a:ext cx="7444538" cy="1566775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4872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err="1" smtClean="0">
              <a:solidFill>
                <a:srgbClr val="FF0000"/>
              </a:solidFill>
            </a:rPr>
            <a:t>Стильва</a:t>
          </a:r>
          <a:r>
            <a:rPr lang="uk-UA" sz="1800" b="1" kern="1200" dirty="0" smtClean="0">
              <a:solidFill>
                <a:srgbClr val="FF0000"/>
              </a:solidFill>
            </a:rPr>
            <a:t> ідентифікація префіксів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3344663" y="985157"/>
        <a:ext cx="7052844" cy="783387"/>
      </dsp:txXfrm>
    </dsp:sp>
    <dsp:sp modelId="{772E143E-58A0-4F72-B906-62004C412E58}">
      <dsp:nvSpPr>
        <dsp:cNvPr id="0" name=""/>
        <dsp:cNvSpPr/>
      </dsp:nvSpPr>
      <dsp:spPr>
        <a:xfrm>
          <a:off x="3532139" y="1801673"/>
          <a:ext cx="3313465" cy="30181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err="1" smtClean="0"/>
            <a:t>пона</a:t>
          </a:r>
          <a:r>
            <a:rPr lang="uk-UA" sz="1800" b="1" kern="1200" dirty="0" smtClean="0"/>
            <a:t>-, попри-, </a:t>
          </a:r>
          <a:r>
            <a:rPr lang="uk-UA" sz="1800" b="1" kern="1200" dirty="0" err="1" smtClean="0"/>
            <a:t>пороз</a:t>
          </a:r>
          <a:r>
            <a:rPr lang="uk-UA" sz="1800" b="1" kern="1200" dirty="0" smtClean="0"/>
            <a:t>-, на-розмовний</a:t>
          </a:r>
          <a:endParaRPr lang="ru-RU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/>
            <a:t>анти-, </a:t>
          </a:r>
          <a:r>
            <a:rPr lang="uk-UA" sz="1800" b="1" i="1" kern="1200" dirty="0" err="1" smtClean="0"/>
            <a:t>архі</a:t>
          </a:r>
          <a:r>
            <a:rPr lang="uk-UA" sz="1800" b="1" i="1" kern="1200" dirty="0" smtClean="0"/>
            <a:t>-, екстра-, контр-, псевдо-, ультра- - науковий</a:t>
          </a:r>
          <a:endParaRPr lang="ru-RU" sz="1800" b="1" kern="1200" dirty="0"/>
        </a:p>
      </dsp:txBody>
      <dsp:txXfrm>
        <a:off x="3532139" y="1801673"/>
        <a:ext cx="3313465" cy="3018185"/>
      </dsp:txXfrm>
    </dsp:sp>
    <dsp:sp modelId="{B8D1B2FE-CF31-485D-BF39-79F98EEC6AF5}">
      <dsp:nvSpPr>
        <dsp:cNvPr id="0" name=""/>
        <dsp:cNvSpPr/>
      </dsp:nvSpPr>
      <dsp:spPr>
        <a:xfrm>
          <a:off x="6689326" y="1235032"/>
          <a:ext cx="4131073" cy="1566775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4872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7030A0"/>
              </a:solidFill>
            </a:rPr>
            <a:t>Здатні утворювати слова суб’єктивної оцінки</a:t>
          </a:r>
          <a:endParaRPr lang="ru-RU" sz="1800" b="1" kern="1200" dirty="0">
            <a:solidFill>
              <a:srgbClr val="7030A0"/>
            </a:solidFill>
          </a:endParaRPr>
        </a:p>
      </dsp:txBody>
      <dsp:txXfrm>
        <a:off x="6689326" y="1626726"/>
        <a:ext cx="3739379" cy="783387"/>
      </dsp:txXfrm>
    </dsp:sp>
    <dsp:sp modelId="{24CDC99F-8013-40BE-BC5C-55AB0D60904B}">
      <dsp:nvSpPr>
        <dsp:cNvPr id="0" name=""/>
        <dsp:cNvSpPr/>
      </dsp:nvSpPr>
      <dsp:spPr>
        <a:xfrm>
          <a:off x="6961078" y="2275663"/>
          <a:ext cx="3313465" cy="2974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err="1" smtClean="0"/>
            <a:t>гарний</a:t>
          </a:r>
          <a:r>
            <a:rPr lang="ru-RU" sz="1800" b="1" i="1" kern="1200" dirty="0" smtClean="0"/>
            <a:t> — </a:t>
          </a:r>
          <a:r>
            <a:rPr lang="ru-RU" sz="1800" b="1" i="1" kern="1200" dirty="0" err="1" smtClean="0"/>
            <a:t>прегарний</a:t>
          </a:r>
          <a:r>
            <a:rPr lang="ru-RU" sz="1800" b="1" i="1" kern="1200" dirty="0" smtClean="0"/>
            <a:t>, </a:t>
          </a:r>
          <a:r>
            <a:rPr lang="ru-RU" sz="1800" b="1" i="1" kern="1200" dirty="0" err="1" smtClean="0"/>
            <a:t>поганий</a:t>
          </a:r>
          <a:r>
            <a:rPr lang="ru-RU" sz="1800" b="1" i="1" kern="1200" dirty="0" smtClean="0"/>
            <a:t> — </a:t>
          </a:r>
          <a:r>
            <a:rPr lang="ru-RU" sz="1800" b="1" i="1" kern="1200" dirty="0" err="1" smtClean="0"/>
            <a:t>препоганий</a:t>
          </a:r>
          <a:r>
            <a:rPr lang="ru-RU" sz="1800" b="1" i="1" kern="1200" dirty="0" smtClean="0"/>
            <a:t>.</a:t>
          </a:r>
          <a:endParaRPr lang="ru-RU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err="1" smtClean="0"/>
            <a:t>воз</a:t>
          </a:r>
          <a:r>
            <a:rPr lang="uk-UA" sz="1800" b="1" i="1" kern="1200" dirty="0" smtClean="0"/>
            <a:t>- (возз'єднати, возвеличити) па-, </a:t>
          </a:r>
          <a:r>
            <a:rPr lang="uk-UA" sz="1800" b="1" i="1" kern="1200" dirty="0" err="1" smtClean="0"/>
            <a:t>пра</a:t>
          </a:r>
          <a:r>
            <a:rPr lang="uk-UA" sz="1800" b="1" i="1" kern="1200" dirty="0" smtClean="0"/>
            <a:t>-, уз</a:t>
          </a:r>
          <a:r>
            <a:rPr lang="uk-UA" sz="1800" b="1" kern="1200" dirty="0" smtClean="0"/>
            <a:t>- </a:t>
          </a:r>
          <a:r>
            <a:rPr lang="uk-UA" sz="1800" b="1" i="1" kern="1200" dirty="0" smtClean="0"/>
            <a:t>  надають </a:t>
          </a:r>
          <a:r>
            <a:rPr lang="uk-UA" sz="1800" b="1" kern="1200" dirty="0" smtClean="0"/>
            <a:t>піднесеності, урочистості</a:t>
          </a:r>
          <a:endParaRPr lang="ru-RU" sz="1800" b="1" kern="1200" dirty="0"/>
        </a:p>
      </dsp:txBody>
      <dsp:txXfrm>
        <a:off x="6961078" y="2275663"/>
        <a:ext cx="3313465" cy="29740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7F0BF-4B3D-4209-9826-54893CA80B08}">
      <dsp:nvSpPr>
        <dsp:cNvPr id="0" name=""/>
        <dsp:cNvSpPr/>
      </dsp:nvSpPr>
      <dsp:spPr>
        <a:xfrm>
          <a:off x="4081425" y="1678"/>
          <a:ext cx="2657549" cy="13287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творяться іменники від дієслів і прикметників: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синій — синь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4120343" y="40596"/>
        <a:ext cx="2579713" cy="1250938"/>
      </dsp:txXfrm>
    </dsp:sp>
    <dsp:sp modelId="{0EE88FD7-0975-4A97-825E-8782A8924C18}">
      <dsp:nvSpPr>
        <dsp:cNvPr id="0" name=""/>
        <dsp:cNvSpPr/>
      </dsp:nvSpPr>
      <dsp:spPr>
        <a:xfrm rot="3600000">
          <a:off x="5814713" y="2334474"/>
          <a:ext cx="1385994" cy="4650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5954234" y="2427488"/>
        <a:ext cx="1106952" cy="279043"/>
      </dsp:txXfrm>
    </dsp:sp>
    <dsp:sp modelId="{3BB242C2-7518-410F-974A-FD1FCA1C3C13}">
      <dsp:nvSpPr>
        <dsp:cNvPr id="0" name=""/>
        <dsp:cNvSpPr/>
      </dsp:nvSpPr>
      <dsp:spPr>
        <a:xfrm>
          <a:off x="6276446" y="3803567"/>
          <a:ext cx="2657549" cy="13287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Конденсаторна функція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6315364" y="3842485"/>
        <a:ext cx="2579713" cy="1250938"/>
      </dsp:txXfrm>
    </dsp:sp>
    <dsp:sp modelId="{3382EF36-B7B2-4E32-A402-E4BE8CCCE05A}">
      <dsp:nvSpPr>
        <dsp:cNvPr id="0" name=""/>
        <dsp:cNvSpPr/>
      </dsp:nvSpPr>
      <dsp:spPr>
        <a:xfrm rot="10800000">
          <a:off x="4717202" y="4235419"/>
          <a:ext cx="1385994" cy="4650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0800000">
        <a:off x="4856723" y="4328433"/>
        <a:ext cx="1106952" cy="279043"/>
      </dsp:txXfrm>
    </dsp:sp>
    <dsp:sp modelId="{BA3C721A-74A3-4EC0-A07D-FC8C005C3101}">
      <dsp:nvSpPr>
        <dsp:cNvPr id="0" name=""/>
        <dsp:cNvSpPr/>
      </dsp:nvSpPr>
      <dsp:spPr>
        <a:xfrm>
          <a:off x="1886403" y="3803567"/>
          <a:ext cx="2657549" cy="132877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Співвідносні з художнім стилем, часто є </a:t>
          </a:r>
          <a:r>
            <a:rPr lang="uk-UA" sz="1800" b="1" kern="1200" dirty="0" err="1" smtClean="0">
              <a:solidFill>
                <a:schemeClr val="bg1"/>
              </a:solidFill>
            </a:rPr>
            <a:t>оказіоналізмами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1925321" y="3842485"/>
        <a:ext cx="2579713" cy="1250938"/>
      </dsp:txXfrm>
    </dsp:sp>
    <dsp:sp modelId="{0F4DD4AA-E2D4-4EDF-BA73-ED7BB1186F06}">
      <dsp:nvSpPr>
        <dsp:cNvPr id="0" name=""/>
        <dsp:cNvSpPr/>
      </dsp:nvSpPr>
      <dsp:spPr>
        <a:xfrm rot="18000000">
          <a:off x="3619691" y="2334474"/>
          <a:ext cx="1385994" cy="46507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3759212" y="2427488"/>
        <a:ext cx="1106952" cy="2790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BB81D-12AB-48B9-B406-F1FD72E5C563}">
      <dsp:nvSpPr>
        <dsp:cNvPr id="0" name=""/>
        <dsp:cNvSpPr/>
      </dsp:nvSpPr>
      <dsp:spPr>
        <a:xfrm rot="16200000">
          <a:off x="1090576" y="1156936"/>
          <a:ext cx="4010543" cy="3317098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133350" rIns="120015" bIns="13335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err="1" smtClean="0">
              <a:solidFill>
                <a:schemeClr val="bg1"/>
              </a:solidFill>
            </a:rPr>
            <a:t>уживаються</a:t>
          </a:r>
          <a:r>
            <a:rPr lang="ru-RU" sz="2100" b="1" kern="1200" dirty="0" smtClean="0">
              <a:solidFill>
                <a:schemeClr val="bg1"/>
              </a:solidFill>
            </a:rPr>
            <a:t> як </a:t>
          </a:r>
          <a:r>
            <a:rPr lang="ru-RU" sz="2100" b="1" kern="1200" dirty="0" err="1" smtClean="0">
              <a:solidFill>
                <a:schemeClr val="bg1"/>
              </a:solidFill>
            </a:rPr>
            <a:t>терміни</a:t>
          </a:r>
          <a:r>
            <a:rPr lang="ru-RU" sz="2100" b="1" kern="1200" dirty="0" smtClean="0">
              <a:solidFill>
                <a:schemeClr val="bg1"/>
              </a:solidFill>
            </a:rPr>
            <a:t> в </a:t>
          </a:r>
          <a:r>
            <a:rPr lang="ru-RU" sz="2100" b="1" kern="1200" dirty="0" err="1" smtClean="0">
              <a:solidFill>
                <a:schemeClr val="bg1"/>
              </a:solidFill>
            </a:rPr>
            <a:t>науковому</a:t>
          </a:r>
          <a:r>
            <a:rPr lang="ru-RU" sz="2100" b="1" kern="1200" dirty="0" smtClean="0">
              <a:solidFill>
                <a:schemeClr val="bg1"/>
              </a:solidFill>
            </a:rPr>
            <a:t>, </a:t>
          </a:r>
          <a:r>
            <a:rPr lang="ru-RU" sz="2100" b="1" kern="1200" dirty="0" err="1" smtClean="0">
              <a:solidFill>
                <a:schemeClr val="bg1"/>
              </a:solidFill>
            </a:rPr>
            <a:t>офіційно-діловому</a:t>
          </a:r>
          <a:r>
            <a:rPr lang="ru-RU" sz="2100" b="1" kern="1200" dirty="0" smtClean="0">
              <a:solidFill>
                <a:schemeClr val="bg1"/>
              </a:solidFill>
            </a:rPr>
            <a:t>, </a:t>
          </a:r>
          <a:r>
            <a:rPr lang="ru-RU" sz="2100" b="1" kern="1200" dirty="0" err="1" smtClean="0">
              <a:solidFill>
                <a:schemeClr val="bg1"/>
              </a:solidFill>
            </a:rPr>
            <a:t>публіцистичному</a:t>
          </a:r>
          <a:r>
            <a:rPr lang="ru-RU" sz="2100" b="1" kern="1200" dirty="0" smtClean="0">
              <a:solidFill>
                <a:schemeClr val="bg1"/>
              </a:solidFill>
            </a:rPr>
            <a:t> стилях (</a:t>
          </a:r>
          <a:r>
            <a:rPr lang="ru-RU" sz="2100" b="1" i="1" kern="1200" dirty="0" err="1" smtClean="0">
              <a:solidFill>
                <a:schemeClr val="bg1"/>
              </a:solidFill>
            </a:rPr>
            <a:t>гідроканал</a:t>
          </a:r>
          <a:r>
            <a:rPr lang="ru-RU" sz="2100" b="1" i="1" kern="1200" dirty="0" smtClean="0">
              <a:solidFill>
                <a:schemeClr val="bg1"/>
              </a:solidFill>
            </a:rPr>
            <a:t>, </a:t>
          </a:r>
          <a:r>
            <a:rPr lang="ru-RU" sz="2100" b="1" i="1" kern="1200" dirty="0" err="1" smtClean="0">
              <a:solidFill>
                <a:schemeClr val="bg1"/>
              </a:solidFill>
            </a:rPr>
            <a:t>кіловат</a:t>
          </a:r>
          <a:r>
            <a:rPr lang="ru-RU" sz="2100" b="1" i="1" kern="1200" dirty="0" smtClean="0">
              <a:solidFill>
                <a:schemeClr val="bg1"/>
              </a:solidFill>
            </a:rPr>
            <a:t>-година</a:t>
          </a:r>
          <a:r>
            <a:rPr lang="ru-RU" sz="2100" b="1" kern="1200" dirty="0" smtClean="0">
              <a:solidFill>
                <a:schemeClr val="bg1"/>
              </a:solidFill>
            </a:rPr>
            <a:t>) – 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b="1" kern="1200" dirty="0" smtClean="0">
            <a:solidFill>
              <a:schemeClr val="bg1"/>
            </a:solidFill>
          </a:endParaRP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C00000"/>
              </a:solidFill>
            </a:rPr>
            <a:t>НОМІНАТИВНА ФУНКЦІЯ</a:t>
          </a:r>
          <a:endParaRPr lang="ru-RU" sz="2100" b="1" kern="1200" dirty="0">
            <a:solidFill>
              <a:srgbClr val="C00000"/>
            </a:solidFill>
          </a:endParaRPr>
        </a:p>
      </dsp:txBody>
      <dsp:txXfrm rot="5400000">
        <a:off x="1599256" y="972171"/>
        <a:ext cx="3155141" cy="3686629"/>
      </dsp:txXfrm>
    </dsp:sp>
    <dsp:sp modelId="{FD70AA0D-9482-4FB7-BCA4-37443637FFC6}">
      <dsp:nvSpPr>
        <dsp:cNvPr id="0" name=""/>
        <dsp:cNvSpPr/>
      </dsp:nvSpPr>
      <dsp:spPr>
        <a:xfrm rot="5400000">
          <a:off x="5069108" y="844171"/>
          <a:ext cx="4585253" cy="422996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-558351"/>
            <a:satOff val="-16974"/>
            <a:lumOff val="93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bg1"/>
              </a:solidFill>
            </a:rPr>
            <a:t>виражають</a:t>
          </a:r>
          <a:r>
            <a:rPr lang="ru-RU" sz="2000" b="1" kern="1200" dirty="0" smtClean="0">
              <a:solidFill>
                <a:schemeClr val="bg1"/>
              </a:solidFill>
            </a:rPr>
            <a:t> </a:t>
          </a:r>
          <a:r>
            <a:rPr lang="ru-RU" sz="2000" b="1" kern="1200" dirty="0" err="1" smtClean="0">
              <a:solidFill>
                <a:schemeClr val="bg1"/>
              </a:solidFill>
            </a:rPr>
            <a:t>різні</a:t>
          </a:r>
          <a:r>
            <a:rPr lang="ru-RU" sz="2000" b="1" kern="1200" dirty="0" smtClean="0">
              <a:solidFill>
                <a:schemeClr val="bg1"/>
              </a:solidFill>
            </a:rPr>
            <a:t> </a:t>
          </a:r>
          <a:r>
            <a:rPr lang="ru-RU" sz="2000" b="1" kern="1200" dirty="0" err="1" smtClean="0">
              <a:solidFill>
                <a:schemeClr val="bg1"/>
              </a:solidFill>
            </a:rPr>
            <a:t>емоційно-експресивні</a:t>
          </a:r>
          <a:r>
            <a:rPr lang="ru-RU" sz="2000" b="1" kern="1200" dirty="0" smtClean="0">
              <a:solidFill>
                <a:schemeClr val="bg1"/>
              </a:solidFill>
            </a:rPr>
            <a:t> </a:t>
          </a:r>
          <a:r>
            <a:rPr lang="ru-RU" sz="2000" b="1" kern="1200" dirty="0" err="1" smtClean="0">
              <a:solidFill>
                <a:schemeClr val="bg1"/>
              </a:solidFill>
            </a:rPr>
            <a:t>відтінки</a:t>
          </a:r>
          <a:r>
            <a:rPr lang="ru-RU" sz="2000" b="1" kern="1200" dirty="0" smtClean="0">
              <a:solidFill>
                <a:schemeClr val="bg1"/>
              </a:solidFill>
            </a:rPr>
            <a:t> в </a:t>
          </a:r>
          <a:r>
            <a:rPr lang="ru-RU" sz="2000" b="1" kern="1200" dirty="0" err="1" smtClean="0">
              <a:solidFill>
                <a:schemeClr val="bg1"/>
              </a:solidFill>
            </a:rPr>
            <a:t>художньому</a:t>
          </a:r>
          <a:r>
            <a:rPr lang="ru-RU" sz="2000" b="1" kern="1200" dirty="0" smtClean="0">
              <a:solidFill>
                <a:schemeClr val="bg1"/>
              </a:solidFill>
            </a:rPr>
            <a:t> </a:t>
          </a:r>
          <a:r>
            <a:rPr lang="ru-RU" sz="2000" b="1" kern="1200" dirty="0" err="1" smtClean="0">
              <a:solidFill>
                <a:schemeClr val="bg1"/>
              </a:solidFill>
            </a:rPr>
            <a:t>стилі</a:t>
          </a:r>
          <a:r>
            <a:rPr lang="ru-RU" sz="2000" b="1" kern="1200" dirty="0" smtClean="0">
              <a:solidFill>
                <a:schemeClr val="bg1"/>
              </a:solidFill>
            </a:rPr>
            <a:t> (</a:t>
          </a:r>
          <a:r>
            <a:rPr lang="ru-RU" sz="2000" b="1" i="1" kern="1200" dirty="0" err="1" smtClean="0">
              <a:solidFill>
                <a:schemeClr val="bg1"/>
              </a:solidFill>
            </a:rPr>
            <a:t>громовозвукий</a:t>
          </a:r>
          <a:r>
            <a:rPr lang="ru-RU" sz="2000" b="1" i="1" kern="1200" dirty="0" smtClean="0">
              <a:solidFill>
                <a:schemeClr val="bg1"/>
              </a:solidFill>
            </a:rPr>
            <a:t>, </a:t>
          </a:r>
          <a:r>
            <a:rPr lang="ru-RU" sz="2000" b="1" i="1" kern="1200" dirty="0" err="1" smtClean="0">
              <a:solidFill>
                <a:schemeClr val="bg1"/>
              </a:solidFill>
            </a:rPr>
            <a:t>смуток</a:t>
          </a:r>
          <a:r>
            <a:rPr lang="ru-RU" sz="2000" b="1" i="1" kern="1200" dirty="0" smtClean="0">
              <a:solidFill>
                <a:schemeClr val="bg1"/>
              </a:solidFill>
            </a:rPr>
            <a:t>-жаль</a:t>
          </a:r>
          <a:r>
            <a:rPr lang="ru-RU" sz="2000" b="1" kern="1200" dirty="0" smtClean="0">
              <a:solidFill>
                <a:schemeClr val="bg1"/>
              </a:solidFill>
            </a:rPr>
            <a:t>) –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chemeClr val="bg1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chemeClr val="bg1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</a:rPr>
            <a:t>ЕКСПРЕСИВНА ФУНКЦІЯ</a:t>
          </a:r>
          <a:endParaRPr lang="ru-RU" sz="2000" b="1" kern="1200" dirty="0">
            <a:solidFill>
              <a:srgbClr val="0070C0"/>
            </a:solidFill>
          </a:endParaRPr>
        </a:p>
      </dsp:txBody>
      <dsp:txXfrm rot="-5400000">
        <a:off x="5246753" y="873054"/>
        <a:ext cx="4023437" cy="4172199"/>
      </dsp:txXfrm>
    </dsp:sp>
    <dsp:sp modelId="{E27D8BB0-892B-47AE-A8DA-CB1782EF5C7B}">
      <dsp:nvSpPr>
        <dsp:cNvPr id="0" name=""/>
        <dsp:cNvSpPr/>
      </dsp:nvSpPr>
      <dsp:spPr>
        <a:xfrm>
          <a:off x="4310468" y="-110704"/>
          <a:ext cx="2280330" cy="2280219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1473C2-41AE-4F7E-B1CC-A4012A428FB3}">
      <dsp:nvSpPr>
        <dsp:cNvPr id="0" name=""/>
        <dsp:cNvSpPr/>
      </dsp:nvSpPr>
      <dsp:spPr>
        <a:xfrm rot="10800000">
          <a:off x="4323535" y="3271812"/>
          <a:ext cx="2280330" cy="2280219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-1056591"/>
            <a:satOff val="-11799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96E0A-C622-46F1-96A9-C20A40F0591B}">
      <dsp:nvSpPr>
        <dsp:cNvPr id="0" name=""/>
        <dsp:cNvSpPr/>
      </dsp:nvSpPr>
      <dsp:spPr>
        <a:xfrm>
          <a:off x="5415" y="0"/>
          <a:ext cx="5209430" cy="477479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Прикметники</a:t>
          </a:r>
          <a:endParaRPr lang="ru-RU" sz="5500" kern="1200" dirty="0"/>
        </a:p>
      </dsp:txBody>
      <dsp:txXfrm>
        <a:off x="5415" y="0"/>
        <a:ext cx="5209430" cy="1432437"/>
      </dsp:txXfrm>
    </dsp:sp>
    <dsp:sp modelId="{C91CD44B-A661-41E7-9D64-7A1EEBAD90E5}">
      <dsp:nvSpPr>
        <dsp:cNvPr id="0" name=""/>
        <dsp:cNvSpPr/>
      </dsp:nvSpPr>
      <dsp:spPr>
        <a:xfrm>
          <a:off x="526358" y="1433836"/>
          <a:ext cx="4167544" cy="14396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u="none" kern="1200" dirty="0" smtClean="0">
              <a:solidFill>
                <a:schemeClr val="bg1"/>
              </a:solidFill>
            </a:rPr>
            <a:t>Художній (неологізми-епітети)-</a:t>
          </a:r>
          <a:r>
            <a:rPr lang="uk-UA" sz="2000" b="1" i="1" u="sng" kern="1200" dirty="0" smtClean="0">
              <a:solidFill>
                <a:srgbClr val="FF0000"/>
              </a:solidFill>
            </a:rPr>
            <a:t>стилістична функція</a:t>
          </a:r>
          <a:endParaRPr lang="ru-RU" sz="2000" b="1" kern="1200" dirty="0">
            <a:solidFill>
              <a:srgbClr val="FF0000"/>
            </a:solidFill>
          </a:endParaRPr>
        </a:p>
      </dsp:txBody>
      <dsp:txXfrm>
        <a:off x="568524" y="1476002"/>
        <a:ext cx="4083212" cy="1355333"/>
      </dsp:txXfrm>
    </dsp:sp>
    <dsp:sp modelId="{FEE5BD03-4775-4450-B162-9BDBCDB85042}">
      <dsp:nvSpPr>
        <dsp:cNvPr id="0" name=""/>
        <dsp:cNvSpPr/>
      </dsp:nvSpPr>
      <dsp:spPr>
        <a:xfrm>
          <a:off x="526358" y="3094988"/>
          <a:ext cx="4167544" cy="1439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Науковий(терміни)-</a:t>
          </a:r>
          <a:r>
            <a:rPr lang="uk-UA" sz="2000" b="1" kern="1200" dirty="0" err="1" smtClean="0">
              <a:solidFill>
                <a:srgbClr val="0070C0"/>
              </a:solidFill>
            </a:rPr>
            <a:t>уточнювально</a:t>
          </a:r>
          <a:r>
            <a:rPr lang="uk-UA" sz="2000" b="1" kern="1200" dirty="0" smtClean="0">
              <a:solidFill>
                <a:srgbClr val="0070C0"/>
              </a:solidFill>
            </a:rPr>
            <a:t>-означальна функція</a:t>
          </a:r>
          <a:endParaRPr lang="ru-RU" sz="2000" b="1" kern="1200" dirty="0">
            <a:solidFill>
              <a:srgbClr val="0070C0"/>
            </a:solidFill>
          </a:endParaRPr>
        </a:p>
      </dsp:txBody>
      <dsp:txXfrm>
        <a:off x="568524" y="3137154"/>
        <a:ext cx="4083212" cy="1355333"/>
      </dsp:txXfrm>
    </dsp:sp>
    <dsp:sp modelId="{101868CA-8BCD-457C-B1F7-BB1001430846}">
      <dsp:nvSpPr>
        <dsp:cNvPr id="0" name=""/>
        <dsp:cNvSpPr/>
      </dsp:nvSpPr>
      <dsp:spPr>
        <a:xfrm>
          <a:off x="5605553" y="0"/>
          <a:ext cx="5209430" cy="477479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Іменники</a:t>
          </a:r>
          <a:endParaRPr lang="ru-RU" sz="5500" kern="1200" dirty="0"/>
        </a:p>
      </dsp:txBody>
      <dsp:txXfrm>
        <a:off x="5605553" y="0"/>
        <a:ext cx="5209430" cy="1432437"/>
      </dsp:txXfrm>
    </dsp:sp>
    <dsp:sp modelId="{6DA703B7-4BE7-4EC5-98CB-6448B2D65517}">
      <dsp:nvSpPr>
        <dsp:cNvPr id="0" name=""/>
        <dsp:cNvSpPr/>
      </dsp:nvSpPr>
      <dsp:spPr>
        <a:xfrm>
          <a:off x="6126496" y="1433836"/>
          <a:ext cx="4167544" cy="14396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002060"/>
              </a:solidFill>
            </a:rPr>
            <a:t>В розмовному й художньому </a:t>
          </a:r>
          <a:r>
            <a:rPr lang="uk-UA" sz="2000" kern="1200" dirty="0" smtClean="0"/>
            <a:t>- </a:t>
          </a:r>
          <a:r>
            <a:rPr lang="uk-UA" sz="2000" b="1" i="1" u="sng" kern="1200" dirty="0" smtClean="0">
              <a:solidFill>
                <a:srgbClr val="FF0000"/>
              </a:solidFill>
            </a:rPr>
            <a:t>стилістична функція(знижена тональність)</a:t>
          </a:r>
          <a:endParaRPr lang="ru-RU" sz="2000" kern="1200" dirty="0"/>
        </a:p>
      </dsp:txBody>
      <dsp:txXfrm>
        <a:off x="6168662" y="1476002"/>
        <a:ext cx="4083212" cy="1355333"/>
      </dsp:txXfrm>
    </dsp:sp>
    <dsp:sp modelId="{7B15FCA1-2D05-427B-B869-6708D880691F}">
      <dsp:nvSpPr>
        <dsp:cNvPr id="0" name=""/>
        <dsp:cNvSpPr/>
      </dsp:nvSpPr>
      <dsp:spPr>
        <a:xfrm>
          <a:off x="6126496" y="3094988"/>
          <a:ext cx="4167544" cy="14396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accent1">
                  <a:lumMod val="50000"/>
                </a:schemeClr>
              </a:solidFill>
            </a:rPr>
            <a:t>У науковому, публіцистичному й офіційно-діловому виконують </a:t>
          </a:r>
          <a:r>
            <a:rPr lang="uk-UA" sz="2000" b="1" kern="1200" dirty="0" smtClean="0">
              <a:solidFill>
                <a:srgbClr val="FFFF00"/>
              </a:solidFill>
            </a:rPr>
            <a:t>номінативну  функцію</a:t>
          </a:r>
          <a:endParaRPr lang="ru-RU" sz="2000" b="1" kern="1200" dirty="0">
            <a:solidFill>
              <a:srgbClr val="FFFF00"/>
            </a:solidFill>
          </a:endParaRPr>
        </a:p>
      </dsp:txBody>
      <dsp:txXfrm>
        <a:off x="6168662" y="3137154"/>
        <a:ext cx="4083212" cy="135533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6AB81-9D64-4E3A-813D-F785C22A5FCB}">
      <dsp:nvSpPr>
        <dsp:cNvPr id="0" name=""/>
        <dsp:cNvSpPr/>
      </dsp:nvSpPr>
      <dsp:spPr>
        <a:xfrm>
          <a:off x="2667319" y="2647483"/>
          <a:ext cx="659964" cy="1257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9982" y="0"/>
              </a:lnTo>
              <a:lnTo>
                <a:pt x="329982" y="1257554"/>
              </a:lnTo>
              <a:lnTo>
                <a:pt x="659964" y="125755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61796" y="3240755"/>
        <a:ext cx="71010" cy="71010"/>
      </dsp:txXfrm>
    </dsp:sp>
    <dsp:sp modelId="{92B26413-04A3-45BA-9B75-4E186DD16273}">
      <dsp:nvSpPr>
        <dsp:cNvPr id="0" name=""/>
        <dsp:cNvSpPr/>
      </dsp:nvSpPr>
      <dsp:spPr>
        <a:xfrm>
          <a:off x="2667319" y="2601763"/>
          <a:ext cx="6599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9964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80802" y="2630984"/>
        <a:ext cx="32998" cy="32998"/>
      </dsp:txXfrm>
    </dsp:sp>
    <dsp:sp modelId="{D9F2EF68-D623-412E-9522-60EAF5E0E61D}">
      <dsp:nvSpPr>
        <dsp:cNvPr id="0" name=""/>
        <dsp:cNvSpPr/>
      </dsp:nvSpPr>
      <dsp:spPr>
        <a:xfrm>
          <a:off x="2667319" y="1389928"/>
          <a:ext cx="659964" cy="1257554"/>
        </a:xfrm>
        <a:custGeom>
          <a:avLst/>
          <a:gdLst/>
          <a:ahLst/>
          <a:cxnLst/>
          <a:rect l="0" t="0" r="0" b="0"/>
          <a:pathLst>
            <a:path>
              <a:moveTo>
                <a:pt x="0" y="1257554"/>
              </a:moveTo>
              <a:lnTo>
                <a:pt x="329982" y="1257554"/>
              </a:lnTo>
              <a:lnTo>
                <a:pt x="329982" y="0"/>
              </a:lnTo>
              <a:lnTo>
                <a:pt x="659964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61796" y="1983200"/>
        <a:ext cx="71010" cy="71010"/>
      </dsp:txXfrm>
    </dsp:sp>
    <dsp:sp modelId="{64214AD1-7B74-4ECD-9769-13EF8CE61AD5}">
      <dsp:nvSpPr>
        <dsp:cNvPr id="0" name=""/>
        <dsp:cNvSpPr/>
      </dsp:nvSpPr>
      <dsp:spPr>
        <a:xfrm rot="16200000">
          <a:off x="-483186" y="2144461"/>
          <a:ext cx="5294967" cy="10060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>
              <a:solidFill>
                <a:srgbClr val="002060"/>
              </a:solidFill>
            </a:rPr>
            <a:t>Стилістичний потенціал  абревіатур</a:t>
          </a:r>
          <a:endParaRPr lang="ru-RU" sz="3400" b="1" kern="1200" dirty="0">
            <a:solidFill>
              <a:srgbClr val="002060"/>
            </a:solidFill>
          </a:endParaRPr>
        </a:p>
      </dsp:txBody>
      <dsp:txXfrm>
        <a:off x="-483186" y="2144461"/>
        <a:ext cx="5294967" cy="1006043"/>
      </dsp:txXfrm>
    </dsp:sp>
    <dsp:sp modelId="{C6051710-F718-4502-81B2-1BEB84F9B486}">
      <dsp:nvSpPr>
        <dsp:cNvPr id="0" name=""/>
        <dsp:cNvSpPr/>
      </dsp:nvSpPr>
      <dsp:spPr>
        <a:xfrm>
          <a:off x="3327283" y="886906"/>
          <a:ext cx="3299823" cy="10060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err="1" smtClean="0">
              <a:solidFill>
                <a:srgbClr val="002060"/>
              </a:solidFill>
            </a:rPr>
            <a:t>конденсаторність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3327283" y="886906"/>
        <a:ext cx="3299823" cy="1006043"/>
      </dsp:txXfrm>
    </dsp:sp>
    <dsp:sp modelId="{71633732-8053-44EC-9F83-D67E38C9B203}">
      <dsp:nvSpPr>
        <dsp:cNvPr id="0" name=""/>
        <dsp:cNvSpPr/>
      </dsp:nvSpPr>
      <dsp:spPr>
        <a:xfrm>
          <a:off x="3327283" y="2144461"/>
          <a:ext cx="3299823" cy="10060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rgbClr val="002060"/>
              </a:solidFill>
            </a:rPr>
            <a:t> здатність римуватися 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3327283" y="2144461"/>
        <a:ext cx="3299823" cy="1006043"/>
      </dsp:txXfrm>
    </dsp:sp>
    <dsp:sp modelId="{295F8F0F-1B7F-4238-8327-630C1517C0B7}">
      <dsp:nvSpPr>
        <dsp:cNvPr id="0" name=""/>
        <dsp:cNvSpPr/>
      </dsp:nvSpPr>
      <dsp:spPr>
        <a:xfrm>
          <a:off x="3327283" y="3402016"/>
          <a:ext cx="3299823" cy="10060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b="1" kern="1200" dirty="0" smtClean="0">
              <a:solidFill>
                <a:srgbClr val="002060"/>
              </a:solidFill>
            </a:rPr>
            <a:t> утворюють ефект </a:t>
          </a:r>
          <a:r>
            <a:rPr lang="uk-UA" sz="2700" b="1" kern="1200" dirty="0" err="1" smtClean="0">
              <a:solidFill>
                <a:srgbClr val="002060"/>
              </a:solidFill>
            </a:rPr>
            <a:t>мовної</a:t>
          </a:r>
          <a:r>
            <a:rPr lang="uk-UA" sz="2700" b="1" kern="1200" dirty="0" smtClean="0">
              <a:solidFill>
                <a:srgbClr val="002060"/>
              </a:solidFill>
            </a:rPr>
            <a:t> гри</a:t>
          </a:r>
          <a:endParaRPr lang="ru-RU" sz="2700" b="1" kern="1200" dirty="0">
            <a:solidFill>
              <a:srgbClr val="002060"/>
            </a:solidFill>
          </a:endParaRPr>
        </a:p>
      </dsp:txBody>
      <dsp:txXfrm>
        <a:off x="3327283" y="3402016"/>
        <a:ext cx="3299823" cy="1006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3040" y="2492905"/>
            <a:ext cx="9448800" cy="1825096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B0F0"/>
                </a:solidFill>
              </a:rPr>
              <a:t>Стилістичне використання словотворчих засобів української мови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Тема 7</a:t>
            </a:r>
            <a:r>
              <a:rPr lang="uk-UA" b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938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326" y="0"/>
            <a:ext cx="11022874" cy="1267097"/>
          </a:xfrm>
        </p:spPr>
        <p:txBody>
          <a:bodyPr>
            <a:normAutofit/>
          </a:bodyPr>
          <a:lstStyle/>
          <a:p>
            <a:pPr lvl="0" algn="ctr"/>
            <a:r>
              <a:rPr lang="ru-RU" b="1" dirty="0" smtClean="0">
                <a:solidFill>
                  <a:srgbClr val="FFFF00"/>
                </a:solidFill>
              </a:rPr>
              <a:t>1.3. </a:t>
            </a:r>
            <a:r>
              <a:rPr lang="ru-RU" b="1" dirty="0" err="1" smtClean="0">
                <a:solidFill>
                  <a:srgbClr val="FFFF00"/>
                </a:solidFill>
              </a:rPr>
              <a:t>Безафіксне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словотворення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>
                <a:solidFill>
                  <a:srgbClr val="FFFF00"/>
                </a:solidFill>
              </a:rPr>
              <a:t>і </a:t>
            </a:r>
            <a:r>
              <a:rPr lang="ru-RU" b="1" dirty="0" err="1">
                <a:solidFill>
                  <a:srgbClr val="FFFF00"/>
                </a:solidFill>
              </a:rPr>
              <a:t>його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стилістичні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можливості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041805"/>
              </p:ext>
            </p:extLst>
          </p:nvPr>
        </p:nvGraphicFramePr>
        <p:xfrm>
          <a:off x="685800" y="1449977"/>
          <a:ext cx="10820400" cy="5134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1500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634" y="-97776"/>
            <a:ext cx="11310257" cy="12930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 2. Складні </a:t>
            </a:r>
            <a:r>
              <a:rPr lang="uk-UA" b="1" dirty="0">
                <a:solidFill>
                  <a:srgbClr val="FFFF00"/>
                </a:solidFill>
              </a:rPr>
              <a:t>слова та їх стилістичні функції в різних стилях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176023"/>
              </p:ext>
            </p:extLst>
          </p:nvPr>
        </p:nvGraphicFramePr>
        <p:xfrm>
          <a:off x="685800" y="1305968"/>
          <a:ext cx="11384280" cy="555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6142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5794" y="150418"/>
            <a:ext cx="12383588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СПІВВІДНЕСЕНІСТЬ ЗІ СТИЛЯМИ СКЛАДНИХ СЛІВ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948953"/>
              </p:ext>
            </p:extLst>
          </p:nvPr>
        </p:nvGraphicFramePr>
        <p:xfrm>
          <a:off x="685800" y="1443447"/>
          <a:ext cx="10820400" cy="4774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490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620" y="-71742"/>
            <a:ext cx="11803380" cy="868485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 3.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Стилістичні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функції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абревіатур</a:t>
            </a:r>
            <a:r>
              <a:rPr lang="uk-UA" b="1" dirty="0" smtClean="0">
                <a:solidFill>
                  <a:srgbClr val="FFFF00"/>
                </a:solidFill>
              </a:rPr>
              <a:t> 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028666"/>
              </p:ext>
            </p:extLst>
          </p:nvPr>
        </p:nvGraphicFramePr>
        <p:xfrm>
          <a:off x="3180806" y="1380993"/>
          <a:ext cx="8288383" cy="5294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608459"/>
            <a:ext cx="125534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https://enpuir.npu.edu.ua/bitstream/handle/123456789/9132/Myslyva-Bunko.pdf?sequence=1&amp;isAllowed=y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2805" y="1011661"/>
            <a:ext cx="11336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https://ekhsuir.kspu.edu/handle/123456789/6689?show=full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9153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" y="0"/>
            <a:ext cx="11336383" cy="653143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Стилістичні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функції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абревіатур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907642"/>
              </p:ext>
            </p:extLst>
          </p:nvPr>
        </p:nvGraphicFramePr>
        <p:xfrm>
          <a:off x="685800" y="652463"/>
          <a:ext cx="10820400" cy="5565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1435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Конверсія</a:t>
            </a:r>
            <a:r>
              <a:rPr lang="ru-RU" b="1" dirty="0">
                <a:solidFill>
                  <a:srgbClr val="FFFF00"/>
                </a:solidFill>
              </a:rPr>
              <a:t> та </a:t>
            </a:r>
            <a:r>
              <a:rPr lang="ru-RU" b="1" dirty="0" err="1">
                <a:solidFill>
                  <a:srgbClr val="FFFF00"/>
                </a:solidFill>
              </a:rPr>
              <a:t>її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стилістичні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можливості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95780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573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u-RU" b="1" dirty="0" err="1"/>
              <a:t>Стилістичний</a:t>
            </a:r>
            <a:r>
              <a:rPr lang="ru-RU" b="1" dirty="0"/>
              <a:t> </a:t>
            </a:r>
            <a:r>
              <a:rPr lang="ru-RU" b="1" dirty="0" err="1"/>
              <a:t>потенціал</a:t>
            </a:r>
            <a:r>
              <a:rPr lang="ru-RU" b="1" dirty="0"/>
              <a:t> </a:t>
            </a:r>
            <a:r>
              <a:rPr lang="ru-RU" b="1" dirty="0" err="1"/>
              <a:t>префіксів</a:t>
            </a:r>
            <a:r>
              <a:rPr lang="ru-RU" b="1" dirty="0"/>
              <a:t> і </a:t>
            </a:r>
            <a:r>
              <a:rPr lang="ru-RU" b="1" dirty="0" err="1"/>
              <a:t>суфіксів</a:t>
            </a:r>
            <a:r>
              <a:rPr lang="ru-RU" b="1" dirty="0"/>
              <a:t>. </a:t>
            </a:r>
            <a:r>
              <a:rPr lang="ru-RU" b="1" dirty="0" err="1"/>
              <a:t>Безсуфіксне</a:t>
            </a:r>
            <a:r>
              <a:rPr lang="ru-RU" b="1" dirty="0"/>
              <a:t> </a:t>
            </a:r>
            <a:r>
              <a:rPr lang="ru-RU" b="1" dirty="0" err="1"/>
              <a:t>творення</a:t>
            </a:r>
            <a:r>
              <a:rPr lang="ru-RU" b="1" dirty="0"/>
              <a:t> і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стилістичні</a:t>
            </a:r>
            <a:r>
              <a:rPr lang="ru-RU" b="1" dirty="0"/>
              <a:t> </a:t>
            </a:r>
            <a:r>
              <a:rPr lang="ru-RU" b="1" dirty="0" err="1"/>
              <a:t>можливості</a:t>
            </a:r>
            <a:r>
              <a:rPr lang="ru-RU" b="1" dirty="0"/>
              <a:t>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b="1" dirty="0" err="1"/>
              <a:t>Складні</a:t>
            </a:r>
            <a:r>
              <a:rPr lang="ru-RU" b="1" dirty="0"/>
              <a:t> слова та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стилістичні</a:t>
            </a:r>
            <a:r>
              <a:rPr lang="ru-RU" b="1" dirty="0"/>
              <a:t> </a:t>
            </a:r>
            <a:r>
              <a:rPr lang="ru-RU" b="1" dirty="0" err="1"/>
              <a:t>функції</a:t>
            </a:r>
            <a:r>
              <a:rPr lang="ru-RU" b="1" dirty="0"/>
              <a:t> в </a:t>
            </a:r>
            <a:r>
              <a:rPr lang="ru-RU" b="1" dirty="0" err="1"/>
              <a:t>різних</a:t>
            </a:r>
            <a:r>
              <a:rPr lang="ru-RU" b="1" dirty="0"/>
              <a:t> стилях.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b="1" dirty="0" err="1"/>
              <a:t>Неморфологічні</a:t>
            </a:r>
            <a:r>
              <a:rPr lang="ru-RU" b="1" dirty="0"/>
              <a:t> </a:t>
            </a:r>
            <a:r>
              <a:rPr lang="ru-RU" b="1" dirty="0" err="1"/>
              <a:t>способи</a:t>
            </a:r>
            <a:r>
              <a:rPr lang="ru-RU" b="1" dirty="0"/>
              <a:t> </a:t>
            </a:r>
            <a:r>
              <a:rPr lang="ru-RU" b="1" dirty="0" err="1"/>
              <a:t>словотвору</a:t>
            </a:r>
            <a:r>
              <a:rPr lang="ru-RU" b="1" dirty="0"/>
              <a:t> та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використання</a:t>
            </a:r>
            <a:r>
              <a:rPr lang="ru-RU" b="1" dirty="0"/>
              <a:t> в </a:t>
            </a:r>
            <a:r>
              <a:rPr lang="ru-RU" b="1" dirty="0" err="1"/>
              <a:t>різних</a:t>
            </a:r>
            <a:r>
              <a:rPr lang="ru-RU" b="1" dirty="0"/>
              <a:t> стилях.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b="1" dirty="0" err="1"/>
              <a:t>Стилістичні</a:t>
            </a:r>
            <a:r>
              <a:rPr lang="ru-RU" b="1" dirty="0"/>
              <a:t> </a:t>
            </a:r>
            <a:r>
              <a:rPr lang="ru-RU" b="1" dirty="0" err="1"/>
              <a:t>функції</a:t>
            </a:r>
            <a:r>
              <a:rPr lang="ru-RU" b="1" dirty="0"/>
              <a:t> </a:t>
            </a:r>
            <a:r>
              <a:rPr lang="ru-RU" b="1" dirty="0" err="1"/>
              <a:t>абревіатур</a:t>
            </a:r>
            <a:r>
              <a:rPr lang="ru-RU" b="1" dirty="0"/>
              <a:t>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b="1" dirty="0" err="1"/>
              <a:t>Конверсія</a:t>
            </a:r>
            <a:r>
              <a:rPr lang="ru-RU" b="1" dirty="0"/>
              <a:t> та </a:t>
            </a:r>
            <a:r>
              <a:rPr lang="ru-RU" b="1" dirty="0" err="1"/>
              <a:t>її</a:t>
            </a:r>
            <a:r>
              <a:rPr lang="ru-RU" b="1" dirty="0"/>
              <a:t> </a:t>
            </a:r>
            <a:r>
              <a:rPr lang="ru-RU" b="1" dirty="0" err="1"/>
              <a:t>стилістичні</a:t>
            </a:r>
            <a:r>
              <a:rPr lang="ru-RU" b="1" dirty="0"/>
              <a:t> </a:t>
            </a:r>
            <a:r>
              <a:rPr lang="ru-RU" b="1" dirty="0" err="1"/>
              <a:t>можливості</a:t>
            </a:r>
            <a:r>
              <a:rPr lang="ru-RU" b="1" dirty="0"/>
              <a:t>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b="1" dirty="0"/>
              <a:t>Слова, </a:t>
            </a:r>
            <a:r>
              <a:rPr lang="ru-RU" b="1" dirty="0" err="1"/>
              <a:t>утворені</a:t>
            </a:r>
            <a:r>
              <a:rPr lang="ru-RU" b="1" dirty="0"/>
              <a:t> способом </a:t>
            </a:r>
            <a:r>
              <a:rPr lang="ru-RU" b="1" dirty="0" err="1"/>
              <a:t>суміщення</a:t>
            </a:r>
            <a:r>
              <a:rPr lang="ru-RU" b="1" dirty="0"/>
              <a:t>, як </a:t>
            </a:r>
            <a:r>
              <a:rPr lang="ru-RU" b="1" dirty="0" err="1"/>
              <a:t>засіб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</a:t>
            </a:r>
            <a:r>
              <a:rPr lang="ru-RU" b="1" dirty="0" err="1"/>
              <a:t>експресивності</a:t>
            </a:r>
            <a:r>
              <a:rPr lang="ru-RU" b="1" dirty="0"/>
              <a:t> тексту.</a:t>
            </a:r>
          </a:p>
          <a:p>
            <a:pPr marL="457200" indent="-457200">
              <a:buFont typeface="+mj-lt"/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3739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7692" y="346361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стилістичні можливості </a:t>
            </a:r>
            <a:r>
              <a:rPr lang="uk-UA" b="1" dirty="0">
                <a:solidFill>
                  <a:srgbClr val="FFFF00"/>
                </a:solidFill>
              </a:rPr>
              <a:t>явищ словотворення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935947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386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9679" y="215733"/>
            <a:ext cx="10128069" cy="12930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Процес стилізації явищ </a:t>
            </a:r>
            <a:r>
              <a:rPr lang="uk-UA" b="1" dirty="0">
                <a:solidFill>
                  <a:srgbClr val="FFFF00"/>
                </a:solidFill>
              </a:rPr>
              <a:t>словотворення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408107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244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4628" y="294110"/>
            <a:ext cx="10297886" cy="1293028"/>
          </a:xfrm>
        </p:spPr>
        <p:txBody>
          <a:bodyPr>
            <a:normAutofit/>
          </a:bodyPr>
          <a:lstStyle/>
          <a:p>
            <a:pPr lvl="1"/>
            <a:r>
              <a:rPr lang="uk-UA" sz="3200" dirty="0" smtClean="0">
                <a:solidFill>
                  <a:srgbClr val="FFFF00"/>
                </a:solidFill>
              </a:rPr>
              <a:t>Питання 1.1. </a:t>
            </a:r>
            <a:r>
              <a:rPr lang="uk-UA" sz="3200" dirty="0">
                <a:solidFill>
                  <a:srgbClr val="FFFF00"/>
                </a:solidFill>
              </a:rPr>
              <a:t>С</a:t>
            </a:r>
            <a:r>
              <a:rPr lang="ru-RU" sz="3200" b="1" dirty="0" err="1">
                <a:solidFill>
                  <a:srgbClr val="FFFF00"/>
                </a:solidFill>
              </a:rPr>
              <a:t>тилістичні</a:t>
            </a:r>
            <a:r>
              <a:rPr lang="ru-RU" sz="3200" b="1" dirty="0">
                <a:solidFill>
                  <a:srgbClr val="FFFF00"/>
                </a:solidFill>
              </a:rPr>
              <a:t> </a:t>
            </a:r>
            <a:r>
              <a:rPr lang="ru-RU" sz="3200" b="1" dirty="0" err="1">
                <a:solidFill>
                  <a:srgbClr val="FFFF00"/>
                </a:solidFill>
              </a:rPr>
              <a:t>функції</a:t>
            </a:r>
            <a:r>
              <a:rPr lang="ru-RU" sz="3200" b="1" dirty="0">
                <a:solidFill>
                  <a:srgbClr val="FFFF00"/>
                </a:solidFill>
              </a:rPr>
              <a:t> </a:t>
            </a:r>
            <a:r>
              <a:rPr lang="ru-RU" sz="3200" b="1" dirty="0" err="1">
                <a:solidFill>
                  <a:srgbClr val="FFFF00"/>
                </a:solidFill>
              </a:rPr>
              <a:t>суфіксів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210618"/>
              </p:ext>
            </p:extLst>
          </p:nvPr>
        </p:nvGraphicFramePr>
        <p:xfrm>
          <a:off x="685800" y="992777"/>
          <a:ext cx="10820400" cy="5225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324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1303" y="0"/>
            <a:ext cx="8610600" cy="666206"/>
          </a:xfrm>
        </p:spPr>
        <p:txBody>
          <a:bodyPr/>
          <a:lstStyle/>
          <a:p>
            <a:r>
              <a:rPr lang="uk-UA" dirty="0">
                <a:solidFill>
                  <a:srgbClr val="FFFF00"/>
                </a:solidFill>
              </a:rPr>
              <a:t>С</a:t>
            </a:r>
            <a:r>
              <a:rPr lang="ru-RU" b="1" dirty="0" err="1">
                <a:solidFill>
                  <a:srgbClr val="FFFF00"/>
                </a:solidFill>
              </a:rPr>
              <a:t>тилістичні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функції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суфіксів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716190"/>
              </p:ext>
            </p:extLst>
          </p:nvPr>
        </p:nvGraphicFramePr>
        <p:xfrm>
          <a:off x="685800" y="784225"/>
          <a:ext cx="10820400" cy="5434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759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9451" y="0"/>
            <a:ext cx="10996749" cy="129302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err="1">
                <a:solidFill>
                  <a:srgbClr val="FFFF00"/>
                </a:solidFill>
              </a:rPr>
              <a:t>Порівняйте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варіанти</a:t>
            </a:r>
            <a:r>
              <a:rPr lang="ru-RU" b="1" dirty="0">
                <a:solidFill>
                  <a:srgbClr val="FFFF00"/>
                </a:solidFill>
              </a:rPr>
              <a:t>. </a:t>
            </a:r>
            <a:r>
              <a:rPr lang="ru-RU" b="1" dirty="0" err="1">
                <a:solidFill>
                  <a:srgbClr val="FFFF00"/>
                </a:solidFill>
              </a:rPr>
              <a:t>Обгрунтуйте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зроблену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письменником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заміну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виділених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слів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sz="2800" dirty="0" err="1"/>
              <a:t>Андрій</a:t>
            </a:r>
            <a:r>
              <a:rPr lang="ru-RU" sz="2800" dirty="0"/>
              <a:t> </a:t>
            </a:r>
            <a:r>
              <a:rPr lang="ru-RU" sz="2800" dirty="0" err="1"/>
              <a:t>підійшов</a:t>
            </a:r>
            <a:r>
              <a:rPr lang="ru-RU" sz="2800" dirty="0"/>
              <a:t> до </a:t>
            </a:r>
            <a:r>
              <a:rPr lang="ru-RU" sz="2800" dirty="0" err="1"/>
              <a:t>хати</a:t>
            </a:r>
            <a:r>
              <a:rPr lang="ru-RU" sz="2800" dirty="0"/>
              <a:t>. Крива, </a:t>
            </a:r>
            <a:r>
              <a:rPr lang="ru-RU" sz="2800" dirty="0" err="1"/>
              <a:t>похилена</a:t>
            </a:r>
            <a:r>
              <a:rPr lang="ru-RU" sz="2800" dirty="0"/>
              <a:t> </a:t>
            </a:r>
            <a:r>
              <a:rPr lang="ru-RU" sz="2800" dirty="0" err="1">
                <a:solidFill>
                  <a:srgbClr val="FFFF00"/>
                </a:solidFill>
              </a:rPr>
              <a:t>хатинка</a:t>
            </a:r>
            <a:r>
              <a:rPr lang="ru-RU" sz="2800" dirty="0">
                <a:solidFill>
                  <a:srgbClr val="FFFF00"/>
                </a:solidFill>
              </a:rPr>
              <a:t>,</a:t>
            </a:r>
            <a:r>
              <a:rPr lang="ru-RU" sz="2800" dirty="0"/>
              <a:t> з </a:t>
            </a:r>
            <a:r>
              <a:rPr lang="ru-RU" sz="2800" dirty="0" err="1"/>
              <a:t>чорною</a:t>
            </a:r>
            <a:r>
              <a:rPr lang="ru-RU" sz="2800" dirty="0"/>
              <a:t> </a:t>
            </a:r>
            <a:r>
              <a:rPr lang="ru-RU" sz="2800" dirty="0" err="1"/>
              <a:t>стріхою</a:t>
            </a:r>
            <a:r>
              <a:rPr lang="ru-RU" sz="2800" dirty="0"/>
              <a:t> і </a:t>
            </a:r>
            <a:r>
              <a:rPr lang="ru-RU" sz="2800" dirty="0" err="1"/>
              <a:t>білими</a:t>
            </a:r>
            <a:r>
              <a:rPr lang="ru-RU" sz="2800" dirty="0"/>
              <a:t> </a:t>
            </a:r>
            <a:r>
              <a:rPr lang="ru-RU" sz="2800" dirty="0" err="1"/>
              <a:t>стінами</a:t>
            </a:r>
            <a:r>
              <a:rPr lang="ru-RU" sz="2800" dirty="0"/>
              <a:t>, стояла </a:t>
            </a:r>
            <a:r>
              <a:rPr lang="ru-RU" sz="2800" dirty="0" err="1"/>
              <a:t>поміж</a:t>
            </a:r>
            <a:r>
              <a:rPr lang="ru-RU" sz="2800" dirty="0"/>
              <a:t> </a:t>
            </a:r>
            <a:r>
              <a:rPr lang="ru-RU" sz="2800" dirty="0" err="1"/>
              <a:t>вікнами</a:t>
            </a:r>
            <a:r>
              <a:rPr lang="ru-RU" sz="2800" dirty="0"/>
              <a:t> </a:t>
            </a:r>
            <a:r>
              <a:rPr lang="ru-RU" sz="2800" dirty="0" err="1">
                <a:solidFill>
                  <a:srgbClr val="FFFF00"/>
                </a:solidFill>
              </a:rPr>
              <a:t>хатинок</a:t>
            </a:r>
            <a:r>
              <a:rPr lang="ru-RU" sz="2800" dirty="0"/>
              <a:t>, колись </a:t>
            </a:r>
            <a:r>
              <a:rPr lang="ru-RU" sz="2800" dirty="0" err="1"/>
              <a:t>побудованих</a:t>
            </a:r>
            <a:r>
              <a:rPr lang="ru-RU" sz="2800" dirty="0"/>
              <a:t> фабрикою для </a:t>
            </a:r>
            <a:r>
              <a:rPr lang="ru-RU" sz="2800" dirty="0" err="1"/>
              <a:t>робітників</a:t>
            </a:r>
            <a:r>
              <a:rPr lang="ru-RU" sz="2800" dirty="0"/>
              <a:t>, і </a:t>
            </a:r>
            <a:r>
              <a:rPr lang="ru-RU" sz="2800" dirty="0" err="1"/>
              <a:t>здавалась</a:t>
            </a:r>
            <a:r>
              <a:rPr lang="ru-RU" sz="2800" dirty="0"/>
              <a:t> </a:t>
            </a:r>
            <a:r>
              <a:rPr lang="ru-RU" sz="2800" dirty="0" err="1"/>
              <a:t>чимсь</a:t>
            </a:r>
            <a:r>
              <a:rPr lang="ru-RU" sz="2800" dirty="0"/>
              <a:t> живим і теплим </a:t>
            </a:r>
            <a:r>
              <a:rPr lang="ru-RU" sz="2800" dirty="0" err="1"/>
              <a:t>серед</a:t>
            </a:r>
            <a:r>
              <a:rPr lang="ru-RU" sz="2800" dirty="0"/>
              <a:t> </a:t>
            </a:r>
            <a:r>
              <a:rPr lang="ru-RU" sz="2800" dirty="0" err="1"/>
              <a:t>холодних</a:t>
            </a:r>
            <a:r>
              <a:rPr lang="ru-RU" sz="2800" dirty="0"/>
              <a:t> </a:t>
            </a:r>
            <a:r>
              <a:rPr lang="ru-RU" sz="2800" dirty="0" err="1"/>
              <a:t>мерців</a:t>
            </a:r>
            <a:r>
              <a:rPr lang="ru-RU" sz="2800" dirty="0"/>
              <a:t>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sz="2800" dirty="0" err="1"/>
              <a:t>Андрій</a:t>
            </a:r>
            <a:r>
              <a:rPr lang="ru-RU" sz="2800" dirty="0"/>
              <a:t> </a:t>
            </a:r>
            <a:r>
              <a:rPr lang="ru-RU" sz="2800" dirty="0" err="1"/>
              <a:t>підійшов</a:t>
            </a:r>
            <a:r>
              <a:rPr lang="ru-RU" sz="2800" dirty="0"/>
              <a:t> до </a:t>
            </a:r>
            <a:r>
              <a:rPr lang="ru-RU" sz="2800" dirty="0" err="1"/>
              <a:t>хати</a:t>
            </a:r>
            <a:r>
              <a:rPr lang="ru-RU" sz="2800" dirty="0"/>
              <a:t>. Крива, </a:t>
            </a:r>
            <a:r>
              <a:rPr lang="ru-RU" sz="2800" dirty="0" err="1"/>
              <a:t>похилена</a:t>
            </a:r>
            <a:r>
              <a:rPr lang="ru-RU" sz="2800" dirty="0"/>
              <a:t> </a:t>
            </a:r>
            <a:r>
              <a:rPr lang="ru-RU" sz="2800" dirty="0" err="1">
                <a:solidFill>
                  <a:srgbClr val="FFFF00"/>
                </a:solidFill>
              </a:rPr>
              <a:t>халупка</a:t>
            </a:r>
            <a:r>
              <a:rPr lang="ru-RU" sz="2800" dirty="0">
                <a:solidFill>
                  <a:srgbClr val="FFFF00"/>
                </a:solidFill>
              </a:rPr>
              <a:t>,</a:t>
            </a:r>
            <a:r>
              <a:rPr lang="ru-RU" sz="2800" dirty="0"/>
              <a:t> з </a:t>
            </a:r>
            <a:r>
              <a:rPr lang="ru-RU" sz="2800" dirty="0" err="1"/>
              <a:t>чорною</a:t>
            </a:r>
            <a:r>
              <a:rPr lang="ru-RU" sz="2800" dirty="0"/>
              <a:t> </a:t>
            </a:r>
            <a:r>
              <a:rPr lang="ru-RU" sz="2800" dirty="0" err="1"/>
              <a:t>стріхою</a:t>
            </a:r>
            <a:r>
              <a:rPr lang="ru-RU" sz="2800" dirty="0"/>
              <a:t> і </a:t>
            </a:r>
            <a:r>
              <a:rPr lang="ru-RU" sz="2800" dirty="0" err="1"/>
              <a:t>білими</a:t>
            </a:r>
            <a:r>
              <a:rPr lang="ru-RU" sz="2800" dirty="0"/>
              <a:t> </a:t>
            </a:r>
            <a:r>
              <a:rPr lang="ru-RU" sz="2800" dirty="0" err="1"/>
              <a:t>стінами</a:t>
            </a:r>
            <a:r>
              <a:rPr lang="ru-RU" sz="2800" dirty="0"/>
              <a:t>, стояла </a:t>
            </a:r>
            <a:r>
              <a:rPr lang="ru-RU" sz="2800" dirty="0" err="1"/>
              <a:t>поміж</a:t>
            </a:r>
            <a:r>
              <a:rPr lang="ru-RU" sz="2800" dirty="0"/>
              <a:t> </a:t>
            </a:r>
            <a:r>
              <a:rPr lang="ru-RU" sz="2800" dirty="0" err="1"/>
              <a:t>вікнами</a:t>
            </a:r>
            <a:r>
              <a:rPr lang="ru-RU" sz="2800" dirty="0"/>
              <a:t> </a:t>
            </a:r>
            <a:r>
              <a:rPr lang="ru-RU" sz="2800" dirty="0" err="1">
                <a:solidFill>
                  <a:srgbClr val="FFFF00"/>
                </a:solidFill>
              </a:rPr>
              <a:t>осель</a:t>
            </a:r>
            <a:r>
              <a:rPr lang="ru-RU" sz="2800" dirty="0"/>
              <a:t>, колись </a:t>
            </a:r>
            <a:r>
              <a:rPr lang="ru-RU" sz="2800" dirty="0" err="1"/>
              <a:t>побудованих</a:t>
            </a:r>
            <a:r>
              <a:rPr lang="ru-RU" sz="2800" dirty="0"/>
              <a:t> фабрикою для </a:t>
            </a:r>
            <a:r>
              <a:rPr lang="ru-RU" sz="2800" dirty="0" err="1"/>
              <a:t>робітників</a:t>
            </a:r>
            <a:r>
              <a:rPr lang="ru-RU" sz="2800" dirty="0"/>
              <a:t>, і </a:t>
            </a:r>
            <a:r>
              <a:rPr lang="ru-RU" sz="2800" dirty="0" err="1"/>
              <a:t>здавалась</a:t>
            </a:r>
            <a:r>
              <a:rPr lang="ru-RU" sz="2800" dirty="0"/>
              <a:t> </a:t>
            </a:r>
            <a:r>
              <a:rPr lang="ru-RU" sz="2800" dirty="0" err="1"/>
              <a:t>чимсь</a:t>
            </a:r>
            <a:r>
              <a:rPr lang="ru-RU" sz="2800" dirty="0"/>
              <a:t> живим і теплим </a:t>
            </a:r>
            <a:r>
              <a:rPr lang="ru-RU" sz="2800" dirty="0" err="1"/>
              <a:t>серед</a:t>
            </a:r>
            <a:r>
              <a:rPr lang="ru-RU" sz="2800" dirty="0"/>
              <a:t> </a:t>
            </a:r>
            <a:r>
              <a:rPr lang="ru-RU" sz="2800" dirty="0" err="1"/>
              <a:t>холодних</a:t>
            </a:r>
            <a:r>
              <a:rPr lang="ru-RU" sz="2800" dirty="0"/>
              <a:t> </a:t>
            </a:r>
            <a:r>
              <a:rPr lang="ru-RU" sz="2800" dirty="0" err="1"/>
              <a:t>мерців</a:t>
            </a:r>
            <a:r>
              <a:rPr lang="ru-RU" sz="2800" dirty="0"/>
              <a:t>.</a:t>
            </a:r>
          </a:p>
          <a:p>
            <a:r>
              <a:rPr lang="ru-RU" sz="2800" dirty="0"/>
              <a:t>(М. </a:t>
            </a:r>
            <a:r>
              <a:rPr lang="ru-RU" sz="2800" dirty="0" err="1"/>
              <a:t>Коцюбинський</a:t>
            </a:r>
            <a:r>
              <a:rPr lang="ru-RU" sz="28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30319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162217"/>
              </p:ext>
            </p:extLst>
          </p:nvPr>
        </p:nvGraphicFramePr>
        <p:xfrm>
          <a:off x="533399" y="-420871"/>
          <a:ext cx="11658601" cy="7045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1935">
                  <a:extLst>
                    <a:ext uri="{9D8B030D-6E8A-4147-A177-3AD203B41FA5}">
                      <a16:colId xmlns:a16="http://schemas.microsoft.com/office/drawing/2014/main" val="658586234"/>
                    </a:ext>
                  </a:extLst>
                </a:gridCol>
                <a:gridCol w="4253333">
                  <a:extLst>
                    <a:ext uri="{9D8B030D-6E8A-4147-A177-3AD203B41FA5}">
                      <a16:colId xmlns:a16="http://schemas.microsoft.com/office/drawing/2014/main" val="2648260680"/>
                    </a:ext>
                  </a:extLst>
                </a:gridCol>
                <a:gridCol w="4253333">
                  <a:extLst>
                    <a:ext uri="{9D8B030D-6E8A-4147-A177-3AD203B41FA5}">
                      <a16:colId xmlns:a16="http://schemas.microsoft.com/office/drawing/2014/main" val="771579338"/>
                    </a:ext>
                  </a:extLst>
                </a:gridCol>
              </a:tblGrid>
              <a:tr h="298962">
                <a:tc gridSpan="3">
                  <a:txBody>
                    <a:bodyPr/>
                    <a:lstStyle/>
                    <a:p>
                      <a:pPr marL="457200" marR="4235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FFFF00"/>
                          </a:solidFill>
                          <a:effectLst/>
                        </a:rPr>
                        <a:t>Стилістичне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FFFF00"/>
                          </a:solidFill>
                          <a:effectLst/>
                        </a:rPr>
                        <a:t>забарвлення</a:t>
                      </a:r>
                      <a:r>
                        <a:rPr lang="ru-RU" sz="1400" b="1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FFFF00"/>
                          </a:solidFill>
                          <a:effectLst/>
                        </a:rPr>
                        <a:t>суфіксів</a:t>
                      </a:r>
                      <a:endParaRPr lang="ru-RU" sz="1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858948"/>
                  </a:ext>
                </a:extLst>
              </a:tr>
              <a:tr h="2992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Суфікси</a:t>
                      </a:r>
                      <a:endParaRPr lang="ru-RU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Особливості суфіксів</a:t>
                      </a:r>
                      <a:endParaRPr lang="ru-RU" sz="14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Приклади</a:t>
                      </a:r>
                      <a:endParaRPr lang="ru-RU" sz="14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67485"/>
                  </a:ext>
                </a:extLst>
              </a:tr>
              <a:tr h="126301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ість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ств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(о),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цтв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(о),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зтв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(о), -от(а), -анн(я),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енн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(я),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інн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(я),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тт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(я),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ізм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 (-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їзм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),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изм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 та 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ін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.</a:t>
                      </a:r>
                      <a:endParaRPr lang="ru-RU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Утворюють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 слова з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абстрактним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узагальнювальним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значенням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назви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опредмеченої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effectLst/>
                        </a:rPr>
                        <a:t>дії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effectLst/>
                        </a:rPr>
                        <a:t>.</a:t>
                      </a:r>
                      <a:endParaRPr lang="ru-RU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громадськість</a:t>
                      </a:r>
                      <a:r>
                        <a:rPr lang="ru-RU" sz="2000" b="1" dirty="0">
                          <a:effectLst/>
                        </a:rPr>
                        <a:t>, </a:t>
                      </a:r>
                      <a:r>
                        <a:rPr lang="ru-RU" sz="2000" b="1" dirty="0" err="1">
                          <a:effectLst/>
                        </a:rPr>
                        <a:t>збирання</a:t>
                      </a:r>
                      <a:r>
                        <a:rPr lang="ru-RU" sz="2000" b="1" dirty="0" smtClean="0">
                          <a:effectLst/>
                        </a:rPr>
                        <a:t>, </a:t>
                      </a:r>
                      <a:r>
                        <a:rPr lang="ru-RU" sz="2000" b="1" dirty="0" err="1" smtClean="0">
                          <a:effectLst/>
                        </a:rPr>
                        <a:t>людство</a:t>
                      </a:r>
                      <a:r>
                        <a:rPr lang="ru-RU" sz="2000" b="1" dirty="0">
                          <a:effectLst/>
                        </a:rPr>
                        <a:t>, </a:t>
                      </a:r>
                      <a:r>
                        <a:rPr lang="ru-RU" sz="2000" b="1" dirty="0" err="1">
                          <a:effectLst/>
                        </a:rPr>
                        <a:t>реалізм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8146359"/>
                  </a:ext>
                </a:extLst>
              </a:tr>
              <a:tr h="94166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альн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увальн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(-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ювальн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-),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арн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 (-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ярн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-),</a:t>
                      </a:r>
                      <a:endParaRPr lang="ru-RU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70C0"/>
                          </a:solidFill>
                          <a:effectLst/>
                        </a:rPr>
                        <a:t>Характерні</a:t>
                      </a: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</a:rPr>
                        <a:t> для </a:t>
                      </a:r>
                      <a:r>
                        <a:rPr lang="ru-RU" sz="1800" b="1" dirty="0" err="1">
                          <a:solidFill>
                            <a:srgbClr val="0070C0"/>
                          </a:solidFill>
                          <a:effectLst/>
                        </a:rPr>
                        <a:t>наукового</a:t>
                      </a: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rgbClr val="0070C0"/>
                          </a:solidFill>
                          <a:effectLst/>
                        </a:rPr>
                        <a:t>офіційно-ділового</a:t>
                      </a: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rgbClr val="0070C0"/>
                          </a:solidFill>
                          <a:effectLst/>
                        </a:rPr>
                        <a:t>публіцистичного</a:t>
                      </a: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r>
                        <a:rPr lang="ru-RU" sz="1800" b="1" dirty="0" err="1">
                          <a:solidFill>
                            <a:srgbClr val="0070C0"/>
                          </a:solidFill>
                          <a:effectLst/>
                        </a:rPr>
                        <a:t>стилів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соціальний</a:t>
                      </a:r>
                      <a:r>
                        <a:rPr lang="ru-RU" sz="2000" b="1" dirty="0">
                          <a:effectLst/>
                        </a:rPr>
                        <a:t>, </a:t>
                      </a:r>
                      <a:r>
                        <a:rPr lang="ru-RU" sz="2000" b="1" dirty="0" err="1">
                          <a:effectLst/>
                        </a:rPr>
                        <a:t>гуманітарний</a:t>
                      </a:r>
                      <a:r>
                        <a:rPr lang="ru-RU" sz="2000" b="1" dirty="0">
                          <a:effectLst/>
                        </a:rPr>
                        <a:t>, </a:t>
                      </a:r>
                      <a:r>
                        <a:rPr lang="ru-RU" sz="2000" b="1" dirty="0" err="1">
                          <a:effectLst/>
                        </a:rPr>
                        <a:t>історичний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213"/>
                  </a:ext>
                </a:extLst>
              </a:tr>
              <a:tr h="94193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ист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уват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атист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азотистий</a:t>
                      </a:r>
                      <a:r>
                        <a:rPr lang="ru-RU" sz="2000" b="1" dirty="0">
                          <a:effectLst/>
                        </a:rPr>
                        <a:t>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цукристий</a:t>
                      </a:r>
                      <a:endParaRPr lang="ru-RU" sz="2000" b="1" dirty="0"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(слова-</a:t>
                      </a:r>
                      <a:r>
                        <a:rPr lang="ru-RU" sz="2000" b="1" dirty="0" err="1">
                          <a:effectLst/>
                        </a:rPr>
                        <a:t>терміни</a:t>
                      </a:r>
                      <a:r>
                        <a:rPr lang="ru-RU" sz="2000" b="1" dirty="0">
                          <a:effectLst/>
                        </a:rPr>
                        <a:t>)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8361448"/>
                  </a:ext>
                </a:extLst>
              </a:tr>
              <a:tr h="254841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-к-,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ок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очок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ичок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очк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ик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оньк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</a:t>
                      </a:r>
                      <a:endParaRPr lang="ru-RU" sz="1800" b="1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еньк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есеньк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ісіньк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-н-, </a:t>
                      </a:r>
                      <a:endParaRPr lang="ru-RU" sz="1800" b="1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в-,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ищ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ущ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 (-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ющ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-), </a:t>
                      </a:r>
                      <a:endParaRPr lang="ru-RU" sz="1800" b="1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иськ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</a:t>
                      </a:r>
                      <a:r>
                        <a:rPr lang="ru-RU" sz="1800" b="1" dirty="0" err="1">
                          <a:solidFill>
                            <a:srgbClr val="FFFF00"/>
                          </a:solidFill>
                          <a:effectLst/>
                        </a:rPr>
                        <a:t>юх</a:t>
                      </a:r>
                      <a:r>
                        <a:rPr lang="ru-RU" sz="1800" b="1" dirty="0">
                          <a:solidFill>
                            <a:srgbClr val="FFFF00"/>
                          </a:solidFill>
                          <a:effectLst/>
                        </a:rPr>
                        <a:t>-, -ил-, -л-</a:t>
                      </a:r>
                      <a:endParaRPr lang="ru-RU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70C0"/>
                          </a:solidFill>
                          <a:effectLst/>
                        </a:rPr>
                        <a:t>Утворюють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0070C0"/>
                          </a:solidFill>
                          <a:effectLst/>
                        </a:rPr>
                        <a:t>емоційно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забарвлені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</a:rPr>
                        <a:t>слова. </a:t>
                      </a:r>
                      <a:r>
                        <a:rPr lang="ru-RU" sz="2000" b="1" dirty="0" err="1">
                          <a:solidFill>
                            <a:srgbClr val="0070C0"/>
                          </a:solidFill>
                          <a:effectLst/>
                        </a:rPr>
                        <a:t>Характерні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</a:rPr>
                        <a:t> для </a:t>
                      </a:r>
                      <a:r>
                        <a:rPr lang="ru-RU" sz="2000" b="1" dirty="0" err="1">
                          <a:solidFill>
                            <a:srgbClr val="0070C0"/>
                          </a:solidFill>
                          <a:effectLst/>
                        </a:rPr>
                        <a:t>художнього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</a:rPr>
                        <a:t> і </a:t>
                      </a:r>
                      <a:r>
                        <a:rPr lang="ru-RU" sz="2000" b="1" dirty="0" err="1">
                          <a:solidFill>
                            <a:srgbClr val="0070C0"/>
                          </a:solidFill>
                          <a:effectLst/>
                        </a:rPr>
                        <a:t>розмовного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r>
                        <a:rPr lang="ru-RU" sz="2000" b="1" dirty="0" err="1">
                          <a:solidFill>
                            <a:srgbClr val="0070C0"/>
                          </a:solidFill>
                          <a:effectLst/>
                        </a:rPr>
                        <a:t>стилів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рідненький</a:t>
                      </a:r>
                      <a:r>
                        <a:rPr lang="ru-RU" sz="2000" b="1" dirty="0">
                          <a:effectLst/>
                        </a:rPr>
                        <a:t>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гайочок</a:t>
                      </a:r>
                      <a:r>
                        <a:rPr lang="ru-RU" sz="2000" b="1" dirty="0">
                          <a:effectLst/>
                        </a:rPr>
                        <a:t>,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котище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447031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680863" y="2594680"/>
            <a:ext cx="19886776" cy="100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060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846" y="163482"/>
            <a:ext cx="9990908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1.2. </a:t>
            </a:r>
            <a:r>
              <a:rPr lang="ru-RU" b="1" dirty="0" err="1">
                <a:solidFill>
                  <a:srgbClr val="FFFF00"/>
                </a:solidFill>
              </a:rPr>
              <a:t>Стилістичні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можливості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префіксів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990631"/>
              </p:ext>
            </p:extLst>
          </p:nvPr>
        </p:nvGraphicFramePr>
        <p:xfrm>
          <a:off x="685800" y="849087"/>
          <a:ext cx="10820400" cy="5369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7361599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171</TotalTime>
  <Words>682</Words>
  <Application>Microsoft Office PowerPoint</Application>
  <PresentationFormat>Широкоэкранный</PresentationFormat>
  <Paragraphs>116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След самолета</vt:lpstr>
      <vt:lpstr>Стилістичне використання словотворчих засобів української мови </vt:lpstr>
      <vt:lpstr>питання</vt:lpstr>
      <vt:lpstr>стилістичні можливості явищ словотворення</vt:lpstr>
      <vt:lpstr>Процес стилізації явищ словотворення</vt:lpstr>
      <vt:lpstr>Питання 1.1. Стилістичні функції суфіксів</vt:lpstr>
      <vt:lpstr>Стилістичні функції суфіксів</vt:lpstr>
      <vt:lpstr> Порівняйте варіанти. Обгрунтуйте зроблену письменником заміну виділених слів </vt:lpstr>
      <vt:lpstr>Презентация PowerPoint</vt:lpstr>
      <vt:lpstr>1.2. Стилістичні можливості префіксів </vt:lpstr>
      <vt:lpstr>1.3. Безафіксне словотворення і його стилістичні можливості </vt:lpstr>
      <vt:lpstr>Питання 2. Складні слова та їх стилістичні функції в різних стилях</vt:lpstr>
      <vt:lpstr>СПІВВІДНЕСЕНІСТЬ ЗІ СТИЛЯМИ СКЛАДНИХ СЛІВ</vt:lpstr>
      <vt:lpstr>Питання 3. Стилістичні функції абревіатур </vt:lpstr>
      <vt:lpstr>Стилістичні функції абревіатур</vt:lpstr>
      <vt:lpstr>Конверсія та її стилістичні можливості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Стилістичне використання словотворчих засобів української мови</dc:title>
  <dc:creator>admin</dc:creator>
  <cp:lastModifiedBy>admin</cp:lastModifiedBy>
  <cp:revision>12</cp:revision>
  <dcterms:created xsi:type="dcterms:W3CDTF">2025-04-15T15:54:27Z</dcterms:created>
  <dcterms:modified xsi:type="dcterms:W3CDTF">2025-04-15T20:48:41Z</dcterms:modified>
</cp:coreProperties>
</file>