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9"/>
  </p:notesMasterIdLst>
  <p:sldIdLst>
    <p:sldId id="259" r:id="rId2"/>
    <p:sldId id="283" r:id="rId3"/>
    <p:sldId id="282" r:id="rId4"/>
    <p:sldId id="260" r:id="rId5"/>
    <p:sldId id="284" r:id="rId6"/>
    <p:sldId id="285" r:id="rId7"/>
    <p:sldId id="286" r:id="rId8"/>
    <p:sldId id="287" r:id="rId9"/>
    <p:sldId id="281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95" r:id="rId19"/>
    <p:sldId id="269" r:id="rId20"/>
    <p:sldId id="270" r:id="rId21"/>
    <p:sldId id="271" r:id="rId22"/>
    <p:sldId id="274" r:id="rId23"/>
    <p:sldId id="276" r:id="rId24"/>
    <p:sldId id="272" r:id="rId25"/>
    <p:sldId id="275" r:id="rId26"/>
    <p:sldId id="273" r:id="rId27"/>
    <p:sldId id="277" r:id="rId28"/>
    <p:sldId id="278" r:id="rId29"/>
    <p:sldId id="279" r:id="rId30"/>
    <p:sldId id="288" r:id="rId31"/>
    <p:sldId id="289" r:id="rId32"/>
    <p:sldId id="280" r:id="rId33"/>
    <p:sldId id="290" r:id="rId34"/>
    <p:sldId id="291" r:id="rId35"/>
    <p:sldId id="292" r:id="rId36"/>
    <p:sldId id="293" r:id="rId37"/>
    <p:sldId id="294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075" autoAdjust="0"/>
  </p:normalViewPr>
  <p:slideViewPr>
    <p:cSldViewPr>
      <p:cViewPr varScale="1">
        <p:scale>
          <a:sx n="66" d="100"/>
          <a:sy n="66" d="100"/>
        </p:scale>
        <p:origin x="1280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085438-7655-429D-917F-FA343422EEBC}" type="datetimeFigureOut">
              <a:rPr lang="ru-RU" smtClean="0"/>
              <a:t>05.09.2020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3B1B32-C99D-4521-AAE2-A9D4A82CFC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32371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При </a:t>
            </a:r>
            <a:r>
              <a:rPr lang="ru-RU" dirty="0" err="1" smtClean="0"/>
              <a:t>підготовці</a:t>
            </a:r>
            <a:r>
              <a:rPr lang="ru-RU" dirty="0" smtClean="0"/>
              <a:t> </a:t>
            </a:r>
            <a:r>
              <a:rPr lang="ru-RU" dirty="0" err="1" smtClean="0"/>
              <a:t>анімаційного</a:t>
            </a:r>
            <a:r>
              <a:rPr lang="ru-RU" dirty="0" smtClean="0"/>
              <a:t> шоу треба </a:t>
            </a:r>
            <a:r>
              <a:rPr lang="ru-RU" dirty="0" err="1" smtClean="0"/>
              <a:t>врахувати</a:t>
            </a:r>
            <a:r>
              <a:rPr lang="ru-RU" dirty="0" smtClean="0"/>
              <a:t> </a:t>
            </a:r>
            <a:r>
              <a:rPr lang="ru-RU" dirty="0" err="1" smtClean="0"/>
              <a:t>можливість</a:t>
            </a:r>
            <a:r>
              <a:rPr lang="ru-RU" dirty="0" smtClean="0"/>
              <a:t> </a:t>
            </a:r>
            <a:r>
              <a:rPr lang="ru-RU" dirty="0" err="1" smtClean="0"/>
              <a:t>технічного</a:t>
            </a:r>
            <a:r>
              <a:rPr lang="ru-RU" dirty="0" smtClean="0"/>
              <a:t> </a:t>
            </a:r>
            <a:r>
              <a:rPr lang="ru-RU" dirty="0" err="1" smtClean="0"/>
              <a:t>забезпечення</a:t>
            </a:r>
            <a:r>
              <a:rPr lang="ru-RU" dirty="0" smtClean="0"/>
              <a:t> заходу. </a:t>
            </a:r>
            <a:r>
              <a:rPr lang="ru-RU" dirty="0" err="1" smtClean="0"/>
              <a:t>Техніка</a:t>
            </a:r>
            <a:r>
              <a:rPr lang="ru-RU" dirty="0" smtClean="0"/>
              <a:t> </a:t>
            </a:r>
            <a:r>
              <a:rPr lang="ru-RU" dirty="0" err="1" smtClean="0"/>
              <a:t>звукопідсилення</a:t>
            </a:r>
            <a:r>
              <a:rPr lang="ru-RU" dirty="0" smtClean="0"/>
              <a:t>, </a:t>
            </a:r>
            <a:r>
              <a:rPr lang="ru-RU" dirty="0" err="1" smtClean="0"/>
              <a:t>звукозапису</a:t>
            </a:r>
            <a:r>
              <a:rPr lang="ru-RU" dirty="0" smtClean="0"/>
              <a:t>, </a:t>
            </a:r>
            <a:r>
              <a:rPr lang="ru-RU" dirty="0" err="1" smtClean="0"/>
              <a:t>відеопроекції</a:t>
            </a:r>
            <a:r>
              <a:rPr lang="ru-RU" dirty="0" smtClean="0"/>
              <a:t>, </a:t>
            </a:r>
            <a:r>
              <a:rPr lang="ru-RU" dirty="0" err="1" smtClean="0"/>
              <a:t>різноманітна</a:t>
            </a:r>
            <a:r>
              <a:rPr lang="ru-RU" dirty="0" smtClean="0"/>
              <a:t> </a:t>
            </a:r>
            <a:r>
              <a:rPr lang="ru-RU" dirty="0" err="1" smtClean="0"/>
              <a:t>світлова</a:t>
            </a:r>
            <a:r>
              <a:rPr lang="ru-RU" dirty="0" smtClean="0"/>
              <a:t> </a:t>
            </a:r>
            <a:r>
              <a:rPr lang="ru-RU" dirty="0" err="1" smtClean="0"/>
              <a:t>апаратура</a:t>
            </a:r>
            <a:r>
              <a:rPr lang="ru-RU" dirty="0" smtClean="0"/>
              <a:t> </a:t>
            </a:r>
            <a:r>
              <a:rPr lang="ru-RU" dirty="0" err="1" smtClean="0"/>
              <a:t>дозволяють</a:t>
            </a:r>
            <a:r>
              <a:rPr lang="ru-RU" dirty="0" smtClean="0"/>
              <a:t> </a:t>
            </a:r>
            <a:r>
              <a:rPr lang="ru-RU" dirty="0" err="1" smtClean="0"/>
              <a:t>значно</a:t>
            </a:r>
            <a:r>
              <a:rPr lang="ru-RU" dirty="0" smtClean="0"/>
              <a:t> </a:t>
            </a:r>
            <a:r>
              <a:rPr lang="ru-RU" dirty="0" err="1" smtClean="0"/>
              <a:t>підсилити</a:t>
            </a:r>
            <a:r>
              <a:rPr lang="ru-RU" dirty="0" smtClean="0"/>
              <a:t> </a:t>
            </a:r>
            <a:r>
              <a:rPr lang="ru-RU" dirty="0" err="1" smtClean="0"/>
              <a:t>емоційний</a:t>
            </a:r>
            <a:r>
              <a:rPr lang="ru-RU" dirty="0" smtClean="0"/>
              <a:t> </a:t>
            </a:r>
            <a:r>
              <a:rPr lang="ru-RU" dirty="0" err="1" smtClean="0"/>
              <a:t>вплив</a:t>
            </a:r>
            <a:r>
              <a:rPr lang="ru-RU" dirty="0" smtClean="0"/>
              <a:t> на </a:t>
            </a:r>
            <a:r>
              <a:rPr lang="ru-RU" dirty="0" err="1" smtClean="0"/>
              <a:t>глядача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уникнути</a:t>
            </a:r>
            <a:r>
              <a:rPr lang="ru-RU" dirty="0" smtClean="0"/>
              <a:t> </a:t>
            </a:r>
            <a:r>
              <a:rPr lang="ru-RU" dirty="0" err="1" smtClean="0"/>
              <a:t>неякісного</a:t>
            </a:r>
            <a:r>
              <a:rPr lang="ru-RU" dirty="0" smtClean="0"/>
              <a:t> </a:t>
            </a:r>
            <a:r>
              <a:rPr lang="ru-RU" dirty="0" err="1" smtClean="0"/>
              <a:t>виконання</a:t>
            </a:r>
            <a:r>
              <a:rPr lang="ru-RU" dirty="0" smtClean="0"/>
              <a:t>, шеф-</a:t>
            </a:r>
            <a:r>
              <a:rPr lang="ru-RU" dirty="0" err="1" smtClean="0"/>
              <a:t>аніматору</a:t>
            </a:r>
            <a:r>
              <a:rPr lang="ru-RU" dirty="0" smtClean="0"/>
              <a:t> </a:t>
            </a:r>
            <a:r>
              <a:rPr lang="ru-RU" dirty="0" err="1" smtClean="0"/>
              <a:t>слід</a:t>
            </a:r>
            <a:r>
              <a:rPr lang="ru-RU" dirty="0" smtClean="0"/>
              <a:t> </a:t>
            </a:r>
            <a:r>
              <a:rPr lang="ru-RU" dirty="0" err="1" smtClean="0"/>
              <a:t>підбирати</a:t>
            </a:r>
            <a:r>
              <a:rPr lang="ru-RU" dirty="0" smtClean="0"/>
              <a:t> на </a:t>
            </a:r>
            <a:r>
              <a:rPr lang="ru-RU" dirty="0" err="1" smtClean="0"/>
              <a:t>ключові</a:t>
            </a:r>
            <a:r>
              <a:rPr lang="ru-RU" dirty="0" smtClean="0"/>
              <a:t> </a:t>
            </a:r>
            <a:r>
              <a:rPr lang="ru-RU" dirty="0" err="1" smtClean="0"/>
              <a:t>ролі</a:t>
            </a:r>
            <a:r>
              <a:rPr lang="ru-RU" dirty="0" smtClean="0"/>
              <a:t> тих </a:t>
            </a:r>
            <a:r>
              <a:rPr lang="ru-RU" dirty="0" err="1" smtClean="0"/>
              <a:t>виконавців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мають</a:t>
            </a:r>
            <a:r>
              <a:rPr lang="ru-RU" dirty="0" smtClean="0"/>
              <a:t> </a:t>
            </a:r>
            <a:r>
              <a:rPr lang="ru-RU" dirty="0" err="1" smtClean="0"/>
              <a:t>відповідні</a:t>
            </a:r>
            <a:r>
              <a:rPr lang="ru-RU" dirty="0" smtClean="0"/>
              <a:t> </a:t>
            </a:r>
            <a:r>
              <a:rPr lang="ru-RU" dirty="0" err="1" smtClean="0"/>
              <a:t>здібності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B1B32-C99D-4521-AAE2-A9D4A82CFC46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27935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B1B32-C99D-4521-AAE2-A9D4A82CFC46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5786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4BA6A-06D1-4045-9AFF-426D9F03B9D5}" type="datetimeFigureOut">
              <a:rPr lang="ru-RU" smtClean="0"/>
              <a:t>05.09.2020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C7E68-56C8-41B2-90A2-A73E3363E0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4BA6A-06D1-4045-9AFF-426D9F03B9D5}" type="datetimeFigureOut">
              <a:rPr lang="ru-RU" smtClean="0"/>
              <a:t>05.09.2020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C7E68-56C8-41B2-90A2-A73E3363E0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4BA6A-06D1-4045-9AFF-426D9F03B9D5}" type="datetimeFigureOut">
              <a:rPr lang="ru-RU" smtClean="0"/>
              <a:t>05.09.2020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C7E68-56C8-41B2-90A2-A73E3363E0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4BA6A-06D1-4045-9AFF-426D9F03B9D5}" type="datetimeFigureOut">
              <a:rPr lang="ru-RU" smtClean="0"/>
              <a:t>05.09.2020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C7E68-56C8-41B2-90A2-A73E3363E0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4BA6A-06D1-4045-9AFF-426D9F03B9D5}" type="datetimeFigureOut">
              <a:rPr lang="ru-RU" smtClean="0"/>
              <a:t>05.09.2020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C7E68-56C8-41B2-90A2-A73E3363E0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4BA6A-06D1-4045-9AFF-426D9F03B9D5}" type="datetimeFigureOut">
              <a:rPr lang="ru-RU" smtClean="0"/>
              <a:t>05.09.2020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C7E68-56C8-41B2-90A2-A73E3363E0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4BA6A-06D1-4045-9AFF-426D9F03B9D5}" type="datetimeFigureOut">
              <a:rPr lang="ru-RU" smtClean="0"/>
              <a:t>05.09.2020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C7E68-56C8-41B2-90A2-A73E3363E0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4BA6A-06D1-4045-9AFF-426D9F03B9D5}" type="datetimeFigureOut">
              <a:rPr lang="ru-RU" smtClean="0"/>
              <a:t>05.09.2020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C7E68-56C8-41B2-90A2-A73E3363E0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4BA6A-06D1-4045-9AFF-426D9F03B9D5}" type="datetimeFigureOut">
              <a:rPr lang="ru-RU" smtClean="0"/>
              <a:t>05.09.2020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C7E68-56C8-41B2-90A2-A73E3363E0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4BA6A-06D1-4045-9AFF-426D9F03B9D5}" type="datetimeFigureOut">
              <a:rPr lang="ru-RU" smtClean="0"/>
              <a:t>05.09.2020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C7E68-56C8-41B2-90A2-A73E3363E02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4BA6A-06D1-4045-9AFF-426D9F03B9D5}" type="datetimeFigureOut">
              <a:rPr lang="ru-RU" smtClean="0"/>
              <a:t>05.09.2020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7C7E68-56C8-41B2-90A2-A73E3363E02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3A7C7E68-56C8-41B2-90A2-A73E3363E02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E134BA6A-06D1-4045-9AFF-426D9F03B9D5}" type="datetimeFigureOut">
              <a:rPr lang="ru-RU" smtClean="0"/>
              <a:t>05.09.2020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hyperlink" Target="https://uk.wikipedia.org/wiki/%D0%9B%D1%96%D1%82%D0%B0%D0%BA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3528" y="4005064"/>
            <a:ext cx="806489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uk-UA" sz="2800" dirty="0"/>
              <a:t>Поняття шоу та його різновиди.</a:t>
            </a:r>
            <a:endParaRPr lang="ru-RU" sz="2800" dirty="0"/>
          </a:p>
          <a:p>
            <a:pPr marL="514350" lvl="0" indent="-514350">
              <a:buFont typeface="+mj-lt"/>
              <a:buAutoNum type="arabicPeriod"/>
            </a:pPr>
            <a:r>
              <a:rPr lang="uk-UA" sz="2800" dirty="0"/>
              <a:t>Поняття театралізації в анімаційних сценічних шоу.</a:t>
            </a:r>
            <a:endParaRPr lang="ru-RU" sz="2800" dirty="0"/>
          </a:p>
          <a:p>
            <a:pPr marL="514350" lvl="0" indent="-514350">
              <a:buFont typeface="+mj-lt"/>
              <a:buAutoNum type="arabicPeriod"/>
            </a:pPr>
            <a:r>
              <a:rPr lang="uk-UA" sz="2800" dirty="0"/>
              <a:t>Різновиди сцени при розробці шоу-програм.</a:t>
            </a:r>
            <a:endParaRPr lang="ru-RU" sz="2800" dirty="0"/>
          </a:p>
          <a:p>
            <a:pPr marL="514350" indent="-514350">
              <a:buFont typeface="+mj-lt"/>
              <a:buAutoNum type="arabicPeriod"/>
            </a:pPr>
            <a:r>
              <a:rPr lang="uk-UA" sz="2800" dirty="0"/>
              <a:t>Характеристика різних видів шоу.</a:t>
            </a:r>
            <a:endParaRPr lang="uk-UA" sz="2800" b="1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188640"/>
            <a:ext cx="8388424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uk-UA" sz="2800" b="1" dirty="0" smtClean="0">
                <a:latin typeface="+mj-lt"/>
              </a:rPr>
              <a:t>Лекція №</a:t>
            </a:r>
            <a:r>
              <a:rPr lang="en-US" sz="2800" b="1" smtClean="0">
                <a:latin typeface="+mj-lt"/>
              </a:rPr>
              <a:t>9</a:t>
            </a:r>
            <a:endParaRPr lang="uk-UA" sz="1400" b="1" dirty="0" smtClean="0">
              <a:latin typeface="+mj-lt"/>
            </a:endParaRPr>
          </a:p>
          <a:p>
            <a:pPr algn="ctr"/>
            <a:endParaRPr lang="en-US" sz="4000" b="1" dirty="0" smtClean="0">
              <a:latin typeface="+mj-lt"/>
            </a:endParaRPr>
          </a:p>
          <a:p>
            <a:pPr algn="ctr"/>
            <a:r>
              <a:rPr lang="uk-UA" sz="4000" b="1" dirty="0" smtClean="0">
                <a:latin typeface="+mj-lt"/>
              </a:rPr>
              <a:t>Тема:</a:t>
            </a:r>
            <a:r>
              <a:rPr lang="en-US" sz="4000" b="1" dirty="0" smtClean="0">
                <a:latin typeface="+mj-lt"/>
              </a:rPr>
              <a:t> </a:t>
            </a:r>
            <a:r>
              <a:rPr lang="uk-UA" sz="4000" b="1" dirty="0"/>
              <a:t>ОРГАНІЗАЦІЯ АНІМАЦІЙНИХ ШОУ</a:t>
            </a:r>
            <a:endParaRPr lang="ru-RU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3023682" y="3259847"/>
            <a:ext cx="22657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dirty="0" smtClean="0"/>
              <a:t>План лекції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3133831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 dirty="0" err="1" smtClean="0"/>
              <a:t>Сценічне</a:t>
            </a:r>
            <a:r>
              <a:rPr lang="ru-RU" sz="4800" b="1" dirty="0" smtClean="0"/>
              <a:t> шоу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7620000" cy="5132040"/>
          </a:xfrm>
        </p:spPr>
        <p:txBody>
          <a:bodyPr>
            <a:normAutofit/>
          </a:bodyPr>
          <a:lstStyle/>
          <a:p>
            <a:r>
              <a:rPr lang="ru-RU" sz="2800" dirty="0"/>
              <a:t>Характерною </a:t>
            </a:r>
            <a:r>
              <a:rPr lang="ru-RU" sz="2800" dirty="0" err="1"/>
              <a:t>рисою</a:t>
            </a:r>
            <a:r>
              <a:rPr lang="ru-RU" sz="2800" dirty="0"/>
              <a:t> </a:t>
            </a:r>
            <a:r>
              <a:rPr lang="ru-RU" sz="2800" b="1" dirty="0" err="1"/>
              <a:t>сценічного</a:t>
            </a:r>
            <a:r>
              <a:rPr lang="ru-RU" sz="2800" b="1" dirty="0"/>
              <a:t> шоу </a:t>
            </a:r>
            <a:r>
              <a:rPr lang="ru-RU" sz="2800" dirty="0"/>
              <a:t>є те, </a:t>
            </a:r>
            <a:r>
              <a:rPr lang="ru-RU" sz="2800" dirty="0" err="1"/>
              <a:t>що</a:t>
            </a:r>
            <a:r>
              <a:rPr lang="ru-RU" sz="2800" dirty="0"/>
              <a:t> </a:t>
            </a:r>
            <a:r>
              <a:rPr lang="ru-RU" sz="2800" dirty="0" err="1"/>
              <a:t>його</a:t>
            </a:r>
            <a:r>
              <a:rPr lang="ru-RU" sz="2800" dirty="0"/>
              <a:t> </a:t>
            </a:r>
            <a:r>
              <a:rPr lang="ru-RU" sz="2800" dirty="0" err="1"/>
              <a:t>головними</a:t>
            </a:r>
            <a:r>
              <a:rPr lang="ru-RU" sz="2800" dirty="0"/>
              <a:t> </a:t>
            </a:r>
            <a:r>
              <a:rPr lang="ru-RU" sz="2800" dirty="0" err="1"/>
              <a:t>дійовими</a:t>
            </a:r>
            <a:r>
              <a:rPr lang="ru-RU" sz="2800" dirty="0"/>
              <a:t> особами є люди: </a:t>
            </a:r>
            <a:r>
              <a:rPr lang="ru-RU" sz="2800" dirty="0" err="1"/>
              <a:t>музиканти</a:t>
            </a:r>
            <a:r>
              <a:rPr lang="ru-RU" sz="2800" dirty="0"/>
              <a:t>, </a:t>
            </a:r>
            <a:r>
              <a:rPr lang="ru-RU" sz="2800" dirty="0" err="1"/>
              <a:t>танцівники</a:t>
            </a:r>
            <a:r>
              <a:rPr lang="ru-RU" sz="2800" dirty="0"/>
              <a:t>, </a:t>
            </a:r>
            <a:r>
              <a:rPr lang="ru-RU" sz="2800" dirty="0" err="1"/>
              <a:t>актори</a:t>
            </a:r>
            <a:r>
              <a:rPr lang="ru-RU" sz="2800" dirty="0"/>
              <a:t>, </a:t>
            </a:r>
            <a:r>
              <a:rPr lang="ru-RU" sz="2800" dirty="0" err="1"/>
              <a:t>аніматори</a:t>
            </a:r>
            <a:r>
              <a:rPr lang="ru-RU" sz="2800" dirty="0"/>
              <a:t>, а </a:t>
            </a:r>
            <a:r>
              <a:rPr lang="ru-RU" sz="2800" dirty="0" err="1"/>
              <a:t>основним</a:t>
            </a:r>
            <a:r>
              <a:rPr lang="ru-RU" sz="2800" dirty="0"/>
              <a:t> </a:t>
            </a:r>
            <a:r>
              <a:rPr lang="ru-RU" sz="2800" dirty="0" err="1"/>
              <a:t>засобом</a:t>
            </a:r>
            <a:r>
              <a:rPr lang="ru-RU" sz="2800" dirty="0"/>
              <a:t> </a:t>
            </a:r>
            <a:r>
              <a:rPr lang="ru-RU" sz="2800" dirty="0" err="1"/>
              <a:t>виразності</a:t>
            </a:r>
            <a:r>
              <a:rPr lang="ru-RU" sz="2800" dirty="0"/>
              <a:t> є </a:t>
            </a:r>
            <a:r>
              <a:rPr lang="ru-RU" sz="2800" b="1" dirty="0" err="1" smtClean="0"/>
              <a:t>театралізація</a:t>
            </a:r>
            <a:r>
              <a:rPr lang="ru-RU" sz="2800" dirty="0" smtClean="0"/>
              <a:t>.</a:t>
            </a:r>
            <a:endParaRPr lang="en-US" sz="2800" b="1" dirty="0" smtClean="0"/>
          </a:p>
          <a:p>
            <a:r>
              <a:rPr lang="ru-RU" sz="2800" b="1" dirty="0" smtClean="0"/>
              <a:t>Все </a:t>
            </a:r>
            <a:r>
              <a:rPr lang="ru-RU" sz="2800" b="1" dirty="0" err="1"/>
              <a:t>інше</a:t>
            </a:r>
            <a:r>
              <a:rPr lang="ru-RU" sz="2800" b="1" dirty="0"/>
              <a:t>: </a:t>
            </a:r>
            <a:r>
              <a:rPr lang="ru-RU" sz="2800" b="1" dirty="0" err="1"/>
              <a:t>декорації</a:t>
            </a:r>
            <a:r>
              <a:rPr lang="ru-RU" sz="2800" b="1" dirty="0"/>
              <a:t>, </a:t>
            </a:r>
            <a:r>
              <a:rPr lang="ru-RU" sz="2800" b="1" dirty="0" err="1"/>
              <a:t>звуко</a:t>
            </a:r>
            <a:r>
              <a:rPr lang="ru-RU" sz="2800" b="1" dirty="0"/>
              <a:t>- і </a:t>
            </a:r>
            <a:r>
              <a:rPr lang="ru-RU" sz="2800" b="1" dirty="0" err="1"/>
              <a:t>світлотехніка</a:t>
            </a:r>
            <a:r>
              <a:rPr lang="ru-RU" sz="2800" b="1" dirty="0"/>
              <a:t> </a:t>
            </a:r>
            <a:r>
              <a:rPr lang="ru-RU" sz="2800" b="1" dirty="0" err="1"/>
              <a:t>лише</a:t>
            </a:r>
            <a:r>
              <a:rPr lang="ru-RU" sz="2800" b="1" dirty="0"/>
              <a:t> </a:t>
            </a:r>
            <a:r>
              <a:rPr lang="ru-RU" sz="2800" b="1" dirty="0" err="1"/>
              <a:t>створюють</a:t>
            </a:r>
            <a:r>
              <a:rPr lang="ru-RU" sz="2800" b="1" dirty="0"/>
              <a:t> </a:t>
            </a:r>
            <a:r>
              <a:rPr lang="ru-RU" sz="2800" b="1" dirty="0" err="1"/>
              <a:t>необхідний</a:t>
            </a:r>
            <a:r>
              <a:rPr lang="ru-RU" sz="2800" b="1" dirty="0"/>
              <a:t> фон. </a:t>
            </a:r>
            <a:r>
              <a:rPr lang="ru-RU" sz="2800" dirty="0" err="1"/>
              <a:t>Інколи</a:t>
            </a:r>
            <a:r>
              <a:rPr lang="ru-RU" sz="2800" dirty="0"/>
              <a:t> шоу </a:t>
            </a:r>
            <a:r>
              <a:rPr lang="ru-RU" sz="2800" dirty="0" err="1"/>
              <a:t>влаштовують</a:t>
            </a:r>
            <a:r>
              <a:rPr lang="ru-RU" sz="2800" dirty="0"/>
              <a:t> в </a:t>
            </a:r>
            <a:r>
              <a:rPr lang="ru-RU" sz="2800" dirty="0" err="1"/>
              <a:t>умовах</a:t>
            </a:r>
            <a:r>
              <a:rPr lang="ru-RU" sz="2800" dirty="0"/>
              <a:t> </a:t>
            </a:r>
            <a:r>
              <a:rPr lang="ru-RU" sz="2800" dirty="0" err="1"/>
              <a:t>реальних</a:t>
            </a:r>
            <a:r>
              <a:rPr lang="ru-RU" sz="2800" dirty="0"/>
              <a:t> </a:t>
            </a:r>
            <a:r>
              <a:rPr lang="ru-RU" sz="2800" dirty="0" err="1"/>
              <a:t>декорацій</a:t>
            </a:r>
            <a:r>
              <a:rPr lang="ru-RU" sz="2800" dirty="0"/>
              <a:t>, </a:t>
            </a:r>
            <a:r>
              <a:rPr lang="ru-RU" sz="2800" dirty="0" err="1"/>
              <a:t>тобто</a:t>
            </a:r>
            <a:r>
              <a:rPr lang="ru-RU" sz="2800" dirty="0"/>
              <a:t> </a:t>
            </a:r>
            <a:r>
              <a:rPr lang="ru-RU" sz="2800" dirty="0" err="1"/>
              <a:t>історичних</a:t>
            </a:r>
            <a:r>
              <a:rPr lang="ru-RU" sz="2800" dirty="0"/>
              <a:t>, </a:t>
            </a:r>
            <a:r>
              <a:rPr lang="ru-RU" sz="2800" dirty="0" err="1"/>
              <a:t>архітектурних</a:t>
            </a:r>
            <a:r>
              <a:rPr lang="ru-RU" sz="2800" dirty="0"/>
              <a:t>, </a:t>
            </a:r>
            <a:r>
              <a:rPr lang="ru-RU" sz="2800" dirty="0" err="1"/>
              <a:t>природних</a:t>
            </a:r>
            <a:r>
              <a:rPr lang="ru-RU" sz="2800" dirty="0"/>
              <a:t> </a:t>
            </a:r>
            <a:r>
              <a:rPr lang="ru-RU" sz="2800" dirty="0" err="1"/>
              <a:t>об'єктів</a:t>
            </a:r>
            <a:r>
              <a:rPr lang="ru-RU" sz="2800" dirty="0" smtClean="0"/>
              <a:t>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81360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88640"/>
            <a:ext cx="7620000" cy="4800600"/>
          </a:xfrm>
        </p:spPr>
        <p:txBody>
          <a:bodyPr/>
          <a:lstStyle/>
          <a:p>
            <a:r>
              <a:rPr lang="ru-RU" dirty="0"/>
              <a:t>Так, одним з </a:t>
            </a:r>
            <a:r>
              <a:rPr lang="ru-RU" dirty="0" err="1"/>
              <a:t>найуспішніших</a:t>
            </a:r>
            <a:r>
              <a:rPr lang="ru-RU" dirty="0"/>
              <a:t> </a:t>
            </a:r>
            <a:r>
              <a:rPr lang="ru-RU" dirty="0" err="1"/>
              <a:t>туристичних</a:t>
            </a:r>
            <a:r>
              <a:rPr lang="ru-RU" dirty="0"/>
              <a:t> шоу-</a:t>
            </a:r>
            <a:r>
              <a:rPr lang="ru-RU" dirty="0" err="1"/>
              <a:t>проектів</a:t>
            </a:r>
            <a:r>
              <a:rPr lang="ru-RU" dirty="0"/>
              <a:t> у </a:t>
            </a:r>
            <a:r>
              <a:rPr lang="ru-RU" dirty="0" err="1"/>
              <a:t>світі</a:t>
            </a:r>
            <a:r>
              <a:rPr lang="ru-RU" dirty="0"/>
              <a:t> стала постановка опери </a:t>
            </a:r>
            <a:r>
              <a:rPr lang="ru-RU" dirty="0" err="1"/>
              <a:t>Верді</a:t>
            </a:r>
            <a:r>
              <a:rPr lang="ru-RU" dirty="0"/>
              <a:t> "</a:t>
            </a:r>
            <a:r>
              <a:rPr lang="ru-RU" dirty="0" err="1"/>
              <a:t>Аїда</a:t>
            </a:r>
            <a:r>
              <a:rPr lang="ru-RU" dirty="0"/>
              <a:t>" в </a:t>
            </a:r>
            <a:r>
              <a:rPr lang="ru-RU" dirty="0" err="1"/>
              <a:t>Єгипті</a:t>
            </a:r>
            <a:r>
              <a:rPr lang="ru-RU" dirty="0"/>
              <a:t>. </a:t>
            </a:r>
          </a:p>
          <a:p>
            <a:endParaRPr lang="ru-RU" dirty="0"/>
          </a:p>
        </p:txBody>
      </p:sp>
      <p:pic>
        <p:nvPicPr>
          <p:cNvPr id="4" name="Picture 2" descr="http://www.info-tses.kz.images.1c-bitrix-cdn.ru/upload/medialibrary/4e3/_DSC7577%20-%20Version%202.jpg?14428583074615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315" y="1052736"/>
            <a:ext cx="6693731" cy="446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72704" y="5805264"/>
            <a:ext cx="708695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Сцена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влаштована</a:t>
            </a:r>
            <a:r>
              <a:rPr lang="ru-RU" dirty="0"/>
              <a:t> </a:t>
            </a:r>
            <a:r>
              <a:rPr lang="ru-RU" dirty="0" err="1"/>
              <a:t>біля</a:t>
            </a:r>
            <a:r>
              <a:rPr lang="ru-RU" dirty="0"/>
              <a:t> </a:t>
            </a:r>
            <a:r>
              <a:rPr lang="ru-RU" dirty="0" err="1"/>
              <a:t>підніжжя</a:t>
            </a:r>
            <a:r>
              <a:rPr lang="ru-RU" dirty="0"/>
              <a:t> </a:t>
            </a:r>
            <a:r>
              <a:rPr lang="ru-RU" dirty="0" err="1"/>
              <a:t>піраміди</a:t>
            </a:r>
            <a:r>
              <a:rPr lang="ru-RU" dirty="0"/>
              <a:t> Хеопса, але в </a:t>
            </a:r>
            <a:r>
              <a:rPr lang="ru-RU" dirty="0" err="1"/>
              <a:t>якості</a:t>
            </a:r>
            <a:r>
              <a:rPr lang="ru-RU" dirty="0"/>
              <a:t> </a:t>
            </a:r>
            <a:r>
              <a:rPr lang="ru-RU" dirty="0" err="1"/>
              <a:t>історичних</a:t>
            </a:r>
            <a:r>
              <a:rPr lang="ru-RU" dirty="0"/>
              <a:t> </a:t>
            </a:r>
            <a:r>
              <a:rPr lang="ru-RU" dirty="0" err="1"/>
              <a:t>декорацій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використані</a:t>
            </a:r>
            <a:r>
              <a:rPr lang="ru-RU" dirty="0"/>
              <a:t>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архітектурні</a:t>
            </a:r>
            <a:r>
              <a:rPr lang="ru-RU" dirty="0"/>
              <a:t> </a:t>
            </a:r>
            <a:r>
              <a:rPr lang="ru-RU" dirty="0" err="1"/>
              <a:t>форми</a:t>
            </a:r>
            <a:r>
              <a:rPr lang="ru-RU" dirty="0"/>
              <a:t>: </a:t>
            </a:r>
            <a:r>
              <a:rPr lang="ru-RU" dirty="0" err="1"/>
              <a:t>менші</a:t>
            </a:r>
            <a:r>
              <a:rPr lang="ru-RU" dirty="0"/>
              <a:t> </a:t>
            </a:r>
            <a:r>
              <a:rPr lang="ru-RU" dirty="0" err="1"/>
              <a:t>піраміди</a:t>
            </a:r>
            <a:r>
              <a:rPr lang="ru-RU" dirty="0"/>
              <a:t>, </a:t>
            </a:r>
            <a:r>
              <a:rPr lang="ru-RU" dirty="0" err="1"/>
              <a:t>Сфінкс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483073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err="1" smtClean="0"/>
              <a:t>Техно</a:t>
            </a:r>
            <a:r>
              <a:rPr lang="ru-RU" b="1" dirty="0" smtClean="0"/>
              <a:t>шоу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7499176" cy="4133056"/>
          </a:xfrm>
        </p:spPr>
        <p:txBody>
          <a:bodyPr>
            <a:normAutofit/>
          </a:bodyPr>
          <a:lstStyle/>
          <a:p>
            <a:r>
              <a:rPr lang="ru-RU" dirty="0" err="1" smtClean="0"/>
              <a:t>Основним</a:t>
            </a:r>
            <a:r>
              <a:rPr lang="ru-RU" dirty="0" smtClean="0"/>
              <a:t> </a:t>
            </a:r>
            <a:r>
              <a:rPr lang="ru-RU" dirty="0" err="1"/>
              <a:t>засобом</a:t>
            </a:r>
            <a:r>
              <a:rPr lang="ru-RU" dirty="0"/>
              <a:t> </a:t>
            </a:r>
            <a:r>
              <a:rPr lang="ru-RU" dirty="0" err="1"/>
              <a:t>виразності</a:t>
            </a:r>
            <a:r>
              <a:rPr lang="ru-RU" dirty="0"/>
              <a:t> </a:t>
            </a:r>
            <a:r>
              <a:rPr lang="uk-UA" dirty="0" err="1" smtClean="0"/>
              <a:t>техно</a:t>
            </a:r>
            <a:r>
              <a:rPr lang="ru-RU" dirty="0" smtClean="0"/>
              <a:t>шоу </a:t>
            </a:r>
            <a:r>
              <a:rPr lang="ru-RU" dirty="0"/>
              <a:t>є </a:t>
            </a:r>
            <a:r>
              <a:rPr lang="ru-RU" dirty="0" err="1"/>
              <a:t>візуальний</a:t>
            </a:r>
            <a:r>
              <a:rPr lang="ru-RU" dirty="0"/>
              <a:t> </a:t>
            </a:r>
            <a:r>
              <a:rPr lang="ru-RU" dirty="0" err="1"/>
              <a:t>ефект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ефекти</a:t>
            </a:r>
            <a:r>
              <a:rPr lang="ru-RU" dirty="0"/>
              <a:t>, </a:t>
            </a:r>
            <a:r>
              <a:rPr lang="ru-RU" dirty="0" err="1"/>
              <a:t>створені</a:t>
            </a:r>
            <a:r>
              <a:rPr lang="ru-RU" dirty="0"/>
              <a:t> 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технічних</a:t>
            </a:r>
            <a:r>
              <a:rPr lang="ru-RU" dirty="0"/>
              <a:t> </a:t>
            </a:r>
            <a:r>
              <a:rPr lang="ru-RU" dirty="0" err="1"/>
              <a:t>засобів</a:t>
            </a:r>
            <a:r>
              <a:rPr lang="ru-RU" dirty="0" smtClean="0"/>
              <a:t>.</a:t>
            </a:r>
            <a:endParaRPr lang="uk-UA" dirty="0"/>
          </a:p>
          <a:p>
            <a:pPr marL="114300" indent="0">
              <a:buNone/>
            </a:pPr>
            <a:r>
              <a:rPr lang="uk-UA" b="1" dirty="0" smtClean="0"/>
              <a:t>Розрізняють:</a:t>
            </a:r>
            <a:endParaRPr lang="ru-RU" b="1" dirty="0" smtClean="0"/>
          </a:p>
          <a:p>
            <a:r>
              <a:rPr lang="ru-RU" dirty="0" err="1"/>
              <a:t>космічне</a:t>
            </a:r>
            <a:r>
              <a:rPr lang="ru-RU" dirty="0"/>
              <a:t> шоу </a:t>
            </a:r>
            <a:endParaRPr lang="ru-RU" dirty="0" smtClean="0"/>
          </a:p>
          <a:p>
            <a:r>
              <a:rPr lang="ru-RU" dirty="0" err="1"/>
              <a:t>лазерне</a:t>
            </a:r>
            <a:r>
              <a:rPr lang="ru-RU" dirty="0"/>
              <a:t> </a:t>
            </a:r>
            <a:r>
              <a:rPr lang="ru-RU" dirty="0" smtClean="0"/>
              <a:t>шоу</a:t>
            </a:r>
          </a:p>
          <a:p>
            <a:r>
              <a:rPr lang="ru-RU" dirty="0" err="1" smtClean="0"/>
              <a:t>піротехнічне</a:t>
            </a:r>
            <a:r>
              <a:rPr lang="ru-RU" dirty="0" smtClean="0"/>
              <a:t> </a:t>
            </a:r>
            <a:r>
              <a:rPr lang="ru-RU" dirty="0"/>
              <a:t>шоу </a:t>
            </a:r>
            <a:endParaRPr lang="ru-RU" dirty="0" smtClean="0"/>
          </a:p>
          <a:p>
            <a:r>
              <a:rPr lang="ru-RU" dirty="0" err="1" smtClean="0"/>
              <a:t>автомобільне</a:t>
            </a:r>
            <a:r>
              <a:rPr lang="ru-RU" dirty="0" smtClean="0"/>
              <a:t> шоу </a:t>
            </a:r>
          </a:p>
          <a:p>
            <a:r>
              <a:rPr lang="ru-RU" dirty="0" err="1" smtClean="0"/>
              <a:t>авіаційне</a:t>
            </a:r>
            <a:r>
              <a:rPr lang="ru-RU" dirty="0" smtClean="0"/>
              <a:t> </a:t>
            </a:r>
            <a:r>
              <a:rPr lang="ru-RU" dirty="0"/>
              <a:t>шоу </a:t>
            </a:r>
            <a:endParaRPr lang="ru-RU" dirty="0" smtClean="0"/>
          </a:p>
          <a:p>
            <a:r>
              <a:rPr lang="ru-RU" dirty="0" err="1" smtClean="0"/>
              <a:t>морське</a:t>
            </a:r>
            <a:r>
              <a:rPr lang="ru-RU" dirty="0" smtClean="0"/>
              <a:t> </a:t>
            </a:r>
            <a:r>
              <a:rPr lang="ru-RU" dirty="0"/>
              <a:t>шоу </a:t>
            </a:r>
          </a:p>
          <a:p>
            <a:pPr marL="11430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373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maptour.com.ua/media/blog/w/0/0/i/f3lfmxtmkyc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1707" y="169224"/>
            <a:ext cx="4298984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jkg-portal.com.ua/images/stories/IMG_06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05064"/>
            <a:ext cx="3629337" cy="2720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fountainroshen.com/img/6/sw_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0518" y="3167546"/>
            <a:ext cx="4601362" cy="352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5615" y="1424718"/>
            <a:ext cx="36149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/>
              <a:t>Вінницький</a:t>
            </a:r>
            <a:r>
              <a:rPr lang="ru-RU" sz="2400" b="1" dirty="0"/>
              <a:t> фонтан - </a:t>
            </a:r>
            <a:r>
              <a:rPr lang="ru-RU" sz="2400" b="1" dirty="0" err="1"/>
              <a:t>лазерне</a:t>
            </a:r>
            <a:r>
              <a:rPr lang="ru-RU" sz="2400" b="1" dirty="0"/>
              <a:t> </a:t>
            </a:r>
            <a:r>
              <a:rPr lang="ru-RU" sz="2400" b="1" dirty="0" smtClean="0"/>
              <a:t>шоу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742034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ua.all.biz/img/ua/service_catalog/middle/554161.jpeg?rrr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019" y="1196752"/>
            <a:ext cx="22860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soyuzshow.com/articles/piro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894" y="3958390"/>
            <a:ext cx="200025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fireworks.if.ua/i/index-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29" y="4005064"/>
            <a:ext cx="5677371" cy="2620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ternopol.freeads.in.ua/content/root/users/2011/20110604/visitor/images/201106/f20110604110216-trenuvannja-poi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5256584" cy="3518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857832" y="332656"/>
            <a:ext cx="26636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err="1" smtClean="0"/>
              <a:t>Піротехнічне</a:t>
            </a:r>
            <a:r>
              <a:rPr lang="ru-RU" sz="2400" b="1" dirty="0" smtClean="0"/>
              <a:t> шоу 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279695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cosmo.ru/upload/attach/066/066edc3aae3eb5d773ae86267f60e3b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00808"/>
            <a:ext cx="6734647" cy="4489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31640" y="657562"/>
            <a:ext cx="61926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 smtClean="0"/>
              <a:t>Саме</a:t>
            </a:r>
            <a:r>
              <a:rPr lang="ru-RU" b="1" dirty="0" smtClean="0"/>
              <a:t> </a:t>
            </a:r>
            <a:r>
              <a:rPr lang="ru-RU" b="1" dirty="0" err="1" smtClean="0"/>
              <a:t>велике</a:t>
            </a:r>
            <a:r>
              <a:rPr lang="ru-RU" b="1" dirty="0" smtClean="0"/>
              <a:t> </a:t>
            </a:r>
            <a:r>
              <a:rPr lang="ru-RU" b="1" dirty="0" err="1" smtClean="0"/>
              <a:t>автомобільне</a:t>
            </a:r>
            <a:r>
              <a:rPr lang="ru-RU" b="1" dirty="0" smtClean="0"/>
              <a:t> </a:t>
            </a:r>
            <a:r>
              <a:rPr lang="ru-RU" b="1" dirty="0" err="1" smtClean="0"/>
              <a:t>театрплізоване</a:t>
            </a:r>
            <a:r>
              <a:rPr lang="ru-RU" b="1" dirty="0" smtClean="0"/>
              <a:t> шоу в </a:t>
            </a:r>
            <a:r>
              <a:rPr lang="ru-RU" b="1" dirty="0" err="1" smtClean="0"/>
              <a:t>світі</a:t>
            </a:r>
            <a:r>
              <a:rPr lang="ru-RU" b="1" dirty="0" smtClean="0"/>
              <a:t>, </a:t>
            </a:r>
          </a:p>
          <a:p>
            <a:pPr algn="ctr"/>
            <a:r>
              <a:rPr lang="ru-RU" b="1" dirty="0" err="1" smtClean="0"/>
              <a:t>Top</a:t>
            </a:r>
            <a:r>
              <a:rPr lang="ru-RU" b="1" dirty="0" smtClean="0"/>
              <a:t> </a:t>
            </a:r>
            <a:r>
              <a:rPr lang="ru-RU" b="1" dirty="0" err="1"/>
              <a:t>Gear</a:t>
            </a:r>
            <a:r>
              <a:rPr lang="ru-RU" b="1" dirty="0"/>
              <a:t> </a:t>
            </a:r>
            <a:r>
              <a:rPr lang="ru-RU" b="1" dirty="0" err="1"/>
              <a:t>Live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82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img-fotki.yandex.ru/get/6421/108922545.52/0_7b1d6_4950755e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76" y="1499978"/>
            <a:ext cx="6748127" cy="450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051720" y="989449"/>
            <a:ext cx="29023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/>
              <a:t>Автомобільне</a:t>
            </a:r>
            <a:r>
              <a:rPr lang="ru-RU" dirty="0" smtClean="0"/>
              <a:t> </a:t>
            </a:r>
            <a:r>
              <a:rPr lang="ru-RU" dirty="0"/>
              <a:t>шоу </a:t>
            </a:r>
            <a:r>
              <a:rPr lang="ru-RU" dirty="0" smtClean="0"/>
              <a:t> </a:t>
            </a:r>
            <a:r>
              <a:rPr lang="ru-RU" dirty="0" err="1" smtClean="0"/>
              <a:t>ліліпутів</a:t>
            </a:r>
            <a:endParaRPr lang="ru-RU" dirty="0"/>
          </a:p>
        </p:txBody>
      </p:sp>
      <p:pic>
        <p:nvPicPr>
          <p:cNvPr id="6146" name="Picture 2" descr="http://microcarmuseum.com/images/logo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02635"/>
            <a:ext cx="2857499" cy="176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971600" y="6211669"/>
            <a:ext cx="51845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США</a:t>
            </a:r>
            <a:r>
              <a:rPr lang="ru-RU" dirty="0"/>
              <a:t>, </a:t>
            </a:r>
            <a:r>
              <a:rPr lang="ru-RU" dirty="0" err="1" smtClean="0"/>
              <a:t>Медісон</a:t>
            </a:r>
            <a:r>
              <a:rPr lang="ru-RU" dirty="0" smtClean="0"/>
              <a:t>, </a:t>
            </a:r>
            <a:r>
              <a:rPr lang="ru-RU" dirty="0"/>
              <a:t>штат </a:t>
            </a:r>
            <a:r>
              <a:rPr lang="ru-RU" dirty="0" smtClean="0"/>
              <a:t>Джорджия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551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http://static.euronews.com/articles/309701/606x340_309701.jpg?143652269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9504" y="4022250"/>
            <a:ext cx="5033888" cy="2824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www.avianews.com.ua/wp-content/uploads/2012/01/PA21009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265" y="1412776"/>
            <a:ext cx="3166415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332656"/>
            <a:ext cx="7620000" cy="4800600"/>
          </a:xfrm>
        </p:spPr>
        <p:txBody>
          <a:bodyPr/>
          <a:lstStyle/>
          <a:p>
            <a:r>
              <a:rPr lang="ru-RU" b="1" dirty="0" err="1"/>
              <a:t>Авіаці́йне</a:t>
            </a:r>
            <a:r>
              <a:rPr lang="ru-RU" b="1" dirty="0"/>
              <a:t> </a:t>
            </a:r>
            <a:r>
              <a:rPr lang="ru-RU" b="1" dirty="0" err="1"/>
              <a:t>шо́у</a:t>
            </a:r>
            <a:r>
              <a:rPr lang="ru-RU" b="1" dirty="0"/>
              <a:t> (</a:t>
            </a:r>
            <a:r>
              <a:rPr lang="ru-RU" b="1" dirty="0" err="1"/>
              <a:t>авіашо́у</a:t>
            </a:r>
            <a:r>
              <a:rPr lang="ru-RU" b="1" dirty="0"/>
              <a:t>)</a:t>
            </a:r>
            <a:r>
              <a:rPr lang="ru-RU" dirty="0"/>
              <a:t> (англ. </a:t>
            </a:r>
            <a:r>
              <a:rPr lang="ru-RU" i="1" dirty="0" err="1"/>
              <a:t>Air</a:t>
            </a:r>
            <a:r>
              <a:rPr lang="ru-RU" i="1" dirty="0"/>
              <a:t> </a:t>
            </a:r>
            <a:r>
              <a:rPr lang="ru-RU" i="1" dirty="0" err="1"/>
              <a:t>show</a:t>
            </a:r>
            <a:r>
              <a:rPr lang="ru-RU" dirty="0"/>
              <a:t>) — показ </a:t>
            </a:r>
            <a:r>
              <a:rPr lang="ru-RU" dirty="0" err="1"/>
              <a:t>можливостей</a:t>
            </a:r>
            <a:r>
              <a:rPr lang="ru-RU" dirty="0"/>
              <a:t> </a:t>
            </a:r>
            <a:r>
              <a:rPr lang="ru-RU" dirty="0" err="1"/>
              <a:t>управління</a:t>
            </a:r>
            <a:r>
              <a:rPr lang="ru-RU" dirty="0"/>
              <a:t> </a:t>
            </a:r>
            <a:r>
              <a:rPr lang="ru-RU" dirty="0" err="1">
                <a:hlinkClick r:id="rId4" tooltip="Літак"/>
              </a:rPr>
              <a:t>літаками</a:t>
            </a:r>
            <a:r>
              <a:rPr lang="ru-RU" dirty="0"/>
              <a:t> на </a:t>
            </a:r>
            <a:r>
              <a:rPr lang="ru-RU" dirty="0" err="1"/>
              <a:t>спеціально</a:t>
            </a:r>
            <a:r>
              <a:rPr lang="ru-RU" dirty="0"/>
              <a:t> </a:t>
            </a:r>
            <a:r>
              <a:rPr lang="ru-RU" dirty="0" err="1"/>
              <a:t>організованому</a:t>
            </a:r>
            <a:r>
              <a:rPr lang="ru-RU" dirty="0"/>
              <a:t> шоу.</a:t>
            </a:r>
          </a:p>
        </p:txBody>
      </p:sp>
      <p:pic>
        <p:nvPicPr>
          <p:cNvPr id="7170" name="Picture 2" descr="http://justpics.ru/images/25/1/998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5"/>
            <a:ext cx="5891119" cy="3316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13439" y="6381328"/>
            <a:ext cx="27160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/>
              <a:t>Авіацйне</a:t>
            </a:r>
            <a:r>
              <a:rPr lang="ru-RU" b="1" dirty="0" smtClean="0"/>
              <a:t> шоу в </a:t>
            </a:r>
            <a:r>
              <a:rPr lang="ru-RU" b="1" dirty="0" err="1" smtClean="0"/>
              <a:t>Колумбії</a:t>
            </a:r>
            <a:r>
              <a:rPr lang="ru-RU" b="1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8727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7620000" cy="5852120"/>
          </a:xfrm>
        </p:spPr>
        <p:txBody>
          <a:bodyPr/>
          <a:lstStyle/>
          <a:p>
            <a:pPr algn="just">
              <a:spcAft>
                <a:spcPts val="0"/>
              </a:spcAft>
            </a:pPr>
            <a:r>
              <a:rPr lang="uk-UA" sz="2400" b="1" dirty="0" smtClean="0">
                <a:ea typeface="Times New Roman" panose="02020603050405020304" pitchFamily="18" charset="0"/>
              </a:rPr>
              <a:t>Основними </a:t>
            </a:r>
            <a:r>
              <a:rPr lang="uk-UA" sz="2400" b="1" dirty="0">
                <a:ea typeface="Times New Roman" panose="02020603050405020304" pitchFamily="18" charset="0"/>
              </a:rPr>
              <a:t>характеристиками анімаційного шоу </a:t>
            </a:r>
            <a:r>
              <a:rPr lang="uk-UA" sz="2400" dirty="0">
                <a:ea typeface="Times New Roman" panose="02020603050405020304" pitchFamily="18" charset="0"/>
              </a:rPr>
              <a:t>є відкритість, лаконізм, мобільність, святковість, оригінальність, різноманітність</a:t>
            </a:r>
            <a:r>
              <a:rPr lang="uk-UA" sz="2400" dirty="0" smtClean="0">
                <a:ea typeface="Times New Roman" panose="02020603050405020304" pitchFamily="18" charset="0"/>
              </a:rPr>
              <a:t>.</a:t>
            </a:r>
          </a:p>
          <a:p>
            <a:pPr algn="just">
              <a:spcAft>
                <a:spcPts val="0"/>
              </a:spcAft>
            </a:pPr>
            <a:endParaRPr lang="ru-RU" sz="2400" dirty="0">
              <a:ea typeface="Times New Roman" panose="02020603050405020304" pitchFamily="18" charset="0"/>
            </a:endParaRPr>
          </a:p>
          <a:p>
            <a:r>
              <a:rPr lang="ru-RU" sz="2400" b="1" dirty="0" err="1"/>
              <a:t>Основні</a:t>
            </a:r>
            <a:r>
              <a:rPr lang="ru-RU" sz="2400" b="1" dirty="0"/>
              <a:t> </a:t>
            </a:r>
            <a:r>
              <a:rPr lang="ru-RU" sz="2400" b="1" dirty="0" err="1"/>
              <a:t>форми</a:t>
            </a:r>
            <a:r>
              <a:rPr lang="ru-RU" sz="2400" b="1" dirty="0"/>
              <a:t> </a:t>
            </a:r>
            <a:r>
              <a:rPr lang="ru-RU" sz="2400" b="1" dirty="0" err="1" smtClean="0"/>
              <a:t>анімаційнихьшоу</a:t>
            </a:r>
            <a:r>
              <a:rPr lang="ru-RU" sz="2400" b="1" dirty="0" smtClean="0"/>
              <a:t> </a:t>
            </a:r>
            <a:r>
              <a:rPr lang="ru-RU" sz="2400" dirty="0" err="1"/>
              <a:t>формувалися</a:t>
            </a:r>
            <a:r>
              <a:rPr lang="ru-RU" sz="2400" dirty="0"/>
              <a:t> </a:t>
            </a:r>
            <a:r>
              <a:rPr lang="ru-RU" sz="2400" dirty="0" err="1"/>
              <a:t>віками</a:t>
            </a:r>
            <a:r>
              <a:rPr lang="ru-RU" sz="2400" dirty="0"/>
              <a:t>, </a:t>
            </a:r>
            <a:r>
              <a:rPr lang="ru-RU" sz="2400" dirty="0" err="1"/>
              <a:t>акумулюючи</a:t>
            </a:r>
            <a:r>
              <a:rPr lang="ru-RU" sz="2400" dirty="0"/>
              <a:t> в </a:t>
            </a:r>
            <a:r>
              <a:rPr lang="ru-RU" sz="2400" dirty="0" err="1"/>
              <a:t>собі</a:t>
            </a:r>
            <a:r>
              <a:rPr lang="ru-RU" sz="2400" dirty="0"/>
              <a:t> </a:t>
            </a:r>
            <a:r>
              <a:rPr lang="ru-RU" sz="2400" dirty="0" err="1"/>
              <a:t>особливості</a:t>
            </a:r>
            <a:r>
              <a:rPr lang="ru-RU" sz="2400" dirty="0"/>
              <a:t> культур </a:t>
            </a:r>
            <a:r>
              <a:rPr lang="ru-RU" sz="2400" dirty="0" err="1"/>
              <a:t>різних</a:t>
            </a:r>
            <a:r>
              <a:rPr lang="ru-RU" sz="2400" dirty="0"/>
              <a:t> </a:t>
            </a:r>
            <a:r>
              <a:rPr lang="ru-RU" sz="2400" dirty="0" err="1"/>
              <a:t>епох</a:t>
            </a:r>
            <a:r>
              <a:rPr lang="ru-RU" sz="2400" dirty="0"/>
              <a:t> і </a:t>
            </a:r>
            <a:r>
              <a:rPr lang="ru-RU" sz="2400" dirty="0" err="1"/>
              <a:t>народів</a:t>
            </a:r>
            <a:r>
              <a:rPr lang="ru-RU" sz="2400" dirty="0"/>
              <a:t>.</a:t>
            </a:r>
          </a:p>
          <a:p>
            <a:r>
              <a:rPr lang="ru-RU" sz="2400" dirty="0"/>
              <a:t>Практика </a:t>
            </a:r>
            <a:r>
              <a:rPr lang="ru-RU" sz="2400" dirty="0" err="1"/>
              <a:t>організації</a:t>
            </a:r>
            <a:r>
              <a:rPr lang="ru-RU" sz="2400" dirty="0"/>
              <a:t> </a:t>
            </a:r>
            <a:r>
              <a:rPr lang="ru-RU" sz="2400" dirty="0" err="1"/>
              <a:t>анімаційних</a:t>
            </a:r>
            <a:r>
              <a:rPr lang="ru-RU" sz="2400" dirty="0"/>
              <a:t> </a:t>
            </a:r>
            <a:r>
              <a:rPr lang="ru-RU" sz="2400" dirty="0" smtClean="0"/>
              <a:t>шоу </a:t>
            </a:r>
            <a:r>
              <a:rPr lang="ru-RU" sz="2400" dirty="0" err="1"/>
              <a:t>передбачає</a:t>
            </a:r>
            <a:r>
              <a:rPr lang="ru-RU" sz="2400" dirty="0"/>
              <a:t> </a:t>
            </a:r>
            <a:r>
              <a:rPr lang="ru-RU" sz="2400" dirty="0" err="1"/>
              <a:t>наявність</a:t>
            </a:r>
            <a:r>
              <a:rPr lang="ru-RU" sz="2400" dirty="0"/>
              <a:t> у них </a:t>
            </a:r>
            <a:r>
              <a:rPr lang="ru-RU" sz="2400" dirty="0" err="1"/>
              <a:t>специфічних</a:t>
            </a:r>
            <a:r>
              <a:rPr lang="ru-RU" sz="2400" dirty="0"/>
              <a:t> </a:t>
            </a:r>
            <a:r>
              <a:rPr lang="ru-RU" sz="2400" dirty="0" err="1"/>
              <a:t>відмінних</a:t>
            </a:r>
            <a:r>
              <a:rPr lang="ru-RU" sz="2400" dirty="0"/>
              <a:t> рис - у </a:t>
            </a:r>
            <a:r>
              <a:rPr lang="ru-RU" sz="2400" dirty="0" err="1"/>
              <a:t>залежності</a:t>
            </a:r>
            <a:r>
              <a:rPr lang="ru-RU" sz="2400" dirty="0"/>
              <a:t> </a:t>
            </a:r>
            <a:r>
              <a:rPr lang="ru-RU" sz="2400" dirty="0" err="1"/>
              <a:t>від</a:t>
            </a:r>
            <a:r>
              <a:rPr lang="ru-RU" sz="2400" dirty="0"/>
              <a:t> </a:t>
            </a:r>
            <a:r>
              <a:rPr lang="ru-RU" sz="2400" dirty="0" err="1"/>
              <a:t>місця</a:t>
            </a:r>
            <a:r>
              <a:rPr lang="ru-RU" sz="2400" dirty="0"/>
              <a:t> </a:t>
            </a:r>
            <a:r>
              <a:rPr lang="ru-RU" sz="2400" dirty="0" err="1"/>
              <a:t>їх</a:t>
            </a:r>
            <a:r>
              <a:rPr lang="ru-RU" sz="2400" dirty="0"/>
              <a:t> </a:t>
            </a:r>
            <a:r>
              <a:rPr lang="ru-RU" sz="2400" dirty="0" err="1"/>
              <a:t>проведення</a:t>
            </a:r>
            <a:r>
              <a:rPr lang="ru-RU" sz="2400" dirty="0"/>
              <a:t>, </a:t>
            </a:r>
            <a:r>
              <a:rPr lang="ru-RU" sz="2400" dirty="0" err="1"/>
              <a:t>особливостей</a:t>
            </a:r>
            <a:r>
              <a:rPr lang="ru-RU" sz="2400" dirty="0"/>
              <a:t> </a:t>
            </a:r>
            <a:r>
              <a:rPr lang="ru-RU" sz="2400" dirty="0" err="1"/>
              <a:t>сценічного</a:t>
            </a:r>
            <a:r>
              <a:rPr lang="ru-RU" sz="2400" dirty="0"/>
              <a:t> </a:t>
            </a:r>
            <a:r>
              <a:rPr lang="ru-RU" sz="2400" dirty="0" err="1"/>
              <a:t>майданчику</a:t>
            </a:r>
            <a:r>
              <a:rPr lang="ru-RU" sz="2400" dirty="0"/>
              <a:t> і </a:t>
            </a:r>
            <a:r>
              <a:rPr lang="ru-RU" sz="2400" dirty="0" err="1"/>
              <a:t>технічних</a:t>
            </a:r>
            <a:r>
              <a:rPr lang="ru-RU" sz="2400" dirty="0"/>
              <a:t> </a:t>
            </a:r>
            <a:r>
              <a:rPr lang="ru-RU" sz="2400" dirty="0" err="1"/>
              <a:t>засобів</a:t>
            </a:r>
            <a:r>
              <a:rPr lang="ru-RU" sz="2400" dirty="0"/>
              <a:t> </a:t>
            </a:r>
            <a:r>
              <a:rPr lang="ru-RU" sz="2400" dirty="0" err="1"/>
              <a:t>забезпечення</a:t>
            </a:r>
            <a:r>
              <a:rPr lang="ru-RU" sz="2400" dirty="0"/>
              <a:t>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9597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39552" y="2564904"/>
            <a:ext cx="7659687" cy="1168400"/>
          </a:xfrm>
        </p:spPr>
        <p:txBody>
          <a:bodyPr/>
          <a:lstStyle/>
          <a:p>
            <a:r>
              <a:rPr lang="uk-UA" b="1" dirty="0"/>
              <a:t>Поняття театралізації в анімаційних сценічних шоу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722313" y="1052737"/>
            <a:ext cx="6135687" cy="1296144"/>
          </a:xfrm>
        </p:spPr>
        <p:txBody>
          <a:bodyPr/>
          <a:lstStyle/>
          <a:p>
            <a:r>
              <a:rPr lang="ru-RU" dirty="0"/>
              <a:t>В </a:t>
            </a:r>
            <a:r>
              <a:rPr lang="ru-RU" dirty="0" err="1"/>
              <a:t>умовах</a:t>
            </a:r>
            <a:r>
              <a:rPr lang="ru-RU" dirty="0"/>
              <a:t> </a:t>
            </a:r>
            <a:r>
              <a:rPr lang="ru-RU" dirty="0" err="1"/>
              <a:t>туристично-рекреаційного</a:t>
            </a:r>
            <a:r>
              <a:rPr lang="ru-RU" dirty="0"/>
              <a:t> закладу </a:t>
            </a:r>
            <a:r>
              <a:rPr lang="ru-RU" dirty="0" err="1"/>
              <a:t>переважно</a:t>
            </a:r>
            <a:r>
              <a:rPr lang="ru-RU" dirty="0"/>
              <a:t> </a:t>
            </a:r>
            <a:r>
              <a:rPr lang="ru-RU" dirty="0" err="1"/>
              <a:t>практикуються</a:t>
            </a:r>
            <a:r>
              <a:rPr lang="ru-RU" dirty="0"/>
              <a:t> </a:t>
            </a:r>
            <a:r>
              <a:rPr lang="ru-RU" b="1" dirty="0" err="1"/>
              <a:t>анімаційні</a:t>
            </a:r>
            <a:r>
              <a:rPr lang="ru-RU" b="1" dirty="0"/>
              <a:t> </a:t>
            </a:r>
            <a:r>
              <a:rPr lang="ru-RU" b="1" dirty="0" err="1"/>
              <a:t>сценічні</a:t>
            </a:r>
            <a:r>
              <a:rPr lang="ru-RU" b="1" dirty="0"/>
              <a:t> шоу</a:t>
            </a:r>
            <a:r>
              <a:rPr lang="ru-RU" dirty="0"/>
              <a:t>, </a:t>
            </a:r>
            <a:r>
              <a:rPr lang="ru-RU" dirty="0" err="1"/>
              <a:t>основним</a:t>
            </a:r>
            <a:r>
              <a:rPr lang="ru-RU" dirty="0"/>
              <a:t> </a:t>
            </a:r>
            <a:r>
              <a:rPr lang="ru-RU" dirty="0" err="1"/>
              <a:t>засобом</a:t>
            </a:r>
            <a:r>
              <a:rPr lang="ru-RU" dirty="0"/>
              <a:t> </a:t>
            </a:r>
            <a:r>
              <a:rPr lang="ru-RU" dirty="0" err="1"/>
              <a:t>виразності</a:t>
            </a:r>
            <a:r>
              <a:rPr lang="ru-RU" dirty="0"/>
              <a:t> </a:t>
            </a:r>
            <a:r>
              <a:rPr lang="ru-RU" dirty="0" err="1"/>
              <a:t>яких</a:t>
            </a:r>
            <a:r>
              <a:rPr lang="ru-RU" dirty="0"/>
              <a:t> є </a:t>
            </a:r>
            <a:r>
              <a:rPr lang="ru-RU" dirty="0" err="1"/>
              <a:t>театралізація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7431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uk-UA" dirty="0"/>
              <a:t>Поняття шоу та його </a:t>
            </a:r>
            <a:r>
              <a:rPr lang="uk-UA" dirty="0" smtClean="0"/>
              <a:t>різновиди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053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404664"/>
            <a:ext cx="7620000" cy="5996136"/>
          </a:xfrm>
        </p:spPr>
        <p:txBody>
          <a:bodyPr>
            <a:normAutofit/>
          </a:bodyPr>
          <a:lstStyle/>
          <a:p>
            <a:r>
              <a:rPr lang="ru-RU" b="1" i="1" dirty="0" err="1"/>
              <a:t>Театралізація</a:t>
            </a:r>
            <a:r>
              <a:rPr lang="ru-RU" b="1" i="1" dirty="0"/>
              <a:t> </a:t>
            </a:r>
            <a:r>
              <a:rPr lang="ru-RU" dirty="0"/>
              <a:t>–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введення</a:t>
            </a:r>
            <a:r>
              <a:rPr lang="ru-RU" dirty="0"/>
              <a:t> в </a:t>
            </a:r>
            <a:r>
              <a:rPr lang="ru-RU" dirty="0" err="1"/>
              <a:t>анімаційну</a:t>
            </a:r>
            <a:r>
              <a:rPr lang="ru-RU" dirty="0"/>
              <a:t> </a:t>
            </a:r>
            <a:r>
              <a:rPr lang="ru-RU" dirty="0" err="1"/>
              <a:t>програму</a:t>
            </a:r>
            <a:r>
              <a:rPr lang="ru-RU" dirty="0"/>
              <a:t> </a:t>
            </a:r>
            <a:r>
              <a:rPr lang="ru-RU" dirty="0" err="1"/>
              <a:t>сюжетної</a:t>
            </a:r>
            <a:r>
              <a:rPr lang="ru-RU" dirty="0"/>
              <a:t> </a:t>
            </a:r>
            <a:r>
              <a:rPr lang="ru-RU" dirty="0" err="1"/>
              <a:t>лінії</a:t>
            </a:r>
            <a:r>
              <a:rPr lang="ru-RU" dirty="0"/>
              <a:t>, </a:t>
            </a:r>
            <a:r>
              <a:rPr lang="ru-RU" dirty="0" err="1"/>
              <a:t>побудованої</a:t>
            </a:r>
            <a:r>
              <a:rPr lang="ru-RU" dirty="0"/>
              <a:t> на </a:t>
            </a:r>
            <a:r>
              <a:rPr lang="ru-RU" dirty="0" err="1"/>
              <a:t>конфлікті</a:t>
            </a:r>
            <a:r>
              <a:rPr lang="ru-RU" dirty="0"/>
              <a:t> </a:t>
            </a:r>
            <a:r>
              <a:rPr lang="ru-RU" dirty="0" err="1"/>
              <a:t>певних</a:t>
            </a:r>
            <a:r>
              <a:rPr lang="ru-RU" dirty="0"/>
              <a:t> сил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героїв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уособлюють</a:t>
            </a:r>
            <a:r>
              <a:rPr lang="ru-RU" dirty="0"/>
              <a:t> </a:t>
            </a:r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сили</a:t>
            </a:r>
            <a:r>
              <a:rPr lang="ru-RU" dirty="0"/>
              <a:t>.</a:t>
            </a:r>
          </a:p>
          <a:p>
            <a:pPr marL="114300" indent="0">
              <a:buNone/>
            </a:pPr>
            <a:endParaRPr lang="ru-RU" dirty="0" smtClean="0"/>
          </a:p>
          <a:p>
            <a:pPr marL="114300" indent="0">
              <a:buNone/>
            </a:pPr>
            <a:r>
              <a:rPr lang="ru-RU" dirty="0" smtClean="0"/>
              <a:t>Але </a:t>
            </a:r>
            <a:r>
              <a:rPr lang="ru-RU" dirty="0" err="1"/>
              <a:t>найчастіше</a:t>
            </a:r>
            <a:r>
              <a:rPr lang="ru-RU" dirty="0"/>
              <a:t> </a:t>
            </a:r>
            <a:r>
              <a:rPr lang="ru-RU" dirty="0" err="1"/>
              <a:t>прийом</a:t>
            </a:r>
            <a:r>
              <a:rPr lang="ru-RU" dirty="0"/>
              <a:t> </a:t>
            </a:r>
            <a:r>
              <a:rPr lang="ru-RU" dirty="0" err="1"/>
              <a:t>театралізації</a:t>
            </a:r>
            <a:r>
              <a:rPr lang="ru-RU" dirty="0"/>
              <a:t> </a:t>
            </a:r>
            <a:r>
              <a:rPr lang="ru-RU" dirty="0" err="1"/>
              <a:t>використовується</a:t>
            </a:r>
            <a:r>
              <a:rPr lang="ru-RU" dirty="0"/>
              <a:t> в </a:t>
            </a:r>
            <a:r>
              <a:rPr lang="ru-RU" dirty="0" err="1"/>
              <a:t>естрадних</a:t>
            </a:r>
            <a:r>
              <a:rPr lang="ru-RU" dirty="0"/>
              <a:t> шоу,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демонструються</a:t>
            </a:r>
            <a:r>
              <a:rPr lang="ru-RU" dirty="0"/>
              <a:t> в тих </a:t>
            </a:r>
            <a:r>
              <a:rPr lang="ru-RU" dirty="0" err="1"/>
              <a:t>рекреаційних</a:t>
            </a:r>
            <a:r>
              <a:rPr lang="ru-RU" dirty="0"/>
              <a:t> закладах, де </a:t>
            </a:r>
            <a:r>
              <a:rPr lang="ru-RU" dirty="0" err="1"/>
              <a:t>працюють</a:t>
            </a:r>
            <a:r>
              <a:rPr lang="ru-RU" dirty="0"/>
              <a:t> </a:t>
            </a:r>
            <a:r>
              <a:rPr lang="ru-RU" dirty="0" err="1"/>
              <a:t>команди</a:t>
            </a:r>
            <a:r>
              <a:rPr lang="ru-RU" dirty="0"/>
              <a:t> </a:t>
            </a:r>
            <a:r>
              <a:rPr lang="ru-RU" dirty="0" err="1"/>
              <a:t>аніматорів</a:t>
            </a:r>
            <a:r>
              <a:rPr lang="ru-RU" dirty="0"/>
              <a:t>. </a:t>
            </a:r>
            <a:r>
              <a:rPr lang="ru-RU" dirty="0" smtClean="0"/>
              <a:t> Вони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мати</a:t>
            </a:r>
            <a:r>
              <a:rPr lang="ru-RU" dirty="0"/>
              <a:t> </a:t>
            </a:r>
            <a:r>
              <a:rPr lang="ru-RU" dirty="0" smtClean="0"/>
              <a:t>форму: </a:t>
            </a:r>
          </a:p>
          <a:p>
            <a:r>
              <a:rPr lang="ru-RU" b="1" dirty="0" smtClean="0"/>
              <a:t>кабаре</a:t>
            </a:r>
            <a:r>
              <a:rPr lang="ru-RU" b="1" dirty="0"/>
              <a:t>, </a:t>
            </a:r>
            <a:endParaRPr lang="ru-RU" b="1" dirty="0" smtClean="0"/>
          </a:p>
          <a:p>
            <a:r>
              <a:rPr lang="ru-RU" b="1" dirty="0" err="1" smtClean="0"/>
              <a:t>вар'єте</a:t>
            </a:r>
            <a:r>
              <a:rPr lang="ru-RU" b="1" dirty="0"/>
              <a:t>, </a:t>
            </a:r>
            <a:endParaRPr lang="ru-RU" b="1" dirty="0" smtClean="0"/>
          </a:p>
          <a:p>
            <a:r>
              <a:rPr lang="ru-RU" b="1" dirty="0" smtClean="0"/>
              <a:t>мюзик-холлу</a:t>
            </a:r>
            <a:r>
              <a:rPr lang="ru-RU" b="1" dirty="0"/>
              <a:t>, </a:t>
            </a:r>
            <a:endParaRPr lang="ru-RU" b="1" dirty="0" smtClean="0"/>
          </a:p>
          <a:p>
            <a:r>
              <a:rPr lang="ru-RU" b="1" dirty="0" smtClean="0"/>
              <a:t>кафешантану</a:t>
            </a:r>
            <a:r>
              <a:rPr lang="ru-RU" b="1" dirty="0"/>
              <a:t>, </a:t>
            </a:r>
            <a:endParaRPr lang="ru-RU" b="1" dirty="0" smtClean="0"/>
          </a:p>
          <a:p>
            <a:r>
              <a:rPr lang="ru-RU" b="1" dirty="0" smtClean="0"/>
              <a:t>ревю</a:t>
            </a:r>
            <a:r>
              <a:rPr lang="ru-RU" b="1" dirty="0"/>
              <a:t>, </a:t>
            </a:r>
            <a:endParaRPr lang="ru-RU" b="1" dirty="0" smtClean="0"/>
          </a:p>
          <a:p>
            <a:r>
              <a:rPr lang="ru-RU" b="1" dirty="0" err="1" smtClean="0"/>
              <a:t>вистави</a:t>
            </a:r>
            <a:r>
              <a:rPr lang="ru-RU" b="1" dirty="0"/>
              <a:t>, </a:t>
            </a:r>
            <a:endParaRPr lang="ru-RU" b="1" dirty="0" smtClean="0"/>
          </a:p>
          <a:p>
            <a:r>
              <a:rPr lang="ru-RU" b="1" dirty="0" smtClean="0"/>
              <a:t>«</a:t>
            </a:r>
            <a:r>
              <a:rPr lang="ru-RU" b="1" dirty="0" err="1" smtClean="0"/>
              <a:t>капусника</a:t>
            </a:r>
            <a:r>
              <a:rPr lang="ru-RU" b="1" dirty="0" smtClean="0"/>
              <a:t>»</a:t>
            </a:r>
            <a:r>
              <a:rPr lang="ru-RU" dirty="0" smtClean="0"/>
              <a:t>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2644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/>
              <a:t>Різновиди сцени при розробці </a:t>
            </a:r>
            <a:r>
              <a:rPr lang="uk-UA" b="1" dirty="0" smtClean="0"/>
              <a:t>шоу-програм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506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lh6.googleusercontent.com/-7sslvNhw0pc/TzehKciF8ZI/AAAAAAAAJqc/RMIrFJ6sUCo/s800/pic---0003-60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1100776" y="1844824"/>
            <a:ext cx="6754714" cy="2206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8976" y="4725144"/>
            <a:ext cx="7920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/>
              <a:t>1 — сцена-коробка; 2 — сцена-арена; 3 — </a:t>
            </a:r>
            <a:r>
              <a:rPr lang="ru-RU" i="1" dirty="0" err="1" smtClean="0"/>
              <a:t>просторова</a:t>
            </a:r>
            <a:r>
              <a:rPr lang="ru-RU" i="1" dirty="0" smtClean="0"/>
              <a:t> сцена</a:t>
            </a:r>
          </a:p>
          <a:p>
            <a:pPr algn="ctr"/>
            <a:r>
              <a:rPr lang="ru-RU" i="1" dirty="0" smtClean="0"/>
              <a:t>(</a:t>
            </a:r>
            <a:r>
              <a:rPr lang="ru-RU" i="1" dirty="0"/>
              <a:t>а — открытая площадка, б — открытая площадка со сценой-коробкой</a:t>
            </a:r>
            <a:r>
              <a:rPr lang="ru-RU" i="1" dirty="0" smtClean="0"/>
              <a:t>)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6403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503548" y="404664"/>
            <a:ext cx="7620000" cy="4800600"/>
          </a:xfrm>
        </p:spPr>
        <p:txBody>
          <a:bodyPr/>
          <a:lstStyle/>
          <a:p>
            <a:r>
              <a:rPr lang="ru-RU" dirty="0" smtClean="0"/>
              <a:t>1. </a:t>
            </a:r>
            <a:r>
              <a:rPr lang="ru-RU" b="1" i="1" dirty="0"/>
              <a:t>Сцена</a:t>
            </a:r>
            <a:r>
              <a:rPr lang="ru-RU" i="1" dirty="0"/>
              <a:t>-</a:t>
            </a:r>
            <a:r>
              <a:rPr lang="ru-RU" b="1" i="1" dirty="0"/>
              <a:t>коробка</a:t>
            </a:r>
            <a:r>
              <a:rPr lang="ru-RU" dirty="0"/>
              <a:t> – </a:t>
            </a:r>
            <a:r>
              <a:rPr lang="ru-RU" dirty="0" err="1"/>
              <a:t>найрозповсюдженіший</a:t>
            </a:r>
            <a:r>
              <a:rPr lang="ru-RU" dirty="0"/>
              <a:t> </a:t>
            </a:r>
            <a:r>
              <a:rPr lang="ru-RU" dirty="0" err="1"/>
              <a:t>нині</a:t>
            </a:r>
            <a:r>
              <a:rPr lang="ru-RU" dirty="0"/>
              <a:t> тип </a:t>
            </a:r>
            <a:r>
              <a:rPr lang="ru-RU" dirty="0" err="1"/>
              <a:t>сцени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з </a:t>
            </a:r>
            <a:r>
              <a:rPr lang="ru-RU" dirty="0" err="1"/>
              <a:t>усіх</a:t>
            </a:r>
            <a:r>
              <a:rPr lang="ru-RU" dirty="0"/>
              <a:t> </a:t>
            </a:r>
            <a:r>
              <a:rPr lang="ru-RU" dirty="0" err="1"/>
              <a:t>боків</a:t>
            </a:r>
            <a:r>
              <a:rPr lang="ru-RU" dirty="0"/>
              <a:t> </a:t>
            </a:r>
            <a:r>
              <a:rPr lang="ru-RU" dirty="0" err="1"/>
              <a:t>оточується</a:t>
            </a:r>
            <a:r>
              <a:rPr lang="ru-RU" dirty="0"/>
              <a:t> </a:t>
            </a:r>
            <a:r>
              <a:rPr lang="ru-RU" dirty="0" err="1"/>
              <a:t>стінами</a:t>
            </a:r>
            <a:r>
              <a:rPr lang="ru-RU" dirty="0"/>
              <a:t> і </a:t>
            </a:r>
            <a:r>
              <a:rPr lang="ru-RU" dirty="0" err="1"/>
              <a:t>дахом</a:t>
            </a:r>
            <a:r>
              <a:rPr lang="ru-RU" dirty="0"/>
              <a:t>. У </a:t>
            </a:r>
            <a:r>
              <a:rPr lang="ru-RU" dirty="0" err="1"/>
              <a:t>стіні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відділяє</a:t>
            </a:r>
            <a:r>
              <a:rPr lang="ru-RU" dirty="0"/>
              <a:t> сцену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глядацького</a:t>
            </a:r>
            <a:r>
              <a:rPr lang="ru-RU" dirty="0"/>
              <a:t> залу, </a:t>
            </a:r>
            <a:r>
              <a:rPr lang="ru-RU" dirty="0" err="1"/>
              <a:t>робиться</a:t>
            </a:r>
            <a:r>
              <a:rPr lang="ru-RU" dirty="0"/>
              <a:t> великий </a:t>
            </a:r>
            <a:r>
              <a:rPr lang="ru-RU" dirty="0" err="1"/>
              <a:t>виріз</a:t>
            </a:r>
            <a:r>
              <a:rPr lang="ru-RU" dirty="0"/>
              <a:t>.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називається</a:t>
            </a:r>
            <a:r>
              <a:rPr lang="ru-RU" dirty="0"/>
              <a:t> порталом </a:t>
            </a:r>
            <a:r>
              <a:rPr lang="ru-RU" dirty="0" err="1"/>
              <a:t>сцени</a:t>
            </a:r>
            <a:r>
              <a:rPr lang="ru-RU" dirty="0"/>
              <a:t>. </a:t>
            </a:r>
            <a:r>
              <a:rPr lang="ru-RU" dirty="0" err="1"/>
              <a:t>Переважна</a:t>
            </a:r>
            <a:r>
              <a:rPr lang="ru-RU" dirty="0"/>
              <a:t> </a:t>
            </a:r>
            <a:r>
              <a:rPr lang="ru-RU" dirty="0" err="1"/>
              <a:t>більшість</a:t>
            </a:r>
            <a:r>
              <a:rPr lang="ru-RU" dirty="0"/>
              <a:t> </a:t>
            </a:r>
            <a:r>
              <a:rPr lang="ru-RU" dirty="0" err="1"/>
              <a:t>сучасних</a:t>
            </a:r>
            <a:r>
              <a:rPr lang="ru-RU" dirty="0"/>
              <a:t> </a:t>
            </a:r>
            <a:r>
              <a:rPr lang="ru-RU" dirty="0" err="1"/>
              <a:t>театрів</a:t>
            </a:r>
            <a:r>
              <a:rPr lang="ru-RU" dirty="0"/>
              <a:t> і </a:t>
            </a:r>
            <a:r>
              <a:rPr lang="ru-RU" dirty="0" err="1"/>
              <a:t>концертних</a:t>
            </a:r>
            <a:r>
              <a:rPr lang="ru-RU" dirty="0"/>
              <a:t> </a:t>
            </a:r>
            <a:r>
              <a:rPr lang="ru-RU" dirty="0" err="1"/>
              <a:t>залів</a:t>
            </a:r>
            <a:r>
              <a:rPr lang="ru-RU" dirty="0"/>
              <a:t> </a:t>
            </a:r>
            <a:r>
              <a:rPr lang="ru-RU" dirty="0" err="1"/>
              <a:t>облаштована</a:t>
            </a:r>
            <a:r>
              <a:rPr lang="ru-RU" dirty="0"/>
              <a:t> такими сценами.</a:t>
            </a:r>
          </a:p>
          <a:p>
            <a:endParaRPr lang="ru-RU" dirty="0"/>
          </a:p>
        </p:txBody>
      </p:sp>
      <p:pic>
        <p:nvPicPr>
          <p:cNvPr id="10242" name="Picture 2" descr="http://dancz.narod.ru/images/btheatre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679927"/>
            <a:ext cx="4955704" cy="3741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835696" y="6384066"/>
            <a:ext cx="49557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/>
              <a:t>Театр </a:t>
            </a:r>
            <a:r>
              <a:rPr lang="ru-RU" b="1" i="1" dirty="0" err="1" smtClean="0"/>
              <a:t>Чешський</a:t>
            </a:r>
            <a:r>
              <a:rPr lang="ru-RU" b="1" i="1" dirty="0" smtClean="0"/>
              <a:t> </a:t>
            </a:r>
            <a:r>
              <a:rPr lang="ru-RU" b="1" i="1" dirty="0" err="1"/>
              <a:t>Крумлов</a:t>
            </a:r>
            <a:r>
              <a:rPr lang="ru-RU" b="1" i="1" dirty="0"/>
              <a:t>, </a:t>
            </a:r>
            <a:r>
              <a:rPr lang="ru-RU" b="1" i="1" dirty="0" err="1" smtClean="0"/>
              <a:t>Чехія</a:t>
            </a:r>
            <a:r>
              <a:rPr lang="ru-RU" b="1" i="1" dirty="0" smtClean="0"/>
              <a:t> </a:t>
            </a:r>
            <a:endParaRPr lang="ru-RU" b="1" i="1" dirty="0"/>
          </a:p>
        </p:txBody>
      </p:sp>
      <p:pic>
        <p:nvPicPr>
          <p:cNvPr id="8" name="Picture 4" descr="http://www.osd.ru/photos/shemy/11_ob_sh_zala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44" b="5455"/>
          <a:stretch/>
        </p:blipFill>
        <p:spPr bwMode="auto">
          <a:xfrm>
            <a:off x="6285258" y="2679927"/>
            <a:ext cx="2886198" cy="2773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1827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804652"/>
            <a:ext cx="7620000" cy="1976276"/>
          </a:xfrm>
        </p:spPr>
        <p:txBody>
          <a:bodyPr/>
          <a:lstStyle/>
          <a:p>
            <a:r>
              <a:rPr lang="ru-RU" dirty="0" smtClean="0"/>
              <a:t>2. </a:t>
            </a:r>
            <a:r>
              <a:rPr lang="ru-RU" b="1" i="1" dirty="0"/>
              <a:t>Сцена-арена</a:t>
            </a:r>
            <a:r>
              <a:rPr lang="ru-RU" i="1" dirty="0"/>
              <a:t> – </a:t>
            </a:r>
            <a:r>
              <a:rPr lang="ru-RU" dirty="0" err="1"/>
              <a:t>найдавніший</a:t>
            </a:r>
            <a:r>
              <a:rPr lang="ru-RU" dirty="0"/>
              <a:t> тип </a:t>
            </a:r>
            <a:r>
              <a:rPr lang="ru-RU" dirty="0" err="1"/>
              <a:t>сцени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являє</a:t>
            </a:r>
            <a:r>
              <a:rPr lang="ru-RU" dirty="0"/>
              <a:t> собою </a:t>
            </a:r>
            <a:r>
              <a:rPr lang="ru-RU" dirty="0" err="1"/>
              <a:t>майданчик</a:t>
            </a:r>
            <a:r>
              <a:rPr lang="ru-RU" dirty="0"/>
              <a:t> у </a:t>
            </a:r>
            <a:r>
              <a:rPr lang="ru-RU" dirty="0" err="1"/>
              <a:t>формі</a:t>
            </a:r>
            <a:r>
              <a:rPr lang="ru-RU" dirty="0"/>
              <a:t> кола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напівкола</a:t>
            </a:r>
            <a:r>
              <a:rPr lang="ru-RU" dirty="0"/>
              <a:t>. </a:t>
            </a:r>
            <a:r>
              <a:rPr lang="ru-RU" dirty="0" err="1"/>
              <a:t>Цей</a:t>
            </a:r>
            <a:r>
              <a:rPr lang="ru-RU" dirty="0"/>
              <a:t> вид </a:t>
            </a:r>
            <a:r>
              <a:rPr lang="ru-RU" dirty="0" err="1"/>
              <a:t>сцени</a:t>
            </a:r>
            <a:r>
              <a:rPr lang="ru-RU" dirty="0"/>
              <a:t> </a:t>
            </a:r>
            <a:r>
              <a:rPr lang="ru-RU" dirty="0" err="1"/>
              <a:t>з'явився</a:t>
            </a:r>
            <a:r>
              <a:rPr lang="ru-RU" dirty="0"/>
              <a:t> у </a:t>
            </a:r>
            <a:r>
              <a:rPr lang="ru-RU" dirty="0" err="1"/>
              <a:t>Давній</a:t>
            </a:r>
            <a:r>
              <a:rPr lang="ru-RU" dirty="0"/>
              <a:t> </a:t>
            </a:r>
            <a:r>
              <a:rPr lang="ru-RU" dirty="0" err="1"/>
              <a:t>Греції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святкувань</a:t>
            </a:r>
            <a:r>
              <a:rPr lang="ru-RU" dirty="0"/>
              <a:t> Великих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Малих</a:t>
            </a:r>
            <a:r>
              <a:rPr lang="ru-RU" dirty="0"/>
              <a:t> </a:t>
            </a:r>
            <a:r>
              <a:rPr lang="ru-RU" dirty="0" err="1"/>
              <a:t>Діонісій</a:t>
            </a:r>
            <a:r>
              <a:rPr lang="ru-RU" dirty="0"/>
              <a:t> у </a:t>
            </a:r>
            <a:r>
              <a:rPr lang="ru-RU" dirty="0" err="1"/>
              <a:t>вигляді</a:t>
            </a:r>
            <a:r>
              <a:rPr lang="ru-RU" dirty="0"/>
              <a:t> природного </a:t>
            </a:r>
            <a:r>
              <a:rPr lang="ru-RU" dirty="0" err="1"/>
              <a:t>амфітеатру</a:t>
            </a:r>
            <a:r>
              <a:rPr lang="ru-RU" dirty="0"/>
              <a:t>. </a:t>
            </a:r>
            <a:r>
              <a:rPr lang="ru-RU" dirty="0" err="1"/>
              <a:t>Сучасний</a:t>
            </a:r>
            <a:r>
              <a:rPr lang="ru-RU" dirty="0"/>
              <a:t> </a:t>
            </a:r>
            <a:r>
              <a:rPr lang="ru-RU" dirty="0" err="1"/>
              <a:t>варіант</a:t>
            </a:r>
            <a:r>
              <a:rPr lang="ru-RU" dirty="0"/>
              <a:t> </a:t>
            </a:r>
            <a:r>
              <a:rPr lang="ru-RU" dirty="0" err="1"/>
              <a:t>такої</a:t>
            </a:r>
            <a:r>
              <a:rPr lang="ru-RU" dirty="0"/>
              <a:t> </a:t>
            </a:r>
            <a:r>
              <a:rPr lang="ru-RU" dirty="0" err="1"/>
              <a:t>сцени</a:t>
            </a:r>
            <a:r>
              <a:rPr lang="ru-RU" dirty="0"/>
              <a:t> – арена цирку.</a:t>
            </a:r>
          </a:p>
          <a:p>
            <a:endParaRPr lang="ru-RU" dirty="0"/>
          </a:p>
        </p:txBody>
      </p:sp>
      <p:pic>
        <p:nvPicPr>
          <p:cNvPr id="8196" name="Picture 4" descr="http://shagau.ru/wp-content/uploads/2013/05/DSC_01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534" y="3204952"/>
            <a:ext cx="4554722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450352" y="6398488"/>
            <a:ext cx="2218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Сцена-арена </a:t>
            </a:r>
            <a:r>
              <a:rPr lang="ru-RU" dirty="0" err="1" smtClean="0"/>
              <a:t>Верони</a:t>
            </a:r>
            <a:endParaRPr lang="ru-RU" dirty="0"/>
          </a:p>
        </p:txBody>
      </p:sp>
      <p:pic>
        <p:nvPicPr>
          <p:cNvPr id="8198" name="Picture 6" descr="http://avtotravel.com/Portals/0/activeforums_Attach/Arena_di_Verona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037" y="3214072"/>
            <a:ext cx="4587571" cy="3016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7477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img.tourbina.ru/photos.3/9/7/97748/big.photo/Stsena-arena-teatr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276872"/>
            <a:ext cx="5418408" cy="4063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427984" y="1844824"/>
            <a:ext cx="37139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Сцена-арена театра </a:t>
            </a:r>
            <a:r>
              <a:rPr lang="ru-RU" dirty="0" err="1"/>
              <a:t>Таорміна</a:t>
            </a:r>
            <a:r>
              <a:rPr lang="ru-RU" dirty="0"/>
              <a:t>, </a:t>
            </a:r>
            <a:r>
              <a:rPr lang="ru-RU" dirty="0" err="1"/>
              <a:t>Італія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6684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60648"/>
            <a:ext cx="7620000" cy="2808312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3</a:t>
            </a:r>
            <a:r>
              <a:rPr lang="ru-RU" dirty="0" smtClean="0"/>
              <a:t>. </a:t>
            </a:r>
            <a:r>
              <a:rPr lang="ru-RU" b="1" i="1" dirty="0" err="1"/>
              <a:t>Просторова</a:t>
            </a:r>
            <a:r>
              <a:rPr lang="ru-RU" b="1" i="1" dirty="0"/>
              <a:t> сцена</a:t>
            </a:r>
            <a:r>
              <a:rPr lang="ru-RU" dirty="0"/>
              <a:t> – сцена просто неба. Як правило, вона </a:t>
            </a:r>
            <a:r>
              <a:rPr lang="ru-RU" dirty="0" err="1"/>
              <a:t>має</a:t>
            </a:r>
            <a:r>
              <a:rPr lang="ru-RU" dirty="0"/>
              <a:t> форму </a:t>
            </a:r>
            <a:r>
              <a:rPr lang="ru-RU" dirty="0" err="1"/>
              <a:t>прямокутника</a:t>
            </a:r>
            <a:r>
              <a:rPr lang="ru-RU" dirty="0"/>
              <a:t> і </a:t>
            </a:r>
            <a:r>
              <a:rPr lang="ru-RU" dirty="0" err="1"/>
              <a:t>розташовується</a:t>
            </a:r>
            <a:r>
              <a:rPr lang="ru-RU" dirty="0"/>
              <a:t> на </a:t>
            </a:r>
            <a:r>
              <a:rPr lang="ru-RU" dirty="0" err="1"/>
              <a:t>території</a:t>
            </a:r>
            <a:r>
              <a:rPr lang="ru-RU" dirty="0"/>
              <a:t> </a:t>
            </a:r>
            <a:r>
              <a:rPr lang="ru-RU" dirty="0" err="1"/>
              <a:t>рекреаційного</a:t>
            </a:r>
            <a:r>
              <a:rPr lang="ru-RU" dirty="0"/>
              <a:t> закладу, парку, замку, </a:t>
            </a:r>
            <a:r>
              <a:rPr lang="ru-RU" dirty="0" err="1"/>
              <a:t>фортеці</a:t>
            </a:r>
            <a:r>
              <a:rPr lang="ru-RU" dirty="0"/>
              <a:t> (</a:t>
            </a:r>
            <a:r>
              <a:rPr lang="ru-RU" dirty="0" err="1"/>
              <a:t>наприклад</a:t>
            </a:r>
            <a:r>
              <a:rPr lang="ru-RU" dirty="0"/>
              <a:t>, сцена </a:t>
            </a:r>
            <a:r>
              <a:rPr lang="ru-RU" dirty="0" err="1"/>
              <a:t>Кам'янець-Подільської</a:t>
            </a:r>
            <a:r>
              <a:rPr lang="ru-RU" dirty="0"/>
              <a:t> </a:t>
            </a:r>
            <a:r>
              <a:rPr lang="ru-RU" dirty="0" err="1"/>
              <a:t>фортеці</a:t>
            </a:r>
            <a:r>
              <a:rPr lang="ru-RU" dirty="0"/>
              <a:t>).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сцени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бути як </a:t>
            </a:r>
            <a:r>
              <a:rPr lang="ru-RU" dirty="0" err="1"/>
              <a:t>стаціонарними</a:t>
            </a:r>
            <a:r>
              <a:rPr lang="ru-RU" dirty="0"/>
              <a:t> (</a:t>
            </a:r>
            <a:r>
              <a:rPr lang="ru-RU" dirty="0" err="1"/>
              <a:t>головна</a:t>
            </a:r>
            <a:r>
              <a:rPr lang="ru-RU" dirty="0"/>
              <a:t> сцена "Артеку"), так і </a:t>
            </a:r>
            <a:r>
              <a:rPr lang="ru-RU" dirty="0" err="1"/>
              <a:t>тимчасовими</a:t>
            </a:r>
            <a:r>
              <a:rPr lang="ru-RU" dirty="0"/>
              <a:t> (сцена фестивалю "</a:t>
            </a:r>
            <a:r>
              <a:rPr lang="ru-RU" dirty="0" err="1"/>
              <a:t>Таврійські</a:t>
            </a:r>
            <a:r>
              <a:rPr lang="ru-RU" dirty="0"/>
              <a:t> </a:t>
            </a:r>
            <a:r>
              <a:rPr lang="ru-RU" dirty="0" err="1"/>
              <a:t>ігри</a:t>
            </a:r>
            <a:r>
              <a:rPr lang="ru-RU" dirty="0"/>
              <a:t>"). Прообразом </a:t>
            </a:r>
            <a:r>
              <a:rPr lang="ru-RU" dirty="0" err="1"/>
              <a:t>просторової</a:t>
            </a:r>
            <a:r>
              <a:rPr lang="ru-RU" dirty="0"/>
              <a:t> </a:t>
            </a:r>
            <a:r>
              <a:rPr lang="ru-RU" dirty="0" err="1"/>
              <a:t>сцени</a:t>
            </a:r>
            <a:r>
              <a:rPr lang="ru-RU" dirty="0"/>
              <a:t> стали </a:t>
            </a:r>
            <a:r>
              <a:rPr lang="ru-RU" dirty="0" err="1"/>
              <a:t>імпровізовані</a:t>
            </a:r>
            <a:r>
              <a:rPr lang="ru-RU" dirty="0"/>
              <a:t> </a:t>
            </a:r>
            <a:r>
              <a:rPr lang="ru-RU" dirty="0" err="1"/>
              <a:t>підмостки</a:t>
            </a:r>
            <a:r>
              <a:rPr lang="ru-RU" dirty="0"/>
              <a:t> </a:t>
            </a:r>
            <a:r>
              <a:rPr lang="ru-RU" dirty="0" err="1"/>
              <a:t>середньовічних</a:t>
            </a:r>
            <a:r>
              <a:rPr lang="ru-RU" dirty="0"/>
              <a:t> </a:t>
            </a:r>
            <a:r>
              <a:rPr lang="ru-RU" dirty="0" err="1"/>
              <a:t>жонглерів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мандрували</a:t>
            </a:r>
            <a:r>
              <a:rPr lang="ru-RU" dirty="0"/>
              <a:t> у </a:t>
            </a:r>
            <a:r>
              <a:rPr lang="ru-RU" dirty="0" err="1"/>
              <a:t>спеціально</a:t>
            </a:r>
            <a:r>
              <a:rPr lang="ru-RU" dirty="0"/>
              <a:t> </a:t>
            </a:r>
            <a:r>
              <a:rPr lang="ru-RU" dirty="0" err="1"/>
              <a:t>збудованих</a:t>
            </a:r>
            <a:r>
              <a:rPr lang="ru-RU" dirty="0"/>
              <a:t> фургонах. Фургон </a:t>
            </a:r>
            <a:r>
              <a:rPr lang="ru-RU" dirty="0" err="1"/>
              <a:t>влаштовувався</a:t>
            </a:r>
            <a:r>
              <a:rPr lang="ru-RU" dirty="0"/>
              <a:t> таким чином, </a:t>
            </a:r>
            <a:r>
              <a:rPr lang="ru-RU" dirty="0" err="1"/>
              <a:t>щоб</a:t>
            </a:r>
            <a:r>
              <a:rPr lang="ru-RU" dirty="0"/>
              <a:t>, при </a:t>
            </a:r>
            <a:r>
              <a:rPr lang="ru-RU" dirty="0" err="1"/>
              <a:t>потребі</a:t>
            </a:r>
            <a:r>
              <a:rPr lang="ru-RU" dirty="0"/>
              <a:t>, одна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стіна</a:t>
            </a:r>
            <a:r>
              <a:rPr lang="ru-RU" dirty="0"/>
              <a:t>, </a:t>
            </a:r>
            <a:r>
              <a:rPr lang="ru-RU" dirty="0" err="1"/>
              <a:t>після</a:t>
            </a:r>
            <a:r>
              <a:rPr lang="ru-RU" dirty="0"/>
              <a:t> того, як </a:t>
            </a:r>
            <a:r>
              <a:rPr lang="ru-RU" dirty="0" err="1"/>
              <a:t>її</a:t>
            </a:r>
            <a:r>
              <a:rPr lang="ru-RU" dirty="0"/>
              <a:t> поставлять </a:t>
            </a:r>
            <a:r>
              <a:rPr lang="ru-RU" dirty="0" err="1"/>
              <a:t>паралельно</a:t>
            </a:r>
            <a:r>
              <a:rPr lang="ru-RU" dirty="0"/>
              <a:t> </a:t>
            </a:r>
            <a:r>
              <a:rPr lang="ru-RU" dirty="0" err="1"/>
              <a:t>землі</a:t>
            </a:r>
            <a:r>
              <a:rPr lang="ru-RU" dirty="0"/>
              <a:t>, </a:t>
            </a:r>
            <a:r>
              <a:rPr lang="ru-RU" dirty="0" err="1"/>
              <a:t>слугувала</a:t>
            </a:r>
            <a:r>
              <a:rPr lang="ru-RU" dirty="0"/>
              <a:t> сценою.</a:t>
            </a:r>
          </a:p>
          <a:p>
            <a:endParaRPr lang="ru-RU" dirty="0"/>
          </a:p>
        </p:txBody>
      </p:sp>
      <p:pic>
        <p:nvPicPr>
          <p:cNvPr id="13314" name="Picture 2" descr="http://dramteatr.com.ua/files/uploads/p130705_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924944"/>
            <a:ext cx="5238750" cy="3686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5204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.optimalift.ru/userfiles/scen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7620000" cy="507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017035" y="620688"/>
            <a:ext cx="20889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i="1" dirty="0"/>
              <a:t>С</a:t>
            </a:r>
            <a:r>
              <a:rPr lang="ru-RU" sz="2400" b="1" i="1" dirty="0" smtClean="0"/>
              <a:t>цена</a:t>
            </a:r>
            <a:r>
              <a:rPr lang="ru-RU" sz="2400" b="1" dirty="0" smtClean="0"/>
              <a:t>-</a:t>
            </a:r>
            <a:r>
              <a:rPr lang="ru-RU" sz="2400" b="1" i="1" dirty="0" err="1" smtClean="0"/>
              <a:t>подіум</a:t>
            </a:r>
            <a:r>
              <a:rPr lang="ru-RU" sz="2400" dirty="0" smtClean="0"/>
              <a:t>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037437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/>
              <a:t>Характеристика різних видів шоу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/>
              <a:t>кафешантани, </a:t>
            </a:r>
            <a:r>
              <a:rPr lang="uk-UA" dirty="0" err="1"/>
              <a:t>кафконси</a:t>
            </a:r>
            <a:r>
              <a:rPr lang="uk-UA" dirty="0"/>
              <a:t>, кафе-театри, </a:t>
            </a:r>
            <a:r>
              <a:rPr lang="uk-UA" dirty="0" err="1"/>
              <a:t>мюзік-холи</a:t>
            </a:r>
            <a:r>
              <a:rPr lang="uk-UA" dirty="0"/>
              <a:t>, кабаре, вар'єте, фольклорні шоу країн </a:t>
            </a:r>
            <a:r>
              <a:rPr lang="uk-UA" dirty="0" smtClean="0"/>
              <a:t>світу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5249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5479" y="548680"/>
            <a:ext cx="5024990" cy="1668983"/>
          </a:xfrm>
        </p:spPr>
        <p:txBody>
          <a:bodyPr>
            <a:normAutofit lnSpcReduction="10000"/>
          </a:bodyPr>
          <a:lstStyle/>
          <a:p>
            <a:r>
              <a:rPr lang="ru-RU" b="1" dirty="0" err="1"/>
              <a:t>Кафешантани</a:t>
            </a:r>
            <a:r>
              <a:rPr lang="ru-RU" dirty="0"/>
              <a:t> –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невеликі</a:t>
            </a:r>
            <a:r>
              <a:rPr lang="ru-RU" dirty="0"/>
              <a:t> кафе, де з метою </a:t>
            </a:r>
            <a:r>
              <a:rPr lang="ru-RU" dirty="0" err="1"/>
              <a:t>залучення</a:t>
            </a:r>
            <a:r>
              <a:rPr lang="ru-RU" dirty="0"/>
              <a:t> </a:t>
            </a:r>
            <a:r>
              <a:rPr lang="ru-RU" dirty="0" err="1"/>
              <a:t>більшої</a:t>
            </a:r>
            <a:r>
              <a:rPr lang="ru-RU" dirty="0"/>
              <a:t> </a:t>
            </a:r>
            <a:r>
              <a:rPr lang="ru-RU" dirty="0" err="1"/>
              <a:t>кількості</a:t>
            </a:r>
            <a:r>
              <a:rPr lang="ru-RU" dirty="0"/>
              <a:t> </a:t>
            </a:r>
            <a:r>
              <a:rPr lang="ru-RU" dirty="0" err="1"/>
              <a:t>клієнтів</a:t>
            </a:r>
            <a:r>
              <a:rPr lang="ru-RU" dirty="0"/>
              <a:t> </a:t>
            </a:r>
            <a:r>
              <a:rPr lang="ru-RU" dirty="0" err="1"/>
              <a:t>влаштовувались</a:t>
            </a:r>
            <a:r>
              <a:rPr lang="ru-RU" dirty="0"/>
              <a:t> </a:t>
            </a:r>
            <a:r>
              <a:rPr lang="ru-RU" dirty="0" err="1"/>
              <a:t>концерти</a:t>
            </a:r>
            <a:r>
              <a:rPr lang="ru-RU" dirty="0"/>
              <a:t> </a:t>
            </a:r>
            <a:r>
              <a:rPr lang="ru-RU" dirty="0" err="1"/>
              <a:t>шансоньє</a:t>
            </a:r>
            <a:r>
              <a:rPr lang="ru-RU" dirty="0"/>
              <a:t> (</a:t>
            </a:r>
            <a:r>
              <a:rPr lang="ru-RU" dirty="0" err="1"/>
              <a:t>сhanson</a:t>
            </a:r>
            <a:r>
              <a:rPr lang="ru-RU" dirty="0"/>
              <a:t> – </a:t>
            </a:r>
            <a:r>
              <a:rPr lang="ru-RU" dirty="0" err="1"/>
              <a:t>пісня</a:t>
            </a:r>
            <a:r>
              <a:rPr lang="ru-RU" dirty="0"/>
              <a:t>) – </a:t>
            </a:r>
            <a:r>
              <a:rPr lang="ru-RU" dirty="0" err="1"/>
              <a:t>авторів</a:t>
            </a:r>
            <a:r>
              <a:rPr lang="ru-RU" dirty="0"/>
              <a:t> і </a:t>
            </a:r>
            <a:r>
              <a:rPr lang="ru-RU" dirty="0" err="1"/>
              <a:t>виконавців</a:t>
            </a:r>
            <a:r>
              <a:rPr lang="ru-RU" dirty="0"/>
              <a:t> </a:t>
            </a:r>
            <a:r>
              <a:rPr lang="ru-RU" dirty="0" err="1"/>
              <a:t>своїх</a:t>
            </a:r>
            <a:r>
              <a:rPr lang="ru-RU" dirty="0"/>
              <a:t> </a:t>
            </a:r>
            <a:r>
              <a:rPr lang="ru-RU" dirty="0" err="1"/>
              <a:t>пісень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sp>
        <p:nvSpPr>
          <p:cNvPr id="6" name="AutoShape 2" descr="data:image/jpeg;base64,/9j/4AAQSkZJRgABAQAAAQABAAD/2wCEAAkGBxQTEhUUExQWFhUXGSAYGRgYGBwcGBsaGB8eHCAdHBoaHCggHx8lGxocIjIiJSkrLi4uFyEzODMsNygtLisBCgoKDg0OGxAQGy8kICQvLCwsLCwsLCwsLCwsLCwsLCwsLCwsLCwsLCwsLCwsLCwsLCwsLCwsLCwsLCwsLCwsLP/AABEIAPcAzAMBIgACEQEDEQH/xAAcAAACAwEBAQEAAAAAAAAAAAAFBgMEBwIAAQj/xAA/EAABAgMGBAQEBAYBBAIDAAABAhEAAyEEBRIxQVEGImFxE4GRoTKxwfAjQlLRBxRiguHxkjNDcqIV0hc0c//EABkBAAMBAQEAAAAAAAAAAAAAAAIDBAEABf/EACcRAAICAgICAgIDAAMAAAAAAAABAhEDIRIxBFEiQRNhMoGhI0JS/9oADAMBAAIRAxEAPwAHYJZKC7OACosDiJLgKJJdgdGrFq1WZHgPgYmYajIhkuPI/OKVlV+HR+ZnNatBebWyKD/90Uavwiv0ivGlwRPnb5sn4WsyTMKSlNEk5bEQxzrtlKI5cJ0ybLZoXeHltNr+kwct9vSklKaqBw13PzPSEZIfI3H0c2i7kBJAAFXDEt1oDrFRdxoIfArlQVEhVQ1XJL6RJOtpXLQQQXNCGY55e1NIL3XPSoUNWKCFEBLauTuInyQpDoN2A7HccqeJaSkkpocJ5iwPR86l3ygVY+HAuZ4bFwFPiL/C7hutfWG+SuV4jy3StKnBQoEGlWB5TnFe65iPFmK5kqB5Wq6SGoC9dWfWE8420OSnrYo2SwfiIABCApKFs1MRYGqSxGjbQH4kvqZImGVLKWw1WQCpidNBltrDbbcPiDw8Sa5KoXYZMdxCNxVLSq1THLFKEsNSo5D7+kauLypNaoOF8G2yCdf8woAUELAy5dcj+bvEsjiid+iXuWCgG/5b93fKAyLGa19x9vFiTYgRXLaKfxR9GJuw2OJ5qcTFGGjfEK5U5q0fP5xxL4knBQISj08tSYoy7GGoAOpOUdIsp0jvww9G82FlcQTsXiBZxZdGI7adzEM+/wCetSXXV9i4c1Ioemhy8ohl2RQzPnU0/eO/5QUcl3DD9zAvFD0c5M8pChjKVfES5wqdzrVoozLMAXClbNXLvigrioEh/wDNY+T7OKbxsYIxyKUmaMJxFSnNMWQ9FB6ae8SWeinCnAqKF6f3fXyjuXZ93+/9xOiSwcU8qQX40ZzZJPty5jlRJfTEfk7ZxASGoB3qa+XaJJi1FOE1w1pkO8cJSWOscsceqOc5EM2QVDCaB6sTXpQ0EdKGJaVrOMppzEhwBlQv5/OJ1By5P30ihOXVgIP8cQeTDNlvNTgOlgp81qZiKB1OAMPvD/cU9U6WVFRSymASogMyS/xdYy661ssBgdcnbrD7wkEGUvGouJhAo9GS2sS+TBRjaDhJ3sU7FMCpSWGGtB/SwYv2HqTFy0A+EBur5NHNnsa0JQlQYgAEHNwkZ+pp0i3M+AdFe7f6j0sTXBUedmXzZzYgoLSwJLsANSXp7xQVNtUuYi0TkLWMYQpCcbYnUClCUtjICHxNmUtB67bYZS8aRiI0Or56UPX/ADD1LlUQofCeYHuM/Q+8S+RNxdVop8eOrsyC0KWDIQnlxLORcKd1EsBWtHzcF6u7vYbMUF8R0ycbCtYBcLWFaJk+ZNwlfirGJOXMsqVhrQHE46GG9Ao1KsIXN/GjaTlZEqWAlCk1UVHM7kg1/wDGsBr6nKkmWZKfEVjBoHJSQXIJFKa9Wzi/ZyZZ07ns/wA4EX5xEgVNFZEJqS56ZdzEzxu/Y6Eie0AS5rBWIKZRbUgEtUPQtGd8UIx2uYXIAAy6CucWbffc2dNopSUBkgJos5VJFXf0glZrPJWMBbG4d/iPQE66NBwx8J8n6oP/AK0Lthk92GXWL8pJGUFLTdnhualLsDrSIZUraKrTBKwlRZkhtHMTS0dY+4Y7s4iWKf53iqZVQA+Y7CL4lsM4imTEihIHnX0eO6MuziRKNaxOJcRJtISzlny6xYC6gEEdxHWjHZwiU2W0dEUY19vWLUuWe8cTpXVg8ECVz8LDJ9PuscKltSkTzkAUFY+JFN41aOKyJWmcQ2lAILetKxftQwB1MkdTv9XpAu2XqhNEMpSiwpRt+rR1nFq6ZQDlxkNXq76HpnGi8MSSiSXpiWpXkaA+YEZbYyFhT1J0etNTlStBlSNEua2AWeS5LlJOX9Sm309oj8x/FDMS2C7NN8SXLUfzJCnOfNXvES5SvDypidx1DRxdQWiWApLKSA7l25UuNagkiCdknDBqxVhpuz/LaL8eoKiLKrmyshHIctW+/vOGLh+zrZZJ5CwbRTO59284GWaU6Waj/MD94crNZ8MtBpRIPrWFZ5OqG4ElsF2q78ZxJYLG7kMNC228UbTPKQApOR+/OGiSypasnCqjuKOIWb6V+N4dAjAFvqVEkM7M1PeJlrQxpv5CLxNbJlpnJkyHLEYjklJf85fLOA1htWCeU2iWCiqQCA42NKnIDo5hyuuzTDabX4QRSXiUkpOYycgcwU5AAryqpBjg2wSLRIQJslJWg6y1JUnDT8ylMx2O1A0A5vopilxM/N3ykFgSXfCqobyP3WOEqAmstKVZFtake9NN4aL7uKYm1KSlC5iAWSA3KM6Ozmtdg1coVb4lKQpYWkpmOxehAA19R+8FHZ1sIG8zNqojOoJq9XbrTP8AeLnghKFMl+YMou4DGnmOmkKpmrxY/wAylA5Bu2XeHuRNCkmgL5tUOAI2TcTHVi7NnpRzLISnrR+2/lAm2cVpFJUvF/Uqg9BU+ogVxPKULSt1KW9UqUXLHTyOkD5iG/1Dk3QPFFyffE+ZnMYHRPKPavvFq4FEzWJoX9c/kDAZI3ieTMwqBG+8Y9ndDbfM5PhGoDD4jmCdAev1j7ZbepfgYgQeYGlDSigTp+8cMmbJUMQqnQgGlaPmXApAW6phAKeUYDjY0UMgQE7GhcUpHRWgZMd0ER0XOpAOYeh2pvnEtlmpArLlZZkMK9B8xHrDNoQkS2euIux5gABn8Izr7xkpy/8AP+oBRXshVLen+47kWahIAYNmc30+fvHN5JJUCrDU0ADZa0+cfUzqMUpoXPRn2FP8QfOTXRnFeylxyhaxKOIEJVkMqincBIYdO0JE6SRNUTpT1FG6CHicy/ECgAkl3BoFlymqnUpWAHJkpAw55q16ymU5alB1qRn06wUejj7dMwpZAS/MxOVSzEl6U+ka3wMy7GgnQkNsHcDKubv1jKLDgmhbYkNViDVsjTIs1DsI1rguQ1jlONCaHMEkglqPhb0iPzK4obi7E255pUmWglwEpDnWgc17wzWOzsGHw4nFOjP7RT4cuDF/LTSsfCSQXLs1CzaJqdNoYFWAodKCVl3SDShGZbq/UtDn5uJVGyZ4Zcmz5Z5ASU4nAo/QZQVvi2hEpRQoEkDLIA9RAO2TX8RDjElIxBJolxkTuGi/bilNjlhQdRYDfCpRPphLt5Q3kmkzGnTRFZr0k2aSmgUVKSk8xIJUMxnrRqRNbbyl/HgwszTTKxJIZ+VRFaE5U6xRmXQJq5iJlEsgcoYAAuDirhIIRnt5R2mZ/Lywha1BajiUJZYYiz8xrVtKZxApTk/2WcYQSLd0WshDrwy0kEY1qGNblwQzcgxHVubTUjYLP4Yoz7jzJ9yaDeFmdJRaVp8ZQUnCoYVGvcFxXr0EOdiSlqUAAAbJhGSi+VMOLXG0VbZKGBhhqSo4zykhs92A9hGKcV3wm0z5hlhRCThBHRgT1B027RuV6SEqlKfm5SwLsS1AQM326x+eJ11zZU7wpqDLm5lLYf8AqVqHbZgzDZ8nYV2DKWqDPD93JmLOLJDFv9wxypCU8qWA+f2I4uK7fDSeZyr5Z/WL5k1fWDlsRexN4quhIQFpBdJqM6HP3aFS3NQfvGpW6zpUkpYZU6HeMqvKSULUlQqgsWgsb+mMu0VkKjxPntHEdgtDDA3dUymcfbWUpnMDhxZZNzMFZ5VD/bxTu+aBSrvkA8T3tZVlIXhIAoVMWDmlO5gbOG+7LImYkKJNOXPLDSLUy6Q4wsBWpDmv+8oo3RaEpUEDIoCs9ahWgq4B+EZ5QclzAS0Mi7QuVga3WDwubE5J1b5RAbwSKqHdqd/OD1qZQYl6HaFK8LGoqU78qSsDoANvP2jjdMOT73SgJMuW68GJOJLlQr+bMO3+ISrVzcyh8auQNpUkgHTE47NDhdc5KjZyUhkpUn2YGvb3hd4hsxVOQXNU4egIoBsIxRowqXUVIlqANVkJGnMSK9gB7dY2n+H84KsElgeVOA01RT6Rk60pooFsLJApmwD9KOXjVOC7FLFikuUqcYnDNU1z6uPKJvMrig8aKPCkwqs8licQSCSMkuSwP9pf32ghel6+ElTD8RSeVaS9BQGgLPXyVo9BnCl4+HYUYdEOTq/UuagNTplAa9r91WrmZkpAqwPTMk1J9aZx/h5ZG6GRi5P9EdktqpQmrX+J4aQJjZqXMUSEjdnw9k16luHr7tFuWpPhGTLlslJU7uKYWIFQPn1hc4WvqUVBC0kJ8RMyqgEOHLzVKBdyEhsqvpGkWO32Wzy/GmKTKTVZowdZd8y5q1NzqYvlJpVQuSXK/oNTJiZEoA6JfL9Iz9sv9hDvW8UhRM0gKmF2UR9sMoSL+/iDa506YuWvw5SjhShgSEjIkkHm1pR/dRtE1S1FaiVE6qJJ8yawzFDjsCceZtXD1us+Mypq5SkzS1VJJSWoR5/MZNW5dAWibNQFrWUrKaklzQhujFv7STGL2GWlQq9Xqn21D+UFZ06YST48xQKiM1JKta79XheWpPZXhwtJUbEOIJckKQhSZk8Pi5gySNCrIMGdIr2hM/8Al5domLKlhc0qBLH+0YCD8Iwsw17wlXtNSizpSmkxayVMaYAKAjuRn1gPLoygWUkgguxptHQg3sHMor4rv2a3LmpRQHKkSFTl3p1jM0XzMmqSZkwoUkMJiR1/OkZ+Q8oarPbFgBZ+CjgMQ1cnpv8AeW8KQhh6faAAC2eTa/tGd8aIaaFVZSR7fftGo2e7Za0BZWcJyU2rbDrp0MZ5xrbpKleHLPiFJqt+WlGAD756sM4Xjdy0N0lQnolk6ROLKo6GusfDML19oks8iZMLIQpas2SCo96Q56ALdiut/wAynG3+IPWK7PEOFZUtskl29MvWBtg4bvBnlSJqQdXCM/8AyUDBBF0W8cqkJJoOZSRvTE7e8A5r2Eo2WL5s6EyTzhKgAU1rT8ufk0Ksu1TJZoT1qQCO4aHCzcF201NjAOpxoP1j1ouebJOGcnAw/SFCuhPwk9HjYyRjRRuK/jMXgWKM4VrRqK3HUfWCVt5yWyUjCfVJPybzirIlJlvhSBioS1SBp0D1YDu9Iltt4+Ggs2w71+jw1WgGrO59qMoJATiKcgDQ9X0FYX7Zb1qKiQka4QKfuYqWm0KV+Y7nv5RWFTlXf945yO4nVovFaqJNNtm2jZP4V2wi70JIUrCpQFBQO7dc4xpQw1au5/bKNc/ha5sAJD/iL9i23T3iXzH/AMf9hY+zP595TB+DKWfDQWQNM8wHbFU8xcxZu7h+bNWpSiStqOoO5A3qwD9KNrFWz2Zpp5mVoCxDkk7MQwdtn7Qaua1z/HTKKQpRYvkQkUL0+wO0UKkrQT3oD26xTkzkS55VgcABCyEhmDjCDV9WeGm8JOOzmWUmZmwUpsVXBdqsatq0NNp4YEzDNAdSQVJYsXAdIZQZVRuG0gLapDuKZVBoW6sHBeETyW0akqoyufZVgqCk/ArCrvn8oqhDnCmpJYdYMX5NLcqFBDkhRSQC/ftrm0DrCcJxHJj3+9Ip5asGMU5UTSZvhJG4y7wUstrSuWFthKOX6v509IWFzSpRJzMELBPAThJoTAShav7KcWb5V9FdZdSidSfmY5eO5ygolgwd4+CUQMTU/wB1hqJX2ShDgCrmLV3XrMkqzBBoQoOCOxzb1GkQWWWpa0pTqI13hKTZVWcSEykFRS5dIJJ1dRD1Z6ZAiAnJI5KxBvXiJRkshk40YFBLjlB6u7uWNPiUIUyqGj+IVnwWo4QRLKRgJoCkFQLdlOG0pFK47hM4FRKQlOQJzOzdtTSkBairOoK3TwkgSkTbQVvMAKQkFgFVGI6kg9n31fbkuyRZw0oc35ifiYVJLbdKPFe7L4WbIkJAUtICcLOQEqUHKcy7aZxJeyloRLISUFQbmLmu/qW/xHnTyTbplywxaVDNIAWycTEgO+bEaDd45Vd8vIyRMKRqM370J+TwuXdblIVjUHU4cklwNAPIQzJtSWxKonQ9xoW+3hSkrNljkjmypTKUhcoBKcLTEA0rkXVm1a+5gNxmxlrlp/CAIUCXwz6PhByGej1FYNyCFg/FVgCpqjZqZAfbwHvuSLTZlKYy1WdRweIGxg/lFau1O4EUYpfIVOGhDky3IFHp2H7wyi57PPlYCSrdqMd+lIVJc6ue5PUf4g5w1bsJAqCevzeHZnJq0zFBJCzxFwxNsqStiqS7YnBKXyxsNd8vlC2JjPTzjb77tck2daZpZEwFJLE0OxALHqdozS7rukSnK1iYoHlow7sdYLDnco/IVLHvQEsdgmzGKEmlcRoA3U09I1r+HdkMuxJAUaqUTTV2PuITTe6llMuSHUpgl0sa0cPU9xtDfcFtmWeQmWooKgVE9yoncdoDyeUoHRST0KdiuBM+SbQkKKgcTYuVnLezUhy4RuMzQmZO+KWT4ZxA5jCaChqaEuzBoWrssyVWRC5omzJKUj8CXQLWtyMSgQSM6OMgHYkErc0pDpmyELlSFpAKQpZIWCSEkEYQeYthcB1VrB26ds1rekMVs4jWqamz2RCJislrUWkopkVj4lUfCAS3rA2/5BK5K7UlIUUqxiWT4ayjWodsKhQ6vnBq9+GJdqlSvBX4RQrEFIoQoEPUBwSwDxW42sglWaQzEpmYSdWUlT12JAgdJaBW2I021eMXWzZAaYQ7Bu0I16WYy1eGaEV/t0jSLNcoUAQoB37jsNWizfHD0m0ymJYpNFvVNGU/TWu0FHMlL9BuGtGOkNEqDlEtss+CYpDvhUQDuAWBHQ5vEIEWISTI2grNtaPDwJDqIZ9tPvsIFS4uybCpQCjRG+/SOsxkd3qKFhdMD13rSnqC0OPC94PMAUSktjSdgKU8h7R84VskhExJmoxpq6VB0hTMks3MQFHlrVQOjgPf1kVZJvKTgJJll/yk1S+TglQ21Oblcmm3E1ezTbJZJFpKrPa5YWArGk1CgVOVMoFxTbb0E2jhKwyFKWtC/DSKkTFA9+WtM2fXoxDWLigEBawQsEBRZqHUjMbeesO0gBaShSkmjg0IIIwnSoYCmsTztBpWI1kQZczGjEbOokVriSXIbFXJq/vBS1zFTUBB5WIL4iQ3Rw4iGzWVQRMTiBTKmlRBzSF6Pmwd66ERdkpcCI80vkel4yTiS4affaCVkvsSpYQtKlglsI7aVHp0gZNJTmKiK8q8sOIFAKVDJgSCMs/usIgrYzIrjQ4TrMJqaqwOMwRyo22qw+W7x2W7jKl4ESz4QSySpjlR9j6desBeHrws4lhExSSsVfDoXID60O1DBa7UrmyJqJiyEKKkSwRzJQ5KVdRX0A8qFFEMriZ5xDYTLmkJAwqVQ5BsyH6D2i/Z7pmS18xxJIFRof09IH2uStClJJBKFGtSCU606CGe7LwE6WCAUkCo177AZesUz5RikAt7L4uyWJZ/mU+IghikAkhxnQEv1yzjLLddyrLaChYZJ5kczpUh96aUIp7xqKLeZafwwCVEOoswA9nhS4pvgTrRKllAX4PMspzJzwhgzBw+5DUZ43E3dJGZYVHkxluqRLmqE7lZDBOigWcghnbmoDTpEkuyPiIFHo3+93iCfaRNAU4UxfFQKdslIPSrs0FuHZv4R5XZZavY69TE+SWgq1YD4UnpTLCFgGWUpBSwIonMvnr6w1zSlSRLQlgn4QAABoG9WhIuYkyUpKSOUEPmoKGfUZjygrdl9Eci3Y8hbMAjNj5F4Jy2FxsYeHJ6wmYnw1pCF/8AUUvEleZISkeWeTjtFXjn/wDVSoHOalh0AU7fekVv5OYqYkY1mWl8JScKQFUNRnTSDtvumVaLOZKlFAlpxYv0KahO4AzH9UHH5MDIlCnYn3POThEzFun3f6PB3+USUmZMcvXCDhS+6mz6k/SFzhCyEBalEFKVMGdlKH5gFMW2cDPKD94TCtkJoMz5aeprBwx0Ky5b0gXeVhs84pEyShTMBSoAblBzANaBs4oWT+G5AVMk/wAssknCifKmKDPQEia3nhEHrNZWKQl3JxEk+ny94YJOMS1CWRiNA+Q602p6QxSa0IZncngyUiYvxJIxElQSiafClhyAgH4jvV8vU8m4LOEJZJlKCGBPMnESwOIOUl/I7RNeiJclLTJp8XUjMl9KEM1Ms4orvVAs6whYUSAakYqK2ADNllCfyTU+x/GMogy/0+HYwhJSpcuYVzDLNSHKCoKAcKH4aaZBGdIpXLfVntMpcu1hCky16UIoWwMXSzM4Ncq1gReN4IlIcl8QZiTXf76wmzLSpTjQ5gMPUtXzh0YuSv8A06SS0Ncm9ZKFnxlCaAMKEymPKFOMailKVFqU1agAaOLx47nmkkiUkUDVUBUUJoKbCm8LKpagH8ogCYNwV7BTZr/8NLMFWYKXzeMVheLUK/DbySk1/qi5b7rXZFiWs4gpyhYfmAzf+oOHHWFnhvjOVLkyZBRMCgycQYpclnZ3zr6w92/ilExpC5ClAJBEzEAxqMQcdD6tEWaF3f8AQ/BleOWuvsqrs3jS01ZSSyv3Pk3rFi7ru5Ajw0zFlXJuAWcqOide2T0ECE3tKQlRSqalRBopCWfY8++ohj4FvQMrHjXNWf0gJSnYV8yeo6RLjjvekUZsjUdF2++GJCEeIJZITVbrUXT+YjEotv5QrW3iSSlJ8E4sSWCksUIGQZqFhs8EeLf4j+CpUiTKCplQFrP4Yws/Kmp1YOPhJjMbCrHLWhDBVVJA+HcJD6aNWm8eisUXsgU5fYURKJUzhlfmckV1pX2eCNzhKLR4ctalg0SvCwX1SxLjzhAk3oXC0kpUn4a5DJs/toN2a2LT+Ik4VAviTSocvtqz/wBUOnC1RsZtB3ji9RIAkoIVMfEcsKSXzGp6aQmcPFfjOj4qmrtXdiHfbrHxWKYlUyYXUrmLjct61gjw9IQJcxShVmqWybLrX2goRUEBKTl2OaAlaEhQGIfmGTnNnqPWDt1iXKky0OlPKHBNX1MKCZmAuk8hQCxLsTpWta/bQzXfdPjy0rdIph+EmqaHOo5npE/mpSgjsFp0wJwrP8ayoRj/ABpbBJUfhxJBSD/SSCNgVac0Gzd3NzpBJ0693GkZcmwTsEudKKkqUlCUlJb8qRUnJ2d3h+ubjHw2TeUpSZg/OlDoI3LUfXlJ7DKMy472h0J8exzuhMxwgpDJyL5tuGhf4jvbDZkJWvmnspVW5TzejlvOCd4cX2RErFLmpmrWCJcuWXU+mIAclf1N2JpAzh2wGvjtjWAGoQhKQyUJ8n7kwMWoLZk5OTPXGGkp/q5vWCSUCm+UVJ1n8NQSmjZO7EE5dx+0fTOIzp1hkckZaEyi1svpVgcjRIHz/wAekELLOGlHH7/JoXU2gntn6xZROLEOXIIhjQvsH8RYVrDnERme5cwp3jKEslQUUAOXDu2ZHo8MM0AnqG8xQCm8L/EszkUR+k/KNjGzrpiRPnCbM5y70fbb3+scWGz/AIhQqhbXyikSxpE8+1FWFWS0679/P5wdD79hG9VjCGzGbb5AeX1gSkwStMszA6UqJNSAHY7U6wMWhSSQQzGo6xhz7Ll3/wDUT12OoBID9SwjWJl3fztil2iVRbBTPQbp8i49d4xyTMwqB2IMa1/Ci+081lJFAVo6jMjqa/8AqYn8iOlL0FF0ALJaAV4S+J2b+oUbvp5RosycbDYps9TeIEf+xolIf+oj3gfYLpli32m0lGFEsgIGhXgBUv8A4qCQN3hf/iXfRWUWcGgONY6swT7k+kIUFKaoOc20KEyYtYJVqp3OZfrEt0qIXiybLz+zHK7XuGyYN3HzaIpc8LOHwSsmrBZBV7+wzi5CrBt5yQicqnKSSM2Dl2948ZpUUgnkxAbd/nF69rLIQgkIKFnJlk1/qCjk+3WBllLkDM5jv9iDTBLS7WvGFD4UqBbRkF6+tYMzyEYpSQCpK1pJoxMoF2psr1SNoG+FyqSdSXHf7ER3JbcKq1GJK8quHCvUH2jjHoaZFuGDlrSppTLP1HvDtwhOKbOK5qUa9TGWWQYTM1BZttR9RGscNS0ps6ACcnyepqfnE3mO4f2HjVOxa4LAmSAhRDplowjI/CH7kOC/9UGF5t5HrCtw4+CUpBZYCS7UyApvRI94ZZ01T4izvpQRNk/kx1dFa1WeVJW4lIddMZzQXScSWo9G7E9QT0xQ3hQvm0rOIlVEsQGGhzfPU+gg9ZyVB3dR+f38oyStIyi9a7SlQANVD9m+/KPLIUA7H/EUFIY/fnHSCxgPs6jtZZlUagPqBHKrYWOEVYimbl45mKdK0n4WIbvFe7JwKggs4APUvTeKsU7VMTkjWz0gEAEipS57n7HpAriWyn+WnLP5APVTQ4plAU3SB7QG40QEWO0DN008m+sPUnYqjFDFijUz9vt4hmJiSVSGDkEbNe7o8NbpGQWnNLZZZ7dooWitez92r7xCsVj2KOOPsxOXaCNy2ky1BaSywRV8gASfkIGu8dILeYb1pGNWqM6N0ua+UGzy1sFpwOolmcDmJociD6ZxlV63h4s5S3LZnu+W2TDyj7Yr/VLs0yQkOFqcK1AJBI2Lt7mBFsm0A1JJPan1hOLHxbbCk0WjMxKKtHJHz+sRqtLEkKY6Vr3eClz3EkqQm0TTKSoOoITimJBqHGSSc2qW0hsvD+FsuZLC7DaVL3TNYudsSEjCfI+UO5JAGXz5ylklRJfeJLDPKVBQbz+/Pyg3a+EZiFFBUEzR8UuYMJ7gjECOooYF2q5pyCAUlT0BTWrO0ammdTCCClaVrJc7gj4icmzZga7jrEK7OQmhDgVbICKdnkkjBiSxIPUM7adTTrElnlrdknRyDqBp19qRpoxy7rmypEu0Lwstk4XJWAqoUaMxJ3/MIeOFbeRZ0hXl2YN+3lAaXa0Wi6JqCjBaLKmWFPXEmThIUknQoSARoUjQiCHBQSbKKPzrYjUYixqRpEXkv4b9jcdWAuEpuGWAWDAZ0YkP99jB3xnB0/xCpw/OCZScX6Q3apc+TQWkW8LNCzatTzO8Bkh8mEukS2pBLVLO1GD6MaVgrdcwJSQaHrsBAi04FAhR7aPUaiLNis4CQK9HLxj6OYVtU4aRXkL5nz/eOF0HePkpTBR9IWFWi3LyUew9P9wvcVSiEomoLFBqRsS/zHvBiwzXKgDkRTV/v6xzeiXlzE7pP7/SDi+MkwH6OODL6VNHhTPiS5Sr9SX16g+0WeJZ2ORODvyLp2ct6CAfDU5CZUtQP4kuaUDcoUKt0dZ9ukHLSMSQ9QoEd3ofKL49k2RUzG7QGURsY+IXF7iCzmXPUk6Uy9fdx5QMggy1a61iARIqbiHb/AiMB/vaONPqY88ckdfKseCowwlRMIbYO3nBHh/Cq1yTMqkKxF8jhBUAejgQJKoMcM2Mrmg4SQkinU5e8Y+joq3Rqdq8KfOXLs8hIzxTCGBU1SyQ8wu1SRnrHpdwW2ykKs0xJUG5WAxf0qSqhBrR9cxnFq4LOZJJo5zJ0eu/b7MMNhm41K0AoBu/3n2iGWV8tFXBJUKnHaEz7LIvAJwzEtLmpZqKOBQ3dK8j1eM/VeZC3dlD6RqnGdmKbrtaVO/iBY/tKSD/AOsYupXiYVfnObkAU76xZjdonenSLpwMpSgQFajRVKj5+sdTEygHExKiKfCX2fIDdyaxAjFhUjNw5GxSXBfsSPOIZUk4mY+j18oM4Z7BYJiRJ8RCly7T+GB8JUlaVZEHWhANCQl6GGrgGwFFjQlZ5gpYIY0KVFJFeoMD1XCF2eTaCknDY1SsgQFoC2fOrg/888oNcK2keB/eqn6WoRWtVAn+5tIi8l3D+w4KnZnV2ScSJacX5QSa0oOUg7M4bN4NybMlgAKP9+8BrinAYdAR5UyH1794ZrvtSCHqNftxB5W0xkapEcy7gtBRVz+ZsiCGp5RZlWOYiWrn8RQyLNTzMTTrdhACQCSQOoDhzFqTNdm7ZQnk6O+7AlgmTCSFpU/qPIxLPnMiup+/nBK1TgnI9y5YD1hI4gvMLVhSWCcy3sO+/TvBwjzlo6Ur2GLktCvHLjlUCcu7dv8AMEL1ngUDOzkdDSPt2shKEjMp5j/Uw/z6xFbykKCT8SqZ7df3pBVyegXoW7HYCu0GWnMOAnqAG1rzV8i+UaGtI5QlJ+EsMCuvTQ6Z0ygXdMmTOmp8BQxoIJJCsQCiEqIUwSQcXTSG+w3UkJWkTAqanPlcIqWDHQioL+1IepCZmUfxBuaYqb4ktKlJIphQt6kq/TureEQGN6vhJAMwz5J8OhSmZzB1BLBIoc3rl5mMRvWs+caVmLNMqqJo+kMQGyplHgY+kR8ArGm2fI8Y+kx0iWSaBzsKxxx1ZpWJQTuY064bCiQhwMg46qL19KQv8N8PqQpKpgOJTjD3ox6kuPKHq85QM8SwfgABAGrAjalU/bxNlnekWYcfHbD1lsnhoD1WOVTfqUQ/o/tBCwSzjV0wt5mvyijY5mJDDMHXqGrvFqw2gVUSWQk4uuFzn0eIl/KmFJOmIf8AGPiJaZhsiTymWkq8yXD9WHl3jL5FqCRzOQ+QLfSGW8Z4tFrVOnIKkzgCkAkn4gijV5Q9OgzzjgXQE4pyU4UrUfDC00wZBVc3Y9I9KD46JHC9gQW5JIzAfmYAksX0YwVkTZCgVYyljliKVV0Zi/rFa0WWUUqBooHPWvQMG8tIHIkkaDWtPYwy7MpoaLZKWuyyJgxCWkKBCiafiKA7khvWGzguQtVjlmWnVT11xqOx0IhUua0LFiWFh5ai4erEKSSB/a5aHT+Hltw2QB2GNTU7fV4g8i1Br9lUVaTRn5dB5gpLBIY5pcOQxyOTxckWqvLm3Wj9f9QWuK7UTpCrbaAtanfCD/1FcqQmgJ55jin5QTpFtNglqMrHLEtK1hwlgsJUwINWCQRSj/ESTD5yiuwYRlL+JFJK1SfxiQhJZBq4V+YBiGDV5qOYO2Kyy8LoWpQyqrEPIlx6GCFt4JllICZi6OEpUtRTm5I5mS71IERplGU0tQCSkCgybcbwjJL0ZEoXnY3QXZtj/iEq+Lp8LnQ7ajY7/e0aLaVjDXUe/wDuANrSDy709e0diyNMxoH3AAJKBmyiQOpUc/aI+ILMUT5oUXwBKAr9QBUaf8hAu7JxlWnwy7uw2d2Br0JMNvElkKpEudVQKlS5gAqlThKcWwKUip1PWKOm/wBgt7TK/AaB4sxb4cEvF9a9qHuIITZqjKtRdnSgs7GhbToYo8D2QHx1K/SEf8i/yhon3GFIVoFJIA+T6uBSJJzazqh7rg7EuTZfiQHJxF2/pxfQGM/v+lqnitJih6FvpG2Juf8AlV+IcsCgK5qwKVn2havbhuz2rHjUZU5S3TNAcc2i0apfUVHsbMSbkyXPmVJGVCPAtWDVt4UtUkFSpRWgFiuWcaRq5bmSGrzAQInAaZMDT313hwtO+j7MAUeXXTr06R1YrQqWsKTmNw49IhEdqWSXOfzjDU2ujXeDlha0Tp6kB04kl2FHGRJNCFn0ifhm1hU9c1lFM5a1IJ0SAAknYEI/9oVOCpqZkpUldOSYkFtSlw3XP1hiuWcgIMsK5pYwkaoCnoT3BPpEc/jZenyad/Rd4QtpnJlrGa1LcasFK005SKaOIs2ATFybUJisJ8KYnFkyi4Bbp84D8FSFSZxlqYE4VBX/APQJ93oeoMXbZNKZM9CyMS1hKW1IWVEnYBAHcmFtfLR1NrfojuzhpcwCcjwpZQn8PC5Bq5dy6TXMDyg1a7rWZCRMQieE1/DLLQ5dTJIIUkPSuWYj7wm5SvEtkBgkADPU5PtUmGCXZ1JJUhYKmOFJDAqbIkHJ4622BL4ujIL6scl5kqyqMyViBJwlkqVRiT1G59ouXfcL2MzZSZRmJOSwokgg5HFhCgQDk27xRlqxlQHKzlqti2LjR2rvnBGxSlS5KUmZqrF+nX8wBcZh+0PlJpAKKZVsVvm/yqyJaSPFwGUmUPhVLJKiAMWSFdQ8Mlz2HBLwYSjCfhOjgFqvoYl4XnWey+IsqPMyxjxBKikEHArDU5A7ON4vWa8fEVMUwbGwwqUQ2FNMhUFxlpCMr5LQSuP0AuHZ5TYZSKHmUokFwQigIOoZRyj1kAVaEhWLCo6MXOj9HDecBOHLb+GhIFAgAnR3UT7KA8ob7kCXVzAJVs2IHo4ZnZ88jA5FUm2UYvjEOTSmaqTgWtkrGIILYkj8pJzG41HWPXzKQtKsQwqluUzPWjtUH9P1aJZUxbvjSR5pw+hLvnpHFmvATMSJkmaC7P4asCnrRQdLM1X942O1SJ5a7FRVrJS0B7TawFZwyKuUqxBzLQTQKBCsPU5ee2esDTwGpRDWgN0Q/viEPhD2Lc0I151mKXkX0OTClRnQAeu8HLtvtZkkKCitgkuop8RIYVIfmA1Iq28MKv4dyUgGZaVJ68gf1f6x6bwvYkJdVrmltm+ktveHNpoFSRe4XkSwh0YipawVhWhwHbR1a75mGW0rrKFeZbepPszwq3Pb5NlAweLMkrUUlbcrjV3YNSlIYDegUU+GygQwKknWrgZ7VyrEzik7bDbctI+XzODFK3LOU9VMUAeWIekK1qlFCixo7eY+/nBu3KCpglk4ilyTseVRb70iC0SAta06EgnvR29PeLvHjStnneRK3S+gjw+hSkNkM31rpl9vGbfxaujwrSJyEo8OYlKThADTKk4gNSKvr5CNVlSOXCAyCGJ6bRVvG45VplKlzE4kqZq1H9QO/wB6xr7syD40fnhQLdvln9Y5Qaxsn/46so/7auoTMX9S8cp/hzYqfhTOv4kx/YNAckVGd8KXj4NoSQ/M4IZ64SxbRi3kDDbKu2SErtC5hTaFl0BKmLCgDJ0IGaqGkMdh4CsUtQUJSwRqZq39lDSDVm4bsqfyJy1Kj6YlQjJt6KMc0lsSLAyF+IxJq6vKnuBlHdtngrUpOqiXIqxL1h+N1WUBsKB3b6iPqrqsgFUy2/8AFH/1hXD7HryIr6Erhm9Uyp/4vwqBDnIHME9P3jQFzUJlqWolKEpJJSXYDakDP5SwOOSWP7QPpFiYqypTRWQZgknLSiWjfx/dip5lJ3Ri9klFavxJiUgklyrmBNSTqVddyY0KRc8pEmU34hXKBKnq9CrlyqHL7vpBVdps4fDKJbZIH1EW74s6WlqlhiVJTU5FWIEeTCNztuOgYPYg268fEKZYRyIJKRuFsfKghks1kE3FMSlSMRcpBUACw2LQKsMgKSSpwVJYFIqMW7tqRDhdU6WgzgQQ80n8xDYUgNm1BlSEJpx0PyOqQj8I2MGS4VQhJDtkzBmD5DWG6xWCUMxLBbdWrjU7dID8OWGX/LplrdTBIIyyAKYYZF2JoU+ImjUW++mIjV8op5auiRt32QLsGEunw1jNsI9HiSbek4jlkrT1DGnaL9ku9QJUuapI0DAtUnMAAZtrlnnFuTdktyonGojM6/vGgNgORJnLxOVbVzPXaK9qumcSHUOjZ7aCGabZJLsUhztT5GO0ISkMBhDRqlRmhFlXMSSzzCSx5SfUqH1i9J4ZW4GFKU5B1D5JMNqVJq3sI+GYGz9420dyYKF2TQMPjoFMgh/ct8oCW+z+AvxRKtMxRbGEBBQcgCWRskUOw6Q0lId30y177tFS0Xgh1JSQVgVGTHc1c9qM0Z8V2cnJ9CHNvhPOwXLJUzLBJFGLsKDmHQPDhdNmky0mYuamYpXMwPKNT3z2jq1GWt1TEIJIo5HR3p2iOxy0GYxlIOKgLpyFdB7Q1ZbVIXLD9ndsv2SM14uiXLeUcSL5xAFMqYx6Aj1SS3nBm0SPDQVBAYB+VLmn9IApC6i0T5i+VAVlniCe+HDlBJoXwLqleMxUlSC+hILdSQNdI6VZVSwQlWfUFXzMWb6QMHNLlGlaH2esLUy0qdwcPQGFS7H406DH82vJ2bYViKY6ndaqekUJKidc4mTZ0k1J7wFDSWXJlnNQbepPpEirbKSP+oo6AAH9v2j4m6EKomfh6Vf3MdjhdB/7hO9CPrHUjGyr/wDLysghSj/aPUlTCLSJq1fDZi36sSSPm0UrXwipJeWtShrUJbyiWRdlolAFQmLAyHiAjpy1+UbUV0ZZatVjJTzJwg0zFH1GEkRevaWDLQOuL5gH/wBhC5edlmzQcFlmYmYEzmDkN8ISCc4LzrSRhUtKpQIxHxUKISdRRDHKlQ9IDJHlGkFF07KiLt8RKWABAz2qHoNf8RWCJiSpMtS2Bq41IB16EDyjlfFS0gkollJGH8NQTMY5ECpGVNaiLVzWtRSoqSQSrXOiUj6RI8f44FCk5SPC6VUXQHcUoKAFukdJ8Z2dIAbT5+sej0A24ukAtrZ3LtE1bBM0hixahoaisSSUzQsgLU7A1NG9esej0FCbZrgi0FzU6prXUlvM+0RT5i3creuWER6PQ3I6AjtnMtUwYilak6MQjNuxr99rBtczJbKKqUDCPR6ERySGOETyZmLItuzh++9IFT7KkqZOIlRP6cxq6u8ej0Z+Rt7MUEimbOuWkupVBmcOg2DP6xDLt82WRMSKZg0FP+RLU2/aPR6CxZWG4Jq2XrDftsnF0jlajYRp1Vl+8ELObYkOWV0Kqe1fePR6GTyyUtC+EfRRvq1WspwGXLzDl33/AKtu8BplqXLwpmJqoUKVU03ePR6Dhlk2kzYwVBixSwuSJzMK0euRL5QSu6yeIElJZw/35GPR6G27YDWixZJMpZUgFSin4tBl6+kWkpQhJKdNat2amzR6PQrmzGqO5d5OzAv3pE0xKlpI5SSKOCB5mvyj5HoOwWqF1ExSJjFKAUAjkJwg5MxSOvrBOTxAMBdJpmH/AH6949Ho55ZMYscaI0XklScaJaR1ID02Y6dYBFKsSz+pRVoc/OPR6Jp5JSdMZCCi9H//2Q=="/>
          <p:cNvSpPr>
            <a:spLocks noChangeAspect="1" noChangeArrowheads="1"/>
          </p:cNvSpPr>
          <p:nvPr/>
        </p:nvSpPr>
        <p:spPr bwMode="auto">
          <a:xfrm>
            <a:off x="155575" y="-2833688"/>
            <a:ext cx="4857750" cy="590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 descr="data:image/jpeg;base64,/9j/4AAQSkZJRgABAQAAAQABAAD/2wCEAAkGBxQTEhUUExQWFhUXGSAYGRgYGBwcGBsaGB8eHCAdHBoaHCggHx8lGxocIjIiJSkrLi4uFyEzODMsNygtLisBCgoKDg0OGxAQGy8kICQvLCwsLCwsLCwsLCwsLCwsLCwsLCwsLCwsLCwsLCwsLCwsLCwsLCwsLCwsLCwsLCwsLP/AABEIAPcAzAMBIgACEQEDEQH/xAAcAAACAwEBAQEAAAAAAAAAAAAFBgMEBwIAAQj/xAA/EAABAgMGBAQEBAYBBAIDAAABAhEAAyEEBRIxQVEGImFxE4GRoTKxwfAjQlLRBxRiguHxkjNDcqIV0hc0c//EABkBAAMBAQEAAAAAAAAAAAAAAAIDBAEABf/EACcRAAICAgICAgIDAAMAAAAAAAABAhEDIRIxBFEiQRNhMoGhI0JS/9oADAMBAAIRAxEAPwAHYJZKC7OACosDiJLgKJJdgdGrFq1WZHgPgYmYajIhkuPI/OKVlV+HR+ZnNatBebWyKD/90Uavwiv0ivGlwRPnb5sn4WsyTMKSlNEk5bEQxzrtlKI5cJ0ybLZoXeHltNr+kwct9vSklKaqBw13PzPSEZIfI3H0c2i7kBJAAFXDEt1oDrFRdxoIfArlQVEhVQ1XJL6RJOtpXLQQQXNCGY55e1NIL3XPSoUNWKCFEBLauTuInyQpDoN2A7HccqeJaSkkpocJ5iwPR86l3ygVY+HAuZ4bFwFPiL/C7hutfWG+SuV4jy3StKnBQoEGlWB5TnFe65iPFmK5kqB5Wq6SGoC9dWfWE8420OSnrYo2SwfiIABCApKFs1MRYGqSxGjbQH4kvqZImGVLKWw1WQCpidNBltrDbbcPiDw8Sa5KoXYZMdxCNxVLSq1THLFKEsNSo5D7+kauLypNaoOF8G2yCdf8woAUELAy5dcj+bvEsjiid+iXuWCgG/5b93fKAyLGa19x9vFiTYgRXLaKfxR9GJuw2OJ5qcTFGGjfEK5U5q0fP5xxL4knBQISj08tSYoy7GGoAOpOUdIsp0jvww9G82FlcQTsXiBZxZdGI7adzEM+/wCetSXXV9i4c1Ioemhy8ohl2RQzPnU0/eO/5QUcl3DD9zAvFD0c5M8pChjKVfES5wqdzrVoozLMAXClbNXLvigrioEh/wDNY+T7OKbxsYIxyKUmaMJxFSnNMWQ9FB6ae8SWeinCnAqKF6f3fXyjuXZ93+/9xOiSwcU8qQX40ZzZJPty5jlRJfTEfk7ZxASGoB3qa+XaJJi1FOE1w1pkO8cJSWOscsceqOc5EM2QVDCaB6sTXpQ0EdKGJaVrOMppzEhwBlQv5/OJ1By5P30ihOXVgIP8cQeTDNlvNTgOlgp81qZiKB1OAMPvD/cU9U6WVFRSymASogMyS/xdYy661ssBgdcnbrD7wkEGUvGouJhAo9GS2sS+TBRjaDhJ3sU7FMCpSWGGtB/SwYv2HqTFy0A+EBur5NHNnsa0JQlQYgAEHNwkZ+pp0i3M+AdFe7f6j0sTXBUedmXzZzYgoLSwJLsANSXp7xQVNtUuYi0TkLWMYQpCcbYnUClCUtjICHxNmUtB67bYZS8aRiI0Or56UPX/ADD1LlUQofCeYHuM/Q+8S+RNxdVop8eOrsyC0KWDIQnlxLORcKd1EsBWtHzcF6u7vYbMUF8R0ycbCtYBcLWFaJk+ZNwlfirGJOXMsqVhrQHE46GG9Ao1KsIXN/GjaTlZEqWAlCk1UVHM7kg1/wDGsBr6nKkmWZKfEVjBoHJSQXIJFKa9Wzi/ZyZZ07ns/wA4EX5xEgVNFZEJqS56ZdzEzxu/Y6Eie0AS5rBWIKZRbUgEtUPQtGd8UIx2uYXIAAy6CucWbffc2dNopSUBkgJos5VJFXf0glZrPJWMBbG4d/iPQE66NBwx8J8n6oP/AK0Lthk92GXWL8pJGUFLTdnhualLsDrSIZUraKrTBKwlRZkhtHMTS0dY+4Y7s4iWKf53iqZVQA+Y7CL4lsM4imTEihIHnX0eO6MuziRKNaxOJcRJtISzlny6xYC6gEEdxHWjHZwiU2W0dEUY19vWLUuWe8cTpXVg8ECVz8LDJ9PuscKltSkTzkAUFY+JFN41aOKyJWmcQ2lAILetKxftQwB1MkdTv9XpAu2XqhNEMpSiwpRt+rR1nFq6ZQDlxkNXq76HpnGi8MSSiSXpiWpXkaA+YEZbYyFhT1J0etNTlStBlSNEua2AWeS5LlJOX9Sm309oj8x/FDMS2C7NN8SXLUfzJCnOfNXvES5SvDypidx1DRxdQWiWApLKSA7l25UuNagkiCdknDBqxVhpuz/LaL8eoKiLKrmyshHIctW+/vOGLh+zrZZJ5CwbRTO59284GWaU6Waj/MD94crNZ8MtBpRIPrWFZ5OqG4ElsF2q78ZxJYLG7kMNC228UbTPKQApOR+/OGiSypasnCqjuKOIWb6V+N4dAjAFvqVEkM7M1PeJlrQxpv5CLxNbJlpnJkyHLEYjklJf85fLOA1htWCeU2iWCiqQCA42NKnIDo5hyuuzTDabX4QRSXiUkpOYycgcwU5AAryqpBjg2wSLRIQJslJWg6y1JUnDT8ylMx2O1A0A5vopilxM/N3ykFgSXfCqobyP3WOEqAmstKVZFtake9NN4aL7uKYm1KSlC5iAWSA3KM6Ozmtdg1coVb4lKQpYWkpmOxehAA19R+8FHZ1sIG8zNqojOoJq9XbrTP8AeLnghKFMl+YMou4DGnmOmkKpmrxY/wAylA5Bu2XeHuRNCkmgL5tUOAI2TcTHVi7NnpRzLISnrR+2/lAm2cVpFJUvF/Uqg9BU+ogVxPKULSt1KW9UqUXLHTyOkD5iG/1Dk3QPFFyffE+ZnMYHRPKPavvFq4FEzWJoX9c/kDAZI3ieTMwqBG+8Y9ndDbfM5PhGoDD4jmCdAev1j7ZbepfgYgQeYGlDSigTp+8cMmbJUMQqnQgGlaPmXApAW6phAKeUYDjY0UMgQE7GhcUpHRWgZMd0ER0XOpAOYeh2pvnEtlmpArLlZZkMK9B8xHrDNoQkS2euIux5gABn8Izr7xkpy/8AP+oBRXshVLen+47kWahIAYNmc30+fvHN5JJUCrDU0ADZa0+cfUzqMUpoXPRn2FP8QfOTXRnFeylxyhaxKOIEJVkMqincBIYdO0JE6SRNUTpT1FG6CHicy/ECgAkl3BoFlymqnUpWAHJkpAw55q16ymU5alB1qRn06wUejj7dMwpZAS/MxOVSzEl6U+ka3wMy7GgnQkNsHcDKubv1jKLDgmhbYkNViDVsjTIs1DsI1rguQ1jlONCaHMEkglqPhb0iPzK4obi7E255pUmWglwEpDnWgc17wzWOzsGHw4nFOjP7RT4cuDF/LTSsfCSQXLs1CzaJqdNoYFWAodKCVl3SDShGZbq/UtDn5uJVGyZ4Zcmz5Z5ASU4nAo/QZQVvi2hEpRQoEkDLIA9RAO2TX8RDjElIxBJolxkTuGi/bilNjlhQdRYDfCpRPphLt5Q3kmkzGnTRFZr0k2aSmgUVKSk8xIJUMxnrRqRNbbyl/HgwszTTKxJIZ+VRFaE5U6xRmXQJq5iJlEsgcoYAAuDirhIIRnt5R2mZ/Lywha1BajiUJZYYiz8xrVtKZxApTk/2WcYQSLd0WshDrwy0kEY1qGNblwQzcgxHVubTUjYLP4Yoz7jzJ9yaDeFmdJRaVp8ZQUnCoYVGvcFxXr0EOdiSlqUAAAbJhGSi+VMOLXG0VbZKGBhhqSo4zykhs92A9hGKcV3wm0z5hlhRCThBHRgT1B027RuV6SEqlKfm5SwLsS1AQM326x+eJ11zZU7wpqDLm5lLYf8AqVqHbZgzDZ8nYV2DKWqDPD93JmLOLJDFv9wxypCU8qWA+f2I4uK7fDSeZyr5Z/WL5k1fWDlsRexN4quhIQFpBdJqM6HP3aFS3NQfvGpW6zpUkpYZU6HeMqvKSULUlQqgsWgsb+mMu0VkKjxPntHEdgtDDA3dUymcfbWUpnMDhxZZNzMFZ5VD/bxTu+aBSrvkA8T3tZVlIXhIAoVMWDmlO5gbOG+7LImYkKJNOXPLDSLUy6Q4wsBWpDmv+8oo3RaEpUEDIoCs9ahWgq4B+EZ5QclzAS0Mi7QuVga3WDwubE5J1b5RAbwSKqHdqd/OD1qZQYl6HaFK8LGoqU78qSsDoANvP2jjdMOT73SgJMuW68GJOJLlQr+bMO3+ISrVzcyh8auQNpUkgHTE47NDhdc5KjZyUhkpUn2YGvb3hd4hsxVOQXNU4egIoBsIxRowqXUVIlqANVkJGnMSK9gB7dY2n+H84KsElgeVOA01RT6Rk60pooFsLJApmwD9KOXjVOC7FLFikuUqcYnDNU1z6uPKJvMrig8aKPCkwqs8licQSCSMkuSwP9pf32ghel6+ElTD8RSeVaS9BQGgLPXyVo9BnCl4+HYUYdEOTq/UuagNTplAa9r91WrmZkpAqwPTMk1J9aZx/h5ZG6GRi5P9EdktqpQmrX+J4aQJjZqXMUSEjdnw9k16luHr7tFuWpPhGTLlslJU7uKYWIFQPn1hc4WvqUVBC0kJ8RMyqgEOHLzVKBdyEhsqvpGkWO32Wzy/GmKTKTVZowdZd8y5q1NzqYvlJpVQuSXK/oNTJiZEoA6JfL9Iz9sv9hDvW8UhRM0gKmF2UR9sMoSL+/iDa506YuWvw5SjhShgSEjIkkHm1pR/dRtE1S1FaiVE6qJJ8yawzFDjsCceZtXD1us+Mypq5SkzS1VJJSWoR5/MZNW5dAWibNQFrWUrKaklzQhujFv7STGL2GWlQq9Xqn21D+UFZ06YST48xQKiM1JKta79XheWpPZXhwtJUbEOIJckKQhSZk8Pi5gySNCrIMGdIr2hM/8Al5domLKlhc0qBLH+0YCD8Iwsw17wlXtNSizpSmkxayVMaYAKAjuRn1gPLoygWUkgguxptHQg3sHMor4rv2a3LmpRQHKkSFTl3p1jM0XzMmqSZkwoUkMJiR1/OkZ+Q8oarPbFgBZ+CjgMQ1cnpv8AeW8KQhh6faAAC2eTa/tGd8aIaaFVZSR7fftGo2e7Za0BZWcJyU2rbDrp0MZ5xrbpKleHLPiFJqt+WlGAD756sM4Xjdy0N0lQnolk6ROLKo6GusfDML19oks8iZMLIQpas2SCo96Q56ALdiut/wAynG3+IPWK7PEOFZUtskl29MvWBtg4bvBnlSJqQdXCM/8AyUDBBF0W8cqkJJoOZSRvTE7e8A5r2Eo2WL5s6EyTzhKgAU1rT8ufk0Ksu1TJZoT1qQCO4aHCzcF201NjAOpxoP1j1ouebJOGcnAw/SFCuhPwk9HjYyRjRRuK/jMXgWKM4VrRqK3HUfWCVt5yWyUjCfVJPybzirIlJlvhSBioS1SBp0D1YDu9Iltt4+Ggs2w71+jw1WgGrO59qMoJATiKcgDQ9X0FYX7Zb1qKiQka4QKfuYqWm0KV+Y7nv5RWFTlXf945yO4nVovFaqJNNtm2jZP4V2wi70JIUrCpQFBQO7dc4xpQw1au5/bKNc/ha5sAJD/iL9i23T3iXzH/AMf9hY+zP595TB+DKWfDQWQNM8wHbFU8xcxZu7h+bNWpSiStqOoO5A3qwD9KNrFWz2Zpp5mVoCxDkk7MQwdtn7Qaua1z/HTKKQpRYvkQkUL0+wO0UKkrQT3oD26xTkzkS55VgcABCyEhmDjCDV9WeGm8JOOzmWUmZmwUpsVXBdqsatq0NNp4YEzDNAdSQVJYsXAdIZQZVRuG0gLapDuKZVBoW6sHBeETyW0akqoyufZVgqCk/ArCrvn8oqhDnCmpJYdYMX5NLcqFBDkhRSQC/ftrm0DrCcJxHJj3+9Ip5asGMU5UTSZvhJG4y7wUstrSuWFthKOX6v509IWFzSpRJzMELBPAThJoTAShav7KcWb5V9FdZdSidSfmY5eO5ygolgwd4+CUQMTU/wB1hqJX2ShDgCrmLV3XrMkqzBBoQoOCOxzb1GkQWWWpa0pTqI13hKTZVWcSEykFRS5dIJJ1dRD1Z6ZAiAnJI5KxBvXiJRkshk40YFBLjlB6u7uWNPiUIUyqGj+IVnwWo4QRLKRgJoCkFQLdlOG0pFK47hM4FRKQlOQJzOzdtTSkBairOoK3TwkgSkTbQVvMAKQkFgFVGI6kg9n31fbkuyRZw0oc35ifiYVJLbdKPFe7L4WbIkJAUtICcLOQEqUHKcy7aZxJeyloRLISUFQbmLmu/qW/xHnTyTbplywxaVDNIAWycTEgO+bEaDd45Vd8vIyRMKRqM370J+TwuXdblIVjUHU4cklwNAPIQzJtSWxKonQ9xoW+3hSkrNljkjmypTKUhcoBKcLTEA0rkXVm1a+5gNxmxlrlp/CAIUCXwz6PhByGej1FYNyCFg/FVgCpqjZqZAfbwHvuSLTZlKYy1WdRweIGxg/lFau1O4EUYpfIVOGhDky3IFHp2H7wyi57PPlYCSrdqMd+lIVJc6ue5PUf4g5w1bsJAqCevzeHZnJq0zFBJCzxFwxNsqStiqS7YnBKXyxsNd8vlC2JjPTzjb77tck2daZpZEwFJLE0OxALHqdozS7rukSnK1iYoHlow7sdYLDnco/IVLHvQEsdgmzGKEmlcRoA3U09I1r+HdkMuxJAUaqUTTV2PuITTe6llMuSHUpgl0sa0cPU9xtDfcFtmWeQmWooKgVE9yoncdoDyeUoHRST0KdiuBM+SbQkKKgcTYuVnLezUhy4RuMzQmZO+KWT4ZxA5jCaChqaEuzBoWrssyVWRC5omzJKUj8CXQLWtyMSgQSM6OMgHYkErc0pDpmyELlSFpAKQpZIWCSEkEYQeYthcB1VrB26ds1rekMVs4jWqamz2RCJislrUWkopkVj4lUfCAS3rA2/5BK5K7UlIUUqxiWT4ayjWodsKhQ6vnBq9+GJdqlSvBX4RQrEFIoQoEPUBwSwDxW42sglWaQzEpmYSdWUlT12JAgdJaBW2I021eMXWzZAaYQ7Bu0I16WYy1eGaEV/t0jSLNcoUAQoB37jsNWizfHD0m0ymJYpNFvVNGU/TWu0FHMlL9BuGtGOkNEqDlEtss+CYpDvhUQDuAWBHQ5vEIEWISTI2grNtaPDwJDqIZ9tPvsIFS4uybCpQCjRG+/SOsxkd3qKFhdMD13rSnqC0OPC94PMAUSktjSdgKU8h7R84VskhExJmoxpq6VB0hTMks3MQFHlrVQOjgPf1kVZJvKTgJJll/yk1S+TglQ21Oblcmm3E1ezTbJZJFpKrPa5YWArGk1CgVOVMoFxTbb0E2jhKwyFKWtC/DSKkTFA9+WtM2fXoxDWLigEBawQsEBRZqHUjMbeesO0gBaShSkmjg0IIIwnSoYCmsTztBpWI1kQZczGjEbOokVriSXIbFXJq/vBS1zFTUBB5WIL4iQ3Rw4iGzWVQRMTiBTKmlRBzSF6Pmwd66ERdkpcCI80vkel4yTiS4affaCVkvsSpYQtKlglsI7aVHp0gZNJTmKiK8q8sOIFAKVDJgSCMs/usIgrYzIrjQ4TrMJqaqwOMwRyo22qw+W7x2W7jKl4ESz4QSySpjlR9j6desBeHrws4lhExSSsVfDoXID60O1DBa7UrmyJqJiyEKKkSwRzJQ5KVdRX0A8qFFEMriZ5xDYTLmkJAwqVQ5BsyH6D2i/Z7pmS18xxJIFRof09IH2uStClJJBKFGtSCU606CGe7LwE6WCAUkCo177AZesUz5RikAt7L4uyWJZ/mU+IghikAkhxnQEv1yzjLLddyrLaChYZJ5kczpUh96aUIp7xqKLeZafwwCVEOoswA9nhS4pvgTrRKllAX4PMspzJzwhgzBw+5DUZ43E3dJGZYVHkxluqRLmqE7lZDBOigWcghnbmoDTpEkuyPiIFHo3+93iCfaRNAU4UxfFQKdslIPSrs0FuHZv4R5XZZavY69TE+SWgq1YD4UnpTLCFgGWUpBSwIonMvnr6w1zSlSRLQlgn4QAABoG9WhIuYkyUpKSOUEPmoKGfUZjygrdl9Eci3Y8hbMAjNj5F4Jy2FxsYeHJ6wmYnw1pCF/8AUUvEleZISkeWeTjtFXjn/wDVSoHOalh0AU7fekVv5OYqYkY1mWl8JScKQFUNRnTSDtvumVaLOZKlFAlpxYv0KahO4AzH9UHH5MDIlCnYn3POThEzFun3f6PB3+USUmZMcvXCDhS+6mz6k/SFzhCyEBalEFKVMGdlKH5gFMW2cDPKD94TCtkJoMz5aeprBwx0Ky5b0gXeVhs84pEyShTMBSoAblBzANaBs4oWT+G5AVMk/wAssknCifKmKDPQEia3nhEHrNZWKQl3JxEk+ny94YJOMS1CWRiNA+Q602p6QxSa0IZncngyUiYvxJIxElQSiafClhyAgH4jvV8vU8m4LOEJZJlKCGBPMnESwOIOUl/I7RNeiJclLTJp8XUjMl9KEM1Ms4orvVAs6whYUSAakYqK2ADNllCfyTU+x/GMogy/0+HYwhJSpcuYVzDLNSHKCoKAcKH4aaZBGdIpXLfVntMpcu1hCky16UIoWwMXSzM4Ncq1gReN4IlIcl8QZiTXf76wmzLSpTjQ5gMPUtXzh0YuSv8A06SS0Ncm9ZKFnxlCaAMKEymPKFOMailKVFqU1agAaOLx47nmkkiUkUDVUBUUJoKbCm8LKpagH8ogCYNwV7BTZr/8NLMFWYKXzeMVheLUK/DbySk1/qi5b7rXZFiWs4gpyhYfmAzf+oOHHWFnhvjOVLkyZBRMCgycQYpclnZ3zr6w92/ilExpC5ClAJBEzEAxqMQcdD6tEWaF3f8AQ/BleOWuvsqrs3jS01ZSSyv3Pk3rFi7ru5Ajw0zFlXJuAWcqOide2T0ECE3tKQlRSqalRBopCWfY8++ohj4FvQMrHjXNWf0gJSnYV8yeo6RLjjvekUZsjUdF2++GJCEeIJZITVbrUXT+YjEotv5QrW3iSSlJ8E4sSWCksUIGQZqFhs8EeLf4j+CpUiTKCplQFrP4Yws/Kmp1YOPhJjMbCrHLWhDBVVJA+HcJD6aNWm8eisUXsgU5fYURKJUzhlfmckV1pX2eCNzhKLR4ctalg0SvCwX1SxLjzhAk3oXC0kpUn4a5DJs/toN2a2LT+Ik4VAviTSocvtqz/wBUOnC1RsZtB3ji9RIAkoIVMfEcsKSXzGp6aQmcPFfjOj4qmrtXdiHfbrHxWKYlUyYXUrmLjct61gjw9IQJcxShVmqWybLrX2goRUEBKTl2OaAlaEhQGIfmGTnNnqPWDt1iXKky0OlPKHBNX1MKCZmAuk8hQCxLsTpWta/bQzXfdPjy0rdIph+EmqaHOo5npE/mpSgjsFp0wJwrP8ayoRj/ABpbBJUfhxJBSD/SSCNgVac0Gzd3NzpBJ0693GkZcmwTsEudKKkqUlCUlJb8qRUnJ2d3h+ubjHw2TeUpSZg/OlDoI3LUfXlJ7DKMy472h0J8exzuhMxwgpDJyL5tuGhf4jvbDZkJWvmnspVW5TzejlvOCd4cX2RErFLmpmrWCJcuWXU+mIAclf1N2JpAzh2wGvjtjWAGoQhKQyUJ8n7kwMWoLZk5OTPXGGkp/q5vWCSUCm+UVJ1n8NQSmjZO7EE5dx+0fTOIzp1hkckZaEyi1svpVgcjRIHz/wAekELLOGlHH7/JoXU2gntn6xZROLEOXIIhjQvsH8RYVrDnERme5cwp3jKEslQUUAOXDu2ZHo8MM0AnqG8xQCm8L/EszkUR+k/KNjGzrpiRPnCbM5y70fbb3+scWGz/AIhQqhbXyikSxpE8+1FWFWS0679/P5wdD79hG9VjCGzGbb5AeX1gSkwStMszA6UqJNSAHY7U6wMWhSSQQzGo6xhz7Ll3/wDUT12OoBID9SwjWJl3fztil2iVRbBTPQbp8i49d4xyTMwqB2IMa1/Ci+081lJFAVo6jMjqa/8AqYn8iOlL0FF0ALJaAV4S+J2b+oUbvp5RosycbDYps9TeIEf+xolIf+oj3gfYLpli32m0lGFEsgIGhXgBUv8A4qCQN3hf/iXfRWUWcGgONY6swT7k+kIUFKaoOc20KEyYtYJVqp3OZfrEt0qIXiybLz+zHK7XuGyYN3HzaIpc8LOHwSsmrBZBV7+wzi5CrBt5yQicqnKSSM2Dl2948ZpUUgnkxAbd/nF69rLIQgkIKFnJlk1/qCjk+3WBllLkDM5jv9iDTBLS7WvGFD4UqBbRkF6+tYMzyEYpSQCpK1pJoxMoF2psr1SNoG+FyqSdSXHf7ER3JbcKq1GJK8quHCvUH2jjHoaZFuGDlrSppTLP1HvDtwhOKbOK5qUa9TGWWQYTM1BZttR9RGscNS0ps6ACcnyepqfnE3mO4f2HjVOxa4LAmSAhRDplowjI/CH7kOC/9UGF5t5HrCtw4+CUpBZYCS7UyApvRI94ZZ01T4izvpQRNk/kx1dFa1WeVJW4lIddMZzQXScSWo9G7E9QT0xQ3hQvm0rOIlVEsQGGhzfPU+gg9ZyVB3dR+f38oyStIyi9a7SlQANVD9m+/KPLIUA7H/EUFIY/fnHSCxgPs6jtZZlUagPqBHKrYWOEVYimbl45mKdK0n4WIbvFe7JwKggs4APUvTeKsU7VMTkjWz0gEAEipS57n7HpAriWyn+WnLP5APVTQ4plAU3SB7QG40QEWO0DN008m+sPUnYqjFDFijUz9vt4hmJiSVSGDkEbNe7o8NbpGQWnNLZZZ7dooWitez92r7xCsVj2KOOPsxOXaCNy2ky1BaSywRV8gASfkIGu8dILeYb1pGNWqM6N0ua+UGzy1sFpwOolmcDmJociD6ZxlV63h4s5S3LZnu+W2TDyj7Yr/VLs0yQkOFqcK1AJBI2Lt7mBFsm0A1JJPan1hOLHxbbCk0WjMxKKtHJHz+sRqtLEkKY6Vr3eClz3EkqQm0TTKSoOoITimJBqHGSSc2qW0hsvD+FsuZLC7DaVL3TNYudsSEjCfI+UO5JAGXz5ylklRJfeJLDPKVBQbz+/Pyg3a+EZiFFBUEzR8UuYMJ7gjECOooYF2q5pyCAUlT0BTWrO0ammdTCCClaVrJc7gj4icmzZga7jrEK7OQmhDgVbICKdnkkjBiSxIPUM7adTTrElnlrdknRyDqBp19qRpoxy7rmypEu0Lwstk4XJWAqoUaMxJ3/MIeOFbeRZ0hXl2YN+3lAaXa0Wi6JqCjBaLKmWFPXEmThIUknQoSARoUjQiCHBQSbKKPzrYjUYixqRpEXkv4b9jcdWAuEpuGWAWDAZ0YkP99jB3xnB0/xCpw/OCZScX6Q3apc+TQWkW8LNCzatTzO8Bkh8mEukS2pBLVLO1GD6MaVgrdcwJSQaHrsBAi04FAhR7aPUaiLNis4CQK9HLxj6OYVtU4aRXkL5nz/eOF0HePkpTBR9IWFWi3LyUew9P9wvcVSiEomoLFBqRsS/zHvBiwzXKgDkRTV/v6xzeiXlzE7pP7/SDi+MkwH6OODL6VNHhTPiS5Sr9SX16g+0WeJZ2ORODvyLp2ct6CAfDU5CZUtQP4kuaUDcoUKt0dZ9ukHLSMSQ9QoEd3ofKL49k2RUzG7QGURsY+IXF7iCzmXPUk6Uy9fdx5QMggy1a61iARIqbiHb/AiMB/vaONPqY88ckdfKseCowwlRMIbYO3nBHh/Cq1yTMqkKxF8jhBUAejgQJKoMcM2Mrmg4SQkinU5e8Y+joq3Rqdq8KfOXLs8hIzxTCGBU1SyQ8wu1SRnrHpdwW2ykKs0xJUG5WAxf0qSqhBrR9cxnFq4LOZJJo5zJ0eu/b7MMNhm41K0AoBu/3n2iGWV8tFXBJUKnHaEz7LIvAJwzEtLmpZqKOBQ3dK8j1eM/VeZC3dlD6RqnGdmKbrtaVO/iBY/tKSD/AOsYupXiYVfnObkAU76xZjdonenSLpwMpSgQFajRVKj5+sdTEygHExKiKfCX2fIDdyaxAjFhUjNw5GxSXBfsSPOIZUk4mY+j18oM4Z7BYJiRJ8RCly7T+GB8JUlaVZEHWhANCQl6GGrgGwFFjQlZ5gpYIY0KVFJFeoMD1XCF2eTaCknDY1SsgQFoC2fOrg/888oNcK2keB/eqn6WoRWtVAn+5tIi8l3D+w4KnZnV2ScSJacX5QSa0oOUg7M4bN4NybMlgAKP9+8BrinAYdAR5UyH1794ZrvtSCHqNftxB5W0xkapEcy7gtBRVz+ZsiCGp5RZlWOYiWrn8RQyLNTzMTTrdhACQCSQOoDhzFqTNdm7ZQnk6O+7AlgmTCSFpU/qPIxLPnMiup+/nBK1TgnI9y5YD1hI4gvMLVhSWCcy3sO+/TvBwjzlo6Ur2GLktCvHLjlUCcu7dv8AMEL1ngUDOzkdDSPt2shKEjMp5j/Uw/z6xFbykKCT8SqZ7df3pBVyegXoW7HYCu0GWnMOAnqAG1rzV8i+UaGtI5QlJ+EsMCuvTQ6Z0ygXdMmTOmp8BQxoIJJCsQCiEqIUwSQcXTSG+w3UkJWkTAqanPlcIqWDHQioL+1IepCZmUfxBuaYqb4ktKlJIphQt6kq/TureEQGN6vhJAMwz5J8OhSmZzB1BLBIoc3rl5mMRvWs+caVmLNMqqJo+kMQGyplHgY+kR8ArGm2fI8Y+kx0iWSaBzsKxxx1ZpWJQTuY064bCiQhwMg46qL19KQv8N8PqQpKpgOJTjD3ox6kuPKHq85QM8SwfgABAGrAjalU/bxNlnekWYcfHbD1lsnhoD1WOVTfqUQ/o/tBCwSzjV0wt5mvyijY5mJDDMHXqGrvFqw2gVUSWQk4uuFzn0eIl/KmFJOmIf8AGPiJaZhsiTymWkq8yXD9WHl3jL5FqCRzOQ+QLfSGW8Z4tFrVOnIKkzgCkAkn4gijV5Q9OgzzjgXQE4pyU4UrUfDC00wZBVc3Y9I9KD46JHC9gQW5JIzAfmYAksX0YwVkTZCgVYyljliKVV0Zi/rFa0WWUUqBooHPWvQMG8tIHIkkaDWtPYwy7MpoaLZKWuyyJgxCWkKBCiafiKA7khvWGzguQtVjlmWnVT11xqOx0IhUua0LFiWFh5ai4erEKSSB/a5aHT+Hltw2QB2GNTU7fV4g8i1Br9lUVaTRn5dB5gpLBIY5pcOQxyOTxckWqvLm3Wj9f9QWuK7UTpCrbaAtanfCD/1FcqQmgJ55jin5QTpFtNglqMrHLEtK1hwlgsJUwINWCQRSj/ESTD5yiuwYRlL+JFJK1SfxiQhJZBq4V+YBiGDV5qOYO2Kyy8LoWpQyqrEPIlx6GCFt4JllICZi6OEpUtRTm5I5mS71IERplGU0tQCSkCgybcbwjJL0ZEoXnY3QXZtj/iEq+Lp8LnQ7ajY7/e0aLaVjDXUe/wDuANrSDy709e0diyNMxoH3AAJKBmyiQOpUc/aI+ILMUT5oUXwBKAr9QBUaf8hAu7JxlWnwy7uw2d2Br0JMNvElkKpEudVQKlS5gAqlThKcWwKUip1PWKOm/wBgt7TK/AaB4sxb4cEvF9a9qHuIITZqjKtRdnSgs7GhbToYo8D2QHx1K/SEf8i/yhon3GFIVoFJIA+T6uBSJJzazqh7rg7EuTZfiQHJxF2/pxfQGM/v+lqnitJih6FvpG2Juf8AlV+IcsCgK5qwKVn2havbhuz2rHjUZU5S3TNAcc2i0apfUVHsbMSbkyXPmVJGVCPAtWDVt4UtUkFSpRWgFiuWcaRq5bmSGrzAQInAaZMDT313hwtO+j7MAUeXXTr06R1YrQqWsKTmNw49IhEdqWSXOfzjDU2ujXeDlha0Tp6kB04kl2FHGRJNCFn0ifhm1hU9c1lFM5a1IJ0SAAknYEI/9oVOCpqZkpUldOSYkFtSlw3XP1hiuWcgIMsK5pYwkaoCnoT3BPpEc/jZenyad/Rd4QtpnJlrGa1LcasFK005SKaOIs2ATFybUJisJ8KYnFkyi4Bbp84D8FSFSZxlqYE4VBX/APQJ93oeoMXbZNKZM9CyMS1hKW1IWVEnYBAHcmFtfLR1NrfojuzhpcwCcjwpZQn8PC5Bq5dy6TXMDyg1a7rWZCRMQieE1/DLLQ5dTJIIUkPSuWYj7wm5SvEtkBgkADPU5PtUmGCXZ1JJUhYKmOFJDAqbIkHJ4622BL4ujIL6scl5kqyqMyViBJwlkqVRiT1G59ouXfcL2MzZSZRmJOSwokgg5HFhCgQDk27xRlqxlQHKzlqti2LjR2rvnBGxSlS5KUmZqrF+nX8wBcZh+0PlJpAKKZVsVvm/yqyJaSPFwGUmUPhVLJKiAMWSFdQ8Mlz2HBLwYSjCfhOjgFqvoYl4XnWey+IsqPMyxjxBKikEHArDU5A7ON4vWa8fEVMUwbGwwqUQ2FNMhUFxlpCMr5LQSuP0AuHZ5TYZSKHmUokFwQigIOoZRyj1kAVaEhWLCo6MXOj9HDecBOHLb+GhIFAgAnR3UT7KA8ob7kCXVzAJVs2IHo4ZnZ88jA5FUm2UYvjEOTSmaqTgWtkrGIILYkj8pJzG41HWPXzKQtKsQwqluUzPWjtUH9P1aJZUxbvjSR5pw+hLvnpHFmvATMSJkmaC7P4asCnrRQdLM1X942O1SJ5a7FRVrJS0B7TawFZwyKuUqxBzLQTQKBCsPU5ee2esDTwGpRDWgN0Q/viEPhD2Lc0I151mKXkX0OTClRnQAeu8HLtvtZkkKCitgkuop8RIYVIfmA1Iq28MKv4dyUgGZaVJ68gf1f6x6bwvYkJdVrmltm+ktveHNpoFSRe4XkSwh0YipawVhWhwHbR1a75mGW0rrKFeZbepPszwq3Pb5NlAweLMkrUUlbcrjV3YNSlIYDegUU+GygQwKknWrgZ7VyrEzik7bDbctI+XzODFK3LOU9VMUAeWIekK1qlFCixo7eY+/nBu3KCpglk4ilyTseVRb70iC0SAta06EgnvR29PeLvHjStnneRK3S+gjw+hSkNkM31rpl9vGbfxaujwrSJyEo8OYlKThADTKk4gNSKvr5CNVlSOXCAyCGJ6bRVvG45VplKlzE4kqZq1H9QO/wB6xr7syD40fnhQLdvln9Y5Qaxsn/46so/7auoTMX9S8cp/hzYqfhTOv4kx/YNAckVGd8KXj4NoSQ/M4IZ64SxbRi3kDDbKu2SErtC5hTaFl0BKmLCgDJ0IGaqGkMdh4CsUtQUJSwRqZq39lDSDVm4bsqfyJy1Kj6YlQjJt6KMc0lsSLAyF+IxJq6vKnuBlHdtngrUpOqiXIqxL1h+N1WUBsKB3b6iPqrqsgFUy2/8AFH/1hXD7HryIr6Erhm9Uyp/4vwqBDnIHME9P3jQFzUJlqWolKEpJJSXYDakDP5SwOOSWP7QPpFiYqypTRWQZgknLSiWjfx/dip5lJ3Ri9klFavxJiUgklyrmBNSTqVddyY0KRc8pEmU34hXKBKnq9CrlyqHL7vpBVdps4fDKJbZIH1EW74s6WlqlhiVJTU5FWIEeTCNztuOgYPYg268fEKZYRyIJKRuFsfKghks1kE3FMSlSMRcpBUACw2LQKsMgKSSpwVJYFIqMW7tqRDhdU6WgzgQQ80n8xDYUgNm1BlSEJpx0PyOqQj8I2MGS4VQhJDtkzBmD5DWG6xWCUMxLBbdWrjU7dID8OWGX/LplrdTBIIyyAKYYZF2JoU+ImjUW++mIjV8op5auiRt32QLsGEunw1jNsI9HiSbek4jlkrT1DGnaL9ku9QJUuapI0DAtUnMAAZtrlnnFuTdktyonGojM6/vGgNgORJnLxOVbVzPXaK9qumcSHUOjZ7aCGabZJLsUhztT5GO0ISkMBhDRqlRmhFlXMSSzzCSx5SfUqH1i9J4ZW4GFKU5B1D5JMNqVJq3sI+GYGz9420dyYKF2TQMPjoFMgh/ct8oCW+z+AvxRKtMxRbGEBBQcgCWRskUOw6Q0lId30y177tFS0Xgh1JSQVgVGTHc1c9qM0Z8V2cnJ9CHNvhPOwXLJUzLBJFGLsKDmHQPDhdNmky0mYuamYpXMwPKNT3z2jq1GWt1TEIJIo5HR3p2iOxy0GYxlIOKgLpyFdB7Q1ZbVIXLD9ndsv2SM14uiXLeUcSL5xAFMqYx6Aj1SS3nBm0SPDQVBAYB+VLmn9IApC6i0T5i+VAVlniCe+HDlBJoXwLqleMxUlSC+hILdSQNdI6VZVSwQlWfUFXzMWb6QMHNLlGlaH2esLUy0qdwcPQGFS7H406DH82vJ2bYViKY6ndaqekUJKidc4mTZ0k1J7wFDSWXJlnNQbepPpEirbKSP+oo6AAH9v2j4m6EKomfh6Vf3MdjhdB/7hO9CPrHUjGyr/wDLysghSj/aPUlTCLSJq1fDZi36sSSPm0UrXwipJeWtShrUJbyiWRdlolAFQmLAyHiAjpy1+UbUV0ZZatVjJTzJwg0zFH1GEkRevaWDLQOuL5gH/wBhC5edlmzQcFlmYmYEzmDkN8ISCc4LzrSRhUtKpQIxHxUKISdRRDHKlQ9IDJHlGkFF07KiLt8RKWABAz2qHoNf8RWCJiSpMtS2Bq41IB16EDyjlfFS0gkollJGH8NQTMY5ECpGVNaiLVzWtRSoqSQSrXOiUj6RI8f44FCk5SPC6VUXQHcUoKAFukdJ8Z2dIAbT5+sej0A24ukAtrZ3LtE1bBM0hixahoaisSSUzQsgLU7A1NG9esej0FCbZrgi0FzU6prXUlvM+0RT5i3creuWER6PQ3I6AjtnMtUwYilak6MQjNuxr99rBtczJbKKqUDCPR6ERySGOETyZmLItuzh++9IFT7KkqZOIlRP6cxq6u8ej0Z+Rt7MUEimbOuWkupVBmcOg2DP6xDLt82WRMSKZg0FP+RLU2/aPR6CxZWG4Jq2XrDftsnF0jlajYRp1Vl+8ELObYkOWV0Kqe1fePR6GTyyUtC+EfRRvq1WspwGXLzDl33/AKtu8BplqXLwpmJqoUKVU03ePR6Dhlk2kzYwVBixSwuSJzMK0euRL5QSu6yeIElJZw/35GPR6G27YDWixZJMpZUgFSin4tBl6+kWkpQhJKdNat2amzR6PQrmzGqO5d5OzAv3pE0xKlpI5SSKOCB5mvyj5HoOwWqF1ExSJjFKAUAjkJwg5MxSOvrBOTxAMBdJpmH/AH6949Ho55ZMYscaI0XklScaJaR1ID02Y6dYBFKsSz+pRVoc/OPR6Jp5JSdMZCCi9H//2Q=="/>
          <p:cNvSpPr>
            <a:spLocks noChangeAspect="1" noChangeArrowheads="1"/>
          </p:cNvSpPr>
          <p:nvPr/>
        </p:nvSpPr>
        <p:spPr bwMode="auto">
          <a:xfrm>
            <a:off x="307975" y="-2681288"/>
            <a:ext cx="4857750" cy="590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344" name="Picture 8" descr="http://realgallery.ru/copy_pictures/big/1002022.jpg?07.01.10.22.20.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33448"/>
            <a:ext cx="3371906" cy="4099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211960" y="6366761"/>
            <a:ext cx="20624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Кафешантан, Мане</a:t>
            </a:r>
            <a:endParaRPr lang="ru-RU" dirty="0"/>
          </a:p>
        </p:txBody>
      </p:sp>
      <p:pic>
        <p:nvPicPr>
          <p:cNvPr id="14346" name="Picture 10" descr="http://i-sofi.ru/images/manet/picture/%D0%9F%D0%B5%D0%B2%D0%B8%D1%86%D0%B0%20%D0%B2%20%D0%BA%D0%B0%D1%84%D0%B5%D1%88%D0%B0%D0%BD%D1%82%D0%B0%D0%BD%201879%20Rouart%20collection,%20Paris,%20Franc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469" y="55861"/>
            <a:ext cx="4009507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5243204" y="3356992"/>
            <a:ext cx="33750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Певица в кафешантан 1879г Rouart collection, Paris, France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571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dirty="0"/>
              <a:t>Шоу – одна з </a:t>
            </a:r>
            <a:r>
              <a:rPr lang="ru-RU" sz="3200" b="1" dirty="0" err="1"/>
              <a:t>популярних</a:t>
            </a:r>
            <a:r>
              <a:rPr lang="ru-RU" sz="3200" b="1" dirty="0"/>
              <a:t> </a:t>
            </a:r>
            <a:r>
              <a:rPr lang="ru-RU" sz="3200" b="1" dirty="0" err="1"/>
              <a:t>сучасних</a:t>
            </a:r>
            <a:r>
              <a:rPr lang="ru-RU" sz="3200" b="1" dirty="0"/>
              <a:t> форм </a:t>
            </a:r>
            <a:r>
              <a:rPr lang="ru-RU" sz="3200" b="1" dirty="0" err="1"/>
              <a:t>організації</a:t>
            </a:r>
            <a:r>
              <a:rPr lang="ru-RU" sz="3200" b="1" dirty="0"/>
              <a:t> </a:t>
            </a:r>
            <a:r>
              <a:rPr lang="ru-RU" sz="3200" b="1" dirty="0" err="1"/>
              <a:t>дозвілля</a:t>
            </a:r>
            <a:r>
              <a:rPr lang="ru-RU" sz="3200" b="1" dirty="0" smtClean="0"/>
              <a:t>.</a:t>
            </a:r>
            <a:endParaRPr lang="ru-RU" sz="4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Шоу </a:t>
            </a:r>
            <a:r>
              <a:rPr lang="ru-RU" sz="2800" dirty="0"/>
              <a:t>– </a:t>
            </a:r>
            <a:r>
              <a:rPr lang="uk-UA" sz="2800" dirty="0"/>
              <a:t>(англ. </a:t>
            </a:r>
            <a:r>
              <a:rPr lang="ru-RU" sz="2800" dirty="0" err="1"/>
              <a:t>show</a:t>
            </a:r>
            <a:r>
              <a:rPr lang="uk-UA" sz="2800" dirty="0"/>
              <a:t>)</a:t>
            </a:r>
            <a:r>
              <a:rPr lang="ru-RU" sz="2800" dirty="0" smtClean="0"/>
              <a:t>– </a:t>
            </a:r>
            <a:r>
              <a:rPr lang="ru-RU" sz="2800" dirty="0" err="1"/>
              <a:t>демонстрація</a:t>
            </a:r>
            <a:r>
              <a:rPr lang="ru-RU" sz="2800" dirty="0" smtClean="0"/>
              <a:t>.</a:t>
            </a:r>
          </a:p>
          <a:p>
            <a:endParaRPr lang="ru-RU" sz="2800" dirty="0"/>
          </a:p>
          <a:p>
            <a:r>
              <a:rPr lang="ru-RU" sz="2800" dirty="0"/>
              <a:t>Шоу – </a:t>
            </a:r>
            <a:r>
              <a:rPr lang="ru-RU" sz="2800" dirty="0" err="1"/>
              <a:t>особлива</a:t>
            </a:r>
            <a:r>
              <a:rPr lang="ru-RU" sz="2800" dirty="0"/>
              <a:t> форма </a:t>
            </a:r>
            <a:r>
              <a:rPr lang="ru-RU" sz="2800" dirty="0" err="1"/>
              <a:t>масового</a:t>
            </a:r>
            <a:r>
              <a:rPr lang="ru-RU" sz="2800" dirty="0"/>
              <a:t> </a:t>
            </a:r>
            <a:r>
              <a:rPr lang="ru-RU" sz="2800" dirty="0" err="1"/>
              <a:t>видовища</a:t>
            </a:r>
            <a:r>
              <a:rPr lang="ru-RU" sz="2800" dirty="0"/>
              <a:t>, </a:t>
            </a:r>
            <a:r>
              <a:rPr lang="ru-RU" sz="2800" dirty="0" err="1"/>
              <a:t>вистави</a:t>
            </a:r>
            <a:r>
              <a:rPr lang="ru-RU" sz="2800" dirty="0"/>
              <a:t>. Характерною </a:t>
            </a:r>
            <a:r>
              <a:rPr lang="ru-RU" sz="2800" dirty="0" err="1"/>
              <a:t>особливістю</a:t>
            </a:r>
            <a:r>
              <a:rPr lang="ru-RU" sz="2800" dirty="0"/>
              <a:t> шоу є </a:t>
            </a:r>
            <a:r>
              <a:rPr lang="ru-RU" sz="2800" dirty="0" err="1"/>
              <a:t>використання</a:t>
            </a:r>
            <a:r>
              <a:rPr lang="ru-RU" sz="2800" dirty="0"/>
              <a:t> </a:t>
            </a:r>
            <a:r>
              <a:rPr lang="ru-RU" sz="2800" dirty="0" err="1"/>
              <a:t>елементів</a:t>
            </a:r>
            <a:r>
              <a:rPr lang="ru-RU" sz="2800" dirty="0"/>
              <a:t> </a:t>
            </a:r>
            <a:r>
              <a:rPr lang="ru-RU" sz="2800" dirty="0" err="1"/>
              <a:t>театралізації</a:t>
            </a:r>
            <a:r>
              <a:rPr lang="ru-RU" sz="2800" dirty="0"/>
              <a:t>, </a:t>
            </a:r>
            <a:r>
              <a:rPr lang="ru-RU" sz="2800" dirty="0" err="1"/>
              <a:t>сучасних</a:t>
            </a:r>
            <a:r>
              <a:rPr lang="ru-RU" sz="2800" dirty="0"/>
              <a:t> </a:t>
            </a:r>
            <a:r>
              <a:rPr lang="ru-RU" sz="2800" dirty="0" err="1"/>
              <a:t>технічних</a:t>
            </a:r>
            <a:r>
              <a:rPr lang="ru-RU" sz="2800" dirty="0"/>
              <a:t> та </a:t>
            </a:r>
            <a:r>
              <a:rPr lang="ru-RU" sz="2800" dirty="0" err="1"/>
              <a:t>комп’ютерних</a:t>
            </a:r>
            <a:r>
              <a:rPr lang="ru-RU" sz="2800" dirty="0"/>
              <a:t> </a:t>
            </a:r>
            <a:r>
              <a:rPr lang="ru-RU" sz="2800" dirty="0" err="1"/>
              <a:t>засобів</a:t>
            </a:r>
            <a:r>
              <a:rPr lang="ru-RU" sz="2800" dirty="0"/>
              <a:t>.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54144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6632"/>
            <a:ext cx="7980040" cy="2016224"/>
          </a:xfrm>
        </p:spPr>
        <p:txBody>
          <a:bodyPr>
            <a:normAutofit lnSpcReduction="10000"/>
          </a:bodyPr>
          <a:lstStyle/>
          <a:p>
            <a:r>
              <a:rPr lang="ru-RU" b="1" dirty="0"/>
              <a:t>З </a:t>
            </a:r>
            <a:r>
              <a:rPr lang="ru-RU" b="1" dirty="0" err="1"/>
              <a:t>середини</a:t>
            </a:r>
            <a:r>
              <a:rPr lang="ru-RU" b="1" dirty="0"/>
              <a:t> ХІХ ст. </a:t>
            </a:r>
            <a:r>
              <a:rPr lang="ru-RU" dirty="0" err="1"/>
              <a:t>дрібні</a:t>
            </a:r>
            <a:r>
              <a:rPr lang="ru-RU" dirty="0"/>
              <a:t> </a:t>
            </a:r>
            <a:r>
              <a:rPr lang="ru-RU" dirty="0" err="1"/>
              <a:t>кафешантани</a:t>
            </a:r>
            <a:r>
              <a:rPr lang="ru-RU" dirty="0"/>
              <a:t> почали </a:t>
            </a:r>
            <a:r>
              <a:rPr lang="ru-RU" dirty="0" err="1"/>
              <a:t>витіснятись</a:t>
            </a:r>
            <a:r>
              <a:rPr lang="ru-RU" dirty="0"/>
              <a:t> </a:t>
            </a:r>
            <a:r>
              <a:rPr lang="ru-RU" dirty="0" err="1"/>
              <a:t>більш</a:t>
            </a:r>
            <a:r>
              <a:rPr lang="ru-RU" dirty="0"/>
              <a:t> </a:t>
            </a:r>
            <a:r>
              <a:rPr lang="ru-RU" dirty="0" err="1"/>
              <a:t>масштабними</a:t>
            </a:r>
            <a:r>
              <a:rPr lang="ru-RU" dirty="0"/>
              <a:t> </a:t>
            </a:r>
            <a:r>
              <a:rPr lang="ru-RU" dirty="0" err="1"/>
              <a:t>видовищними</a:t>
            </a:r>
            <a:r>
              <a:rPr lang="ru-RU" dirty="0"/>
              <a:t> закладами – </a:t>
            </a:r>
            <a:r>
              <a:rPr lang="ru-RU" b="1" dirty="0" err="1"/>
              <a:t>кафконсами</a:t>
            </a:r>
            <a:r>
              <a:rPr lang="ru-RU" dirty="0"/>
              <a:t>. Тут </a:t>
            </a:r>
            <a:r>
              <a:rPr lang="ru-RU" dirty="0" err="1"/>
              <a:t>покращились</a:t>
            </a:r>
            <a:r>
              <a:rPr lang="ru-RU" dirty="0"/>
              <a:t> </a:t>
            </a:r>
            <a:r>
              <a:rPr lang="ru-RU" dirty="0" err="1"/>
              <a:t>умови</a:t>
            </a:r>
            <a:r>
              <a:rPr lang="ru-RU" dirty="0"/>
              <a:t> для </a:t>
            </a:r>
            <a:r>
              <a:rPr lang="ru-RU" dirty="0" err="1"/>
              <a:t>концертування</a:t>
            </a:r>
            <a:r>
              <a:rPr lang="ru-RU" dirty="0"/>
              <a:t>, </a:t>
            </a:r>
            <a:r>
              <a:rPr lang="ru-RU" dirty="0" err="1"/>
              <a:t>значно</a:t>
            </a:r>
            <a:r>
              <a:rPr lang="ru-RU" dirty="0"/>
              <a:t> </a:t>
            </a:r>
            <a:r>
              <a:rPr lang="ru-RU" dirty="0" err="1"/>
              <a:t>збільшився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обсяг</a:t>
            </a:r>
            <a:r>
              <a:rPr lang="ru-RU" dirty="0"/>
              <a:t>, </a:t>
            </a:r>
            <a:r>
              <a:rPr lang="ru-RU" dirty="0" err="1"/>
              <a:t>підвищилась</a:t>
            </a:r>
            <a:r>
              <a:rPr lang="ru-RU" dirty="0"/>
              <a:t> і </a:t>
            </a:r>
            <a:r>
              <a:rPr lang="ru-RU" dirty="0" err="1"/>
              <a:t>платня</a:t>
            </a:r>
            <a:r>
              <a:rPr lang="ru-RU" dirty="0"/>
              <a:t> за </a:t>
            </a:r>
            <a:r>
              <a:rPr lang="ru-RU" dirty="0" err="1"/>
              <a:t>вхід</a:t>
            </a:r>
            <a:r>
              <a:rPr lang="ru-RU" dirty="0" smtClean="0"/>
              <a:t>.</a:t>
            </a:r>
          </a:p>
          <a:p>
            <a:r>
              <a:rPr lang="ru-RU" dirty="0" err="1"/>
              <a:t>Розважальні</a:t>
            </a:r>
            <a:r>
              <a:rPr lang="ru-RU" dirty="0"/>
              <a:t> </a:t>
            </a:r>
            <a:r>
              <a:rPr lang="ru-RU" dirty="0" err="1"/>
              <a:t>програми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пропонувались</a:t>
            </a:r>
            <a:r>
              <a:rPr lang="ru-RU" dirty="0"/>
              <a:t> у </a:t>
            </a:r>
            <a:r>
              <a:rPr lang="ru-RU" dirty="0" err="1"/>
              <a:t>цих</a:t>
            </a:r>
            <a:r>
              <a:rPr lang="ru-RU" dirty="0"/>
              <a:t> закладах </a:t>
            </a:r>
            <a:r>
              <a:rPr lang="ru-RU" dirty="0" err="1"/>
              <a:t>називались</a:t>
            </a:r>
            <a:r>
              <a:rPr lang="ru-RU" dirty="0"/>
              <a:t> </a:t>
            </a:r>
            <a:r>
              <a:rPr lang="ru-RU" b="1" dirty="0"/>
              <a:t>кафе-концертами.</a:t>
            </a:r>
          </a:p>
          <a:p>
            <a:endParaRPr lang="ru-RU" dirty="0"/>
          </a:p>
        </p:txBody>
      </p:sp>
      <p:pic>
        <p:nvPicPr>
          <p:cNvPr id="1026" name="Picture 2" descr="http://www.1st-art-gallery.com/thumbnail/164847/1/The-Cafe-Conce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916832"/>
            <a:ext cx="3791932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afe conce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76872"/>
            <a:ext cx="2923803" cy="3898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diversionenlima.com/wp-content/uploads/2012/05/la-tarima-cafe-concer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264" y="4958679"/>
            <a:ext cx="5238750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0708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60648"/>
            <a:ext cx="7908032" cy="3528392"/>
          </a:xfrm>
        </p:spPr>
        <p:txBody>
          <a:bodyPr>
            <a:normAutofit fontScale="92500"/>
          </a:bodyPr>
          <a:lstStyle/>
          <a:p>
            <a:r>
              <a:rPr lang="ru-RU" b="1" dirty="0" err="1"/>
              <a:t>Еволюція</a:t>
            </a:r>
            <a:r>
              <a:rPr lang="ru-RU" b="1" dirty="0"/>
              <a:t> кафе-</a:t>
            </a:r>
            <a:r>
              <a:rPr lang="ru-RU" b="1" dirty="0" err="1"/>
              <a:t>концертів</a:t>
            </a:r>
            <a:r>
              <a:rPr lang="ru-RU" b="1" dirty="0"/>
              <a:t> у </a:t>
            </a:r>
            <a:r>
              <a:rPr lang="ru-RU" b="1" dirty="0" err="1"/>
              <a:t>Франції</a:t>
            </a:r>
            <a:r>
              <a:rPr lang="ru-RU" b="1" dirty="0"/>
              <a:t> і </a:t>
            </a:r>
            <a:r>
              <a:rPr lang="ru-RU" b="1" dirty="0" err="1"/>
              <a:t>поява</a:t>
            </a:r>
            <a:r>
              <a:rPr lang="ru-RU" b="1" dirty="0"/>
              <a:t> у 30-40-х </a:t>
            </a:r>
            <a:r>
              <a:rPr lang="ru-RU" b="1" dirty="0" err="1"/>
              <a:t>рр</a:t>
            </a:r>
            <a:r>
              <a:rPr lang="ru-RU" b="1" dirty="0"/>
              <a:t>. ХІХ ст. </a:t>
            </a:r>
            <a:r>
              <a:rPr lang="ru-RU" dirty="0" err="1"/>
              <a:t>концертних</a:t>
            </a:r>
            <a:r>
              <a:rPr lang="ru-RU" dirty="0"/>
              <a:t> </a:t>
            </a:r>
            <a:r>
              <a:rPr lang="ru-RU" dirty="0" err="1"/>
              <a:t>програм</a:t>
            </a:r>
            <a:r>
              <a:rPr lang="ru-RU" dirty="0"/>
              <a:t> у великих залах </a:t>
            </a:r>
            <a:r>
              <a:rPr lang="ru-RU" dirty="0" err="1"/>
              <a:t>ресторанів</a:t>
            </a:r>
            <a:r>
              <a:rPr lang="ru-RU" dirty="0"/>
              <a:t> при </a:t>
            </a:r>
            <a:r>
              <a:rPr lang="ru-RU" dirty="0" err="1"/>
              <a:t>готелях</a:t>
            </a:r>
            <a:r>
              <a:rPr lang="ru-RU" dirty="0"/>
              <a:t> в </a:t>
            </a:r>
            <a:r>
              <a:rPr lang="ru-RU" dirty="0" err="1"/>
              <a:t>Англії</a:t>
            </a:r>
            <a:r>
              <a:rPr lang="ru-RU" dirty="0"/>
              <a:t> породили </a:t>
            </a:r>
            <a:r>
              <a:rPr lang="ru-RU" dirty="0" err="1"/>
              <a:t>нове</a:t>
            </a:r>
            <a:r>
              <a:rPr lang="ru-RU" dirty="0"/>
              <a:t>, </a:t>
            </a:r>
            <a:r>
              <a:rPr lang="ru-RU" dirty="0" err="1"/>
              <a:t>більше</a:t>
            </a:r>
            <a:r>
              <a:rPr lang="ru-RU" dirty="0"/>
              <a:t> </a:t>
            </a:r>
            <a:r>
              <a:rPr lang="ru-RU" dirty="0" err="1"/>
              <a:t>масштабне</a:t>
            </a:r>
            <a:r>
              <a:rPr lang="ru-RU" dirty="0"/>
              <a:t> </a:t>
            </a:r>
            <a:r>
              <a:rPr lang="ru-RU" dirty="0" err="1"/>
              <a:t>театралізоване</a:t>
            </a:r>
            <a:r>
              <a:rPr lang="ru-RU" dirty="0"/>
              <a:t> </a:t>
            </a:r>
            <a:r>
              <a:rPr lang="ru-RU" dirty="0" err="1"/>
              <a:t>видовище</a:t>
            </a:r>
            <a:r>
              <a:rPr lang="ru-RU" dirty="0"/>
              <a:t> – </a:t>
            </a:r>
            <a:r>
              <a:rPr lang="ru-RU" b="1" dirty="0"/>
              <a:t>мюзик-холл</a:t>
            </a:r>
            <a:r>
              <a:rPr lang="ru-RU" dirty="0"/>
              <a:t>.</a:t>
            </a:r>
          </a:p>
          <a:p>
            <a:r>
              <a:rPr lang="ru-RU" b="1" dirty="0"/>
              <a:t>Першим мюзик-холлом</a:t>
            </a:r>
            <a:r>
              <a:rPr lang="ru-RU" dirty="0"/>
              <a:t> </a:t>
            </a:r>
            <a:r>
              <a:rPr lang="ru-RU" dirty="0" err="1"/>
              <a:t>вважається</a:t>
            </a:r>
            <a:r>
              <a:rPr lang="ru-RU" dirty="0"/>
              <a:t> </a:t>
            </a:r>
            <a:r>
              <a:rPr lang="ru-RU" dirty="0" err="1"/>
              <a:t>заснований</a:t>
            </a:r>
            <a:r>
              <a:rPr lang="ru-RU" dirty="0"/>
              <a:t> </a:t>
            </a:r>
            <a:r>
              <a:rPr lang="ru-RU" b="1" dirty="0"/>
              <a:t>у 1832 р</a:t>
            </a:r>
            <a:r>
              <a:rPr lang="ru-RU" dirty="0"/>
              <a:t>. </a:t>
            </a:r>
            <a:r>
              <a:rPr lang="ru-RU" b="1" dirty="0"/>
              <a:t>"Стар-мюзик-холл" у </a:t>
            </a:r>
            <a:r>
              <a:rPr lang="ru-RU" b="1" dirty="0" err="1"/>
              <a:t>місті</a:t>
            </a:r>
            <a:r>
              <a:rPr lang="ru-RU" b="1" dirty="0"/>
              <a:t> </a:t>
            </a:r>
            <a:r>
              <a:rPr lang="ru-RU" b="1" dirty="0" err="1"/>
              <a:t>Болтон</a:t>
            </a:r>
            <a:r>
              <a:rPr lang="ru-RU" b="1" dirty="0"/>
              <a:t>.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b="1" dirty="0" err="1" smtClean="0"/>
              <a:t>Бізнесмен</a:t>
            </a:r>
            <a:r>
              <a:rPr lang="ru-RU" b="1" dirty="0" smtClean="0"/>
              <a:t> Шарль </a:t>
            </a:r>
            <a:r>
              <a:rPr lang="ru-RU" b="1" dirty="0" err="1" smtClean="0"/>
              <a:t>Мортон</a:t>
            </a:r>
            <a:r>
              <a:rPr lang="ru-RU" b="1" dirty="0" smtClean="0"/>
              <a:t> </a:t>
            </a:r>
            <a:r>
              <a:rPr lang="ru-RU" dirty="0"/>
              <a:t>(1819-1904), </a:t>
            </a:r>
            <a:r>
              <a:rPr lang="ru-RU" dirty="0" err="1"/>
              <a:t>засновника</a:t>
            </a:r>
            <a:r>
              <a:rPr lang="ru-RU" dirty="0"/>
              <a:t> </a:t>
            </a:r>
            <a:r>
              <a:rPr lang="ru-RU" dirty="0" err="1"/>
              <a:t>декількох</a:t>
            </a:r>
            <a:r>
              <a:rPr lang="ru-RU" dirty="0"/>
              <a:t> </a:t>
            </a:r>
            <a:r>
              <a:rPr lang="ru-RU" dirty="0" err="1"/>
              <a:t>лондонських</a:t>
            </a:r>
            <a:r>
              <a:rPr lang="ru-RU" dirty="0"/>
              <a:t> </a:t>
            </a:r>
            <a:r>
              <a:rPr lang="ru-RU" dirty="0" err="1"/>
              <a:t>мюзик-холлів</a:t>
            </a:r>
            <a:r>
              <a:rPr lang="ru-RU" dirty="0"/>
              <a:t>: "</a:t>
            </a:r>
            <a:r>
              <a:rPr lang="ru-RU" dirty="0" err="1"/>
              <a:t>Кентерберійський</a:t>
            </a:r>
            <a:r>
              <a:rPr lang="ru-RU" dirty="0"/>
              <a:t> </a:t>
            </a:r>
            <a:r>
              <a:rPr lang="ru-RU" dirty="0" err="1"/>
              <a:t>пагорб</a:t>
            </a:r>
            <a:r>
              <a:rPr lang="ru-RU" dirty="0"/>
              <a:t>", "Харчевня кабана", "</a:t>
            </a:r>
            <a:r>
              <a:rPr lang="ru-RU" dirty="0" err="1"/>
              <a:t>Альгамбра</a:t>
            </a:r>
            <a:r>
              <a:rPr lang="ru-RU" dirty="0"/>
              <a:t>", "</a:t>
            </a:r>
            <a:r>
              <a:rPr lang="ru-RU" dirty="0" smtClean="0"/>
              <a:t>Палас-театр« </a:t>
            </a:r>
            <a:r>
              <a:rPr lang="ru-RU" dirty="0" err="1" smtClean="0"/>
              <a:t>запропонував</a:t>
            </a:r>
            <a:r>
              <a:rPr lang="ru-RU" dirty="0" smtClean="0"/>
              <a:t> </a:t>
            </a:r>
            <a:r>
              <a:rPr lang="ru-RU" dirty="0" err="1"/>
              <a:t>своєрідну</a:t>
            </a:r>
            <a:r>
              <a:rPr lang="ru-RU" dirty="0"/>
              <a:t> </a:t>
            </a:r>
            <a:r>
              <a:rPr lang="ru-RU" dirty="0" err="1"/>
              <a:t>концепцію</a:t>
            </a:r>
            <a:r>
              <a:rPr lang="ru-RU" dirty="0"/>
              <a:t> ресторанного шоу, </a:t>
            </a:r>
            <a:r>
              <a:rPr lang="ru-RU" b="1" dirty="0"/>
              <a:t>коли </a:t>
            </a:r>
            <a:r>
              <a:rPr lang="ru-RU" b="1" dirty="0" err="1"/>
              <a:t>будувались</a:t>
            </a:r>
            <a:r>
              <a:rPr lang="ru-RU" b="1" dirty="0"/>
              <a:t> </a:t>
            </a:r>
            <a:r>
              <a:rPr lang="ru-RU" b="1" dirty="0" err="1"/>
              <a:t>великі</a:t>
            </a:r>
            <a:r>
              <a:rPr lang="ru-RU" b="1" dirty="0"/>
              <a:t> </a:t>
            </a:r>
            <a:r>
              <a:rPr lang="ru-RU" b="1" dirty="0" err="1"/>
              <a:t>зали</a:t>
            </a:r>
            <a:endParaRPr lang="ru-RU" b="1" dirty="0"/>
          </a:p>
          <a:p>
            <a:endParaRPr lang="ru-RU" dirty="0"/>
          </a:p>
        </p:txBody>
      </p:sp>
      <p:pic>
        <p:nvPicPr>
          <p:cNvPr id="2050" name="Picture 2" descr="http://www.turspeak.ru/sites/default/files/imagecache/full/800px-BBC_Proms_at_the_Royal_Albert_Hall_-26July2008-2rp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554" y="3639798"/>
            <a:ext cx="4853657" cy="3033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3" y="5156566"/>
            <a:ext cx="30963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 smtClean="0"/>
              <a:t>Лондонський</a:t>
            </a:r>
            <a:r>
              <a:rPr lang="ru-RU" dirty="0" smtClean="0"/>
              <a:t> </a:t>
            </a:r>
            <a:r>
              <a:rPr lang="ru-RU" dirty="0" err="1" smtClean="0"/>
              <a:t>королівський</a:t>
            </a:r>
            <a:r>
              <a:rPr lang="ru-RU" dirty="0" smtClean="0"/>
              <a:t> Альберт-Холл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480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404664"/>
            <a:ext cx="7620000" cy="4800600"/>
          </a:xfrm>
        </p:spPr>
        <p:txBody>
          <a:bodyPr/>
          <a:lstStyle/>
          <a:p>
            <a:r>
              <a:rPr lang="ru-RU" b="1" dirty="0"/>
              <a:t>Мюзик-холл</a:t>
            </a:r>
            <a:r>
              <a:rPr lang="ru-RU" dirty="0"/>
              <a:t> – </a:t>
            </a:r>
            <a:r>
              <a:rPr lang="ru-RU" dirty="0" err="1"/>
              <a:t>музичний</a:t>
            </a:r>
            <a:r>
              <a:rPr lang="ru-RU" dirty="0"/>
              <a:t> зал при </a:t>
            </a:r>
            <a:r>
              <a:rPr lang="ru-RU" dirty="0" err="1"/>
              <a:t>постоялих</a:t>
            </a:r>
            <a:r>
              <a:rPr lang="ru-RU" dirty="0"/>
              <a:t> дворах і </a:t>
            </a:r>
            <a:r>
              <a:rPr lang="ru-RU" dirty="0" err="1"/>
              <a:t>готелях</a:t>
            </a:r>
            <a:r>
              <a:rPr lang="ru-RU" dirty="0"/>
              <a:t> </a:t>
            </a:r>
            <a:r>
              <a:rPr lang="ru-RU" dirty="0" err="1"/>
              <a:t>Англії</a:t>
            </a:r>
            <a:r>
              <a:rPr lang="ru-RU" dirty="0"/>
              <a:t>. </a:t>
            </a:r>
            <a:r>
              <a:rPr lang="ru-RU" dirty="0" err="1"/>
              <a:t>Мандрівники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зупинялись</a:t>
            </a:r>
            <a:r>
              <a:rPr lang="ru-RU" dirty="0"/>
              <a:t> у </a:t>
            </a:r>
            <a:r>
              <a:rPr lang="ru-RU" dirty="0" err="1"/>
              <a:t>готелях</a:t>
            </a:r>
            <a:r>
              <a:rPr lang="ru-RU" dirty="0"/>
              <a:t>, </a:t>
            </a:r>
            <a:r>
              <a:rPr lang="ru-RU" dirty="0" err="1"/>
              <a:t>отримували</a:t>
            </a:r>
            <a:r>
              <a:rPr lang="ru-RU" dirty="0"/>
              <a:t> </a:t>
            </a:r>
            <a:r>
              <a:rPr lang="ru-RU" dirty="0" err="1"/>
              <a:t>розваги</a:t>
            </a:r>
            <a:r>
              <a:rPr lang="ru-RU" dirty="0"/>
              <a:t> разом з вечерею, </a:t>
            </a:r>
            <a:r>
              <a:rPr lang="ru-RU" dirty="0" err="1"/>
              <a:t>зрозуміло</a:t>
            </a:r>
            <a:r>
              <a:rPr lang="ru-RU" dirty="0"/>
              <a:t>, за </a:t>
            </a:r>
            <a:r>
              <a:rPr lang="ru-RU" dirty="0" err="1"/>
              <a:t>більш</a:t>
            </a:r>
            <a:r>
              <a:rPr lang="ru-RU" dirty="0"/>
              <a:t> </a:t>
            </a:r>
            <a:r>
              <a:rPr lang="ru-RU" dirty="0" err="1"/>
              <a:t>високу</a:t>
            </a:r>
            <a:r>
              <a:rPr lang="ru-RU" dirty="0"/>
              <a:t> </a:t>
            </a:r>
            <a:r>
              <a:rPr lang="ru-RU" dirty="0" err="1"/>
              <a:t>платню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00926" y="6466664"/>
            <a:ext cx="36560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Radio City Music </a:t>
            </a:r>
            <a:r>
              <a:rPr lang="en-US" b="1" dirty="0" smtClean="0"/>
              <a:t>Hall</a:t>
            </a:r>
            <a:r>
              <a:rPr lang="uk-UA" b="1" dirty="0" smtClean="0"/>
              <a:t>, </a:t>
            </a:r>
            <a:r>
              <a:rPr lang="en-US" b="1" dirty="0"/>
              <a:t>New York City</a:t>
            </a:r>
            <a:r>
              <a:rPr lang="en-US" b="1" dirty="0" smtClean="0"/>
              <a:t> </a:t>
            </a:r>
            <a:endParaRPr lang="ru-RU" b="1" dirty="0"/>
          </a:p>
        </p:txBody>
      </p:sp>
      <p:pic>
        <p:nvPicPr>
          <p:cNvPr id="15366" name="Picture 6" descr="http://www.nycgo.com/images/uploadedimages/devnycvisitcom/venue/radio_city_ae_460x285_v1_0912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18392"/>
            <a:ext cx="3951595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https://upload.wikimedia.org/wikipedia/commons/f/f1/Radio_City_Music_Hall_3051638324_4a385c562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4879" y="2636912"/>
            <a:ext cx="5303969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8" name="Picture 8" descr="https://encrypted-tbn1.gstatic.com/images?q=tbn:ANd9GcR_zWKz8E7FT130zOMfIRCmM1EJ7Dx8AATagx8pH6ocbVMmavtX-Q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858584"/>
            <a:ext cx="2689382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6202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706090"/>
          </a:xfrm>
        </p:spPr>
        <p:txBody>
          <a:bodyPr/>
          <a:lstStyle/>
          <a:p>
            <a:pPr algn="ctr"/>
            <a:r>
              <a:rPr lang="ru-RU" sz="3600" b="1" dirty="0" err="1" smtClean="0"/>
              <a:t>Вистава</a:t>
            </a:r>
            <a:r>
              <a:rPr lang="ru-RU" sz="3600" b="1" dirty="0" smtClean="0"/>
              <a:t>-ревю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3832" y="980728"/>
            <a:ext cx="7620000" cy="4800600"/>
          </a:xfrm>
        </p:spPr>
        <p:txBody>
          <a:bodyPr/>
          <a:lstStyle/>
          <a:p>
            <a:r>
              <a:rPr lang="ru-RU" b="1" dirty="0"/>
              <a:t>Ревю́</a:t>
            </a:r>
            <a:r>
              <a:rPr lang="ru-RU" dirty="0"/>
              <a:t> </a:t>
            </a:r>
            <a:r>
              <a:rPr lang="ru-RU" dirty="0" smtClean="0"/>
              <a:t>(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/>
              <a:t>фр. </a:t>
            </a:r>
            <a:r>
              <a:rPr lang="ru-RU" i="1" dirty="0" err="1"/>
              <a:t>Revue</a:t>
            </a:r>
            <a:r>
              <a:rPr lang="ru-RU" i="1" dirty="0"/>
              <a:t> — </a:t>
            </a:r>
            <a:r>
              <a:rPr lang="ru-RU" i="1" dirty="0" err="1" smtClean="0"/>
              <a:t>огляд</a:t>
            </a:r>
            <a:r>
              <a:rPr lang="ru-RU" dirty="0" smtClean="0"/>
              <a:t>)</a:t>
            </a:r>
            <a:r>
              <a:rPr lang="ru-RU" dirty="0"/>
              <a:t> — одна </a:t>
            </a:r>
            <a:r>
              <a:rPr lang="ru-RU" dirty="0" smtClean="0"/>
              <a:t>з </a:t>
            </a:r>
            <a:r>
              <a:rPr lang="ru-RU" dirty="0" err="1" smtClean="0"/>
              <a:t>різновидів</a:t>
            </a:r>
            <a:r>
              <a:rPr lang="ru-RU" dirty="0" smtClean="0"/>
              <a:t> </a:t>
            </a:r>
            <a:r>
              <a:rPr lang="ru-RU" dirty="0" err="1" smtClean="0"/>
              <a:t>музичного</a:t>
            </a:r>
            <a:r>
              <a:rPr lang="ru-RU" dirty="0" smtClean="0"/>
              <a:t> театру (у </a:t>
            </a:r>
            <a:r>
              <a:rPr lang="ru-RU" dirty="0"/>
              <a:t>70-80-х </a:t>
            </a:r>
            <a:r>
              <a:rPr lang="ru-RU" dirty="0" err="1"/>
              <a:t>рр</a:t>
            </a:r>
            <a:r>
              <a:rPr lang="ru-RU" dirty="0"/>
              <a:t>. ХІХ ст. </a:t>
            </a:r>
            <a:r>
              <a:rPr lang="ru-RU" dirty="0" smtClean="0"/>
              <a:t>).</a:t>
            </a:r>
          </a:p>
          <a:p>
            <a:r>
              <a:rPr lang="ru-RU" dirty="0" err="1"/>
              <a:t>Найпопулярнішим</a:t>
            </a:r>
            <a:r>
              <a:rPr lang="ru-RU" dirty="0"/>
              <a:t> не </a:t>
            </a:r>
            <a:r>
              <a:rPr lang="ru-RU" dirty="0" err="1"/>
              <a:t>лише</a:t>
            </a:r>
            <a:r>
              <a:rPr lang="ru-RU" dirty="0"/>
              <a:t> </a:t>
            </a:r>
            <a:r>
              <a:rPr lang="ru-RU" dirty="0" err="1"/>
              <a:t>серед</a:t>
            </a:r>
            <a:r>
              <a:rPr lang="ru-RU" dirty="0"/>
              <a:t> </a:t>
            </a:r>
            <a:r>
              <a:rPr lang="ru-RU" dirty="0" err="1"/>
              <a:t>заможних</a:t>
            </a:r>
            <a:r>
              <a:rPr lang="ru-RU" dirty="0"/>
              <a:t> </a:t>
            </a:r>
            <a:r>
              <a:rPr lang="ru-RU" dirty="0" err="1"/>
              <a:t>мешканців</a:t>
            </a:r>
            <a:r>
              <a:rPr lang="ru-RU" dirty="0"/>
              <a:t> Парижу, а й </a:t>
            </a:r>
            <a:r>
              <a:rPr lang="ru-RU" dirty="0" err="1"/>
              <a:t>серед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гостей у </a:t>
            </a:r>
            <a:r>
              <a:rPr lang="ru-RU" dirty="0" err="1"/>
              <a:t>кінці</a:t>
            </a:r>
            <a:r>
              <a:rPr lang="ru-RU" dirty="0"/>
              <a:t> ХІХ ст. став мюзик-холл </a:t>
            </a:r>
            <a:r>
              <a:rPr lang="ru-RU" dirty="0" smtClean="0"/>
              <a:t>«</a:t>
            </a:r>
            <a:r>
              <a:rPr lang="ru-RU" dirty="0" err="1" smtClean="0"/>
              <a:t>Фолі-Бержер</a:t>
            </a:r>
            <a:r>
              <a:rPr lang="ru-RU" dirty="0" smtClean="0"/>
              <a:t>»</a:t>
            </a:r>
          </a:p>
        </p:txBody>
      </p:sp>
      <p:pic>
        <p:nvPicPr>
          <p:cNvPr id="3076" name="Picture 4" descr="http://upload.wikimedia.org/wikipedia/commons/thumb/0/06/Folies-bergere-facade.jpg/240px-Folies-bergere-faca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602621"/>
            <a:ext cx="3816424" cy="2576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upload.wikimedia.org/wikipedia/commons/8/8f/Edouard_Manet_0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645024"/>
            <a:ext cx="3515113" cy="2576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7504" y="6221112"/>
            <a:ext cx="37444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Бар «</a:t>
            </a:r>
            <a:r>
              <a:rPr lang="ru-RU" dirty="0" err="1"/>
              <a:t>Фолі-Бержер</a:t>
            </a:r>
            <a:r>
              <a:rPr lang="ru-RU" dirty="0"/>
              <a:t>» </a:t>
            </a:r>
            <a:r>
              <a:rPr lang="ru-RU" dirty="0" smtClean="0"/>
              <a:t>—</a:t>
            </a:r>
            <a:r>
              <a:rPr lang="ru-RU" dirty="0" err="1" smtClean="0"/>
              <a:t>Едуара</a:t>
            </a:r>
            <a:r>
              <a:rPr lang="ru-RU" dirty="0" smtClean="0"/>
              <a:t> </a:t>
            </a:r>
            <a:r>
              <a:rPr lang="ru-RU" dirty="0"/>
              <a:t>Мане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843808" y="5366436"/>
            <a:ext cx="55446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3"/>
            <a:r>
              <a:rPr lang="ru-RU" b="1" dirty="0"/>
              <a:t>«</a:t>
            </a:r>
            <a:r>
              <a:rPr lang="ru-RU" b="1" dirty="0" err="1"/>
              <a:t>Фолі-Бержер</a:t>
            </a:r>
            <a:r>
              <a:rPr lang="ru-RU" b="1" dirty="0"/>
              <a:t>»</a:t>
            </a:r>
            <a:r>
              <a:rPr lang="ru-RU" dirty="0"/>
              <a:t> (фр. </a:t>
            </a:r>
            <a:r>
              <a:rPr lang="ru-RU" i="1" dirty="0" err="1"/>
              <a:t>Folies</a:t>
            </a:r>
            <a:r>
              <a:rPr lang="ru-RU" i="1" dirty="0"/>
              <a:t> </a:t>
            </a:r>
            <a:r>
              <a:rPr lang="ru-RU" i="1" dirty="0" err="1"/>
              <a:t>Bergère</a:t>
            </a:r>
            <a:r>
              <a:rPr lang="ru-RU" dirty="0"/>
              <a:t>) - </a:t>
            </a:r>
            <a:r>
              <a:rPr lang="ru-RU" dirty="0" err="1"/>
              <a:t>знамените</a:t>
            </a:r>
            <a:r>
              <a:rPr lang="ru-RU" dirty="0"/>
              <a:t> </a:t>
            </a:r>
            <a:r>
              <a:rPr lang="ru-RU" dirty="0" smtClean="0"/>
              <a:t>вар</a:t>
            </a:r>
            <a:r>
              <a:rPr lang="en-US" dirty="0" smtClean="0"/>
              <a:t>’</a:t>
            </a:r>
            <a:r>
              <a:rPr lang="uk-UA" dirty="0" err="1" smtClean="0"/>
              <a:t>єте</a:t>
            </a:r>
            <a:r>
              <a:rPr lang="ru-RU" dirty="0" smtClean="0"/>
              <a:t> </a:t>
            </a:r>
            <a:r>
              <a:rPr lang="ru-RU" dirty="0"/>
              <a:t>та кабаре в </a:t>
            </a:r>
            <a:r>
              <a:rPr lang="ru-RU" dirty="0" err="1" smtClean="0"/>
              <a:t>Парижі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650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11560" y="3356992"/>
            <a:ext cx="7659687" cy="1168400"/>
          </a:xfrm>
        </p:spPr>
        <p:txBody>
          <a:bodyPr/>
          <a:lstStyle/>
          <a:p>
            <a:r>
              <a:rPr lang="ru-RU" b="1" dirty="0" err="1"/>
              <a:t>Натепер</a:t>
            </a:r>
            <a:r>
              <a:rPr lang="ru-RU" b="1" dirty="0"/>
              <a:t> </a:t>
            </a:r>
            <a:r>
              <a:rPr lang="ru-RU" b="1" dirty="0" err="1"/>
              <a:t>найрозповсюдженішими</a:t>
            </a:r>
            <a:r>
              <a:rPr lang="ru-RU" b="1" dirty="0"/>
              <a:t> формами шоу є кабаре, </a:t>
            </a:r>
            <a:r>
              <a:rPr lang="ru-RU" b="1" dirty="0" err="1"/>
              <a:t>вар'єте</a:t>
            </a:r>
            <a:r>
              <a:rPr lang="ru-RU" b="1" dirty="0"/>
              <a:t>, </a:t>
            </a:r>
            <a:r>
              <a:rPr lang="ru-RU" b="1" dirty="0" err="1"/>
              <a:t>меншою</a:t>
            </a:r>
            <a:r>
              <a:rPr lang="ru-RU" b="1" dirty="0"/>
              <a:t> </a:t>
            </a:r>
            <a:r>
              <a:rPr lang="ru-RU" b="1" dirty="0" err="1"/>
              <a:t>мірою</a:t>
            </a:r>
            <a:r>
              <a:rPr lang="ru-RU" b="1" dirty="0"/>
              <a:t> – кафе-театр.</a:t>
            </a:r>
            <a:br>
              <a:rPr lang="ru-RU" b="1" dirty="0"/>
            </a:br>
            <a:endParaRPr lang="ru-RU" dirty="0"/>
          </a:p>
        </p:txBody>
      </p:sp>
      <p:pic>
        <p:nvPicPr>
          <p:cNvPr id="6146" name="Picture 2" descr="http://spb.allcafe.ru/s/pic/poster/27a98ea2a5362bb41dbcb984c4ed7eeb242ae1f7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4496" y="0"/>
            <a:ext cx="4416491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480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778098"/>
          </a:xfrm>
        </p:spPr>
        <p:txBody>
          <a:bodyPr/>
          <a:lstStyle/>
          <a:p>
            <a:r>
              <a:rPr lang="ru-RU" sz="3200" b="1" dirty="0"/>
              <a:t>Кабаре</a:t>
            </a:r>
            <a:endParaRPr lang="ru-RU" sz="32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07504" y="980728"/>
            <a:ext cx="4752528" cy="5328592"/>
          </a:xfrm>
        </p:spPr>
        <p:txBody>
          <a:bodyPr>
            <a:normAutofit/>
          </a:bodyPr>
          <a:lstStyle/>
          <a:p>
            <a:r>
              <a:rPr lang="ru-RU" b="1" dirty="0"/>
              <a:t>Кабаре</a:t>
            </a:r>
            <a:r>
              <a:rPr lang="ru-RU" dirty="0"/>
              <a:t> як </a:t>
            </a:r>
            <a:r>
              <a:rPr lang="ru-RU" dirty="0" err="1"/>
              <a:t>новий</a:t>
            </a:r>
            <a:r>
              <a:rPr lang="ru-RU" dirty="0"/>
              <a:t> на той час вид шоу </a:t>
            </a:r>
            <a:r>
              <a:rPr lang="ru-RU" dirty="0" err="1"/>
              <a:t>з'явилося</a:t>
            </a:r>
            <a:r>
              <a:rPr lang="ru-RU" dirty="0"/>
              <a:t> у 1881 </a:t>
            </a:r>
            <a:r>
              <a:rPr lang="ru-RU" dirty="0" smtClean="0"/>
              <a:t>р. </a:t>
            </a:r>
            <a:r>
              <a:rPr lang="ru-RU" dirty="0" err="1" smtClean="0"/>
              <a:t>Тоді</a:t>
            </a:r>
            <a:r>
              <a:rPr lang="ru-RU" dirty="0" smtClean="0"/>
              <a:t> </a:t>
            </a:r>
            <a:r>
              <a:rPr lang="ru-RU" dirty="0" err="1"/>
              <a:t>виступи</a:t>
            </a:r>
            <a:r>
              <a:rPr lang="ru-RU" dirty="0"/>
              <a:t> в </a:t>
            </a:r>
            <a:r>
              <a:rPr lang="ru-RU" dirty="0" err="1"/>
              <a:t>цьому</a:t>
            </a:r>
            <a:r>
              <a:rPr lang="ru-RU" dirty="0"/>
              <a:t> кабаре </a:t>
            </a:r>
            <a:r>
              <a:rPr lang="ru-RU" dirty="0" err="1"/>
              <a:t>мали</a:t>
            </a:r>
            <a:r>
              <a:rPr lang="ru-RU" dirty="0"/>
              <a:t> </a:t>
            </a:r>
            <a:r>
              <a:rPr lang="ru-RU" dirty="0" err="1"/>
              <a:t>крім</a:t>
            </a:r>
            <a:r>
              <a:rPr lang="ru-RU" dirty="0"/>
              <a:t> </a:t>
            </a:r>
            <a:r>
              <a:rPr lang="ru-RU" dirty="0" err="1"/>
              <a:t>видовищної</a:t>
            </a:r>
            <a:r>
              <a:rPr lang="ru-RU" dirty="0"/>
              <a:t> </a:t>
            </a:r>
            <a:r>
              <a:rPr lang="ru-RU" dirty="0" err="1"/>
              <a:t>ще</a:t>
            </a:r>
            <a:r>
              <a:rPr lang="ru-RU" dirty="0"/>
              <a:t> й </a:t>
            </a:r>
            <a:r>
              <a:rPr lang="ru-RU" b="1" dirty="0" err="1"/>
              <a:t>інтелектуальну</a:t>
            </a:r>
            <a:r>
              <a:rPr lang="ru-RU" b="1" dirty="0"/>
              <a:t> </a:t>
            </a:r>
            <a:r>
              <a:rPr lang="ru-RU" b="1" dirty="0" err="1"/>
              <a:t>спрямованість</a:t>
            </a:r>
            <a:r>
              <a:rPr lang="ru-RU" dirty="0"/>
              <a:t>. Там </a:t>
            </a:r>
            <a:r>
              <a:rPr lang="ru-RU" dirty="0" err="1"/>
              <a:t>влаштовувались</a:t>
            </a:r>
            <a:r>
              <a:rPr lang="ru-RU" dirty="0"/>
              <a:t> </a:t>
            </a:r>
            <a:r>
              <a:rPr lang="ru-RU" dirty="0" err="1"/>
              <a:t>дискусії</a:t>
            </a:r>
            <a:r>
              <a:rPr lang="ru-RU" dirty="0"/>
              <a:t>, </a:t>
            </a:r>
            <a:r>
              <a:rPr lang="ru-RU" dirty="0" err="1"/>
              <a:t>полеміка</a:t>
            </a:r>
            <a:r>
              <a:rPr lang="ru-RU" dirty="0"/>
              <a:t>, </a:t>
            </a:r>
            <a:r>
              <a:rPr lang="ru-RU" dirty="0" err="1"/>
              <a:t>виступали</a:t>
            </a:r>
            <a:r>
              <a:rPr lang="ru-RU" dirty="0"/>
              <a:t> </a:t>
            </a:r>
            <a:r>
              <a:rPr lang="ru-RU" dirty="0" err="1"/>
              <a:t>артисти</a:t>
            </a:r>
            <a:r>
              <a:rPr lang="ru-RU" dirty="0"/>
              <a:t>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жанрів</a:t>
            </a:r>
            <a:r>
              <a:rPr lang="ru-RU" dirty="0"/>
              <a:t> (</a:t>
            </a:r>
            <a:r>
              <a:rPr lang="ru-RU" dirty="0" err="1"/>
              <a:t>пародія</a:t>
            </a:r>
            <a:r>
              <a:rPr lang="ru-RU" dirty="0"/>
              <a:t>, </a:t>
            </a:r>
            <a:r>
              <a:rPr lang="ru-RU" dirty="0" err="1"/>
              <a:t>гумор</a:t>
            </a:r>
            <a:r>
              <a:rPr lang="ru-RU" dirty="0"/>
              <a:t>, сатира), </a:t>
            </a:r>
            <a:r>
              <a:rPr lang="ru-RU" dirty="0" err="1"/>
              <a:t>співали</a:t>
            </a:r>
            <a:r>
              <a:rPr lang="ru-RU" dirty="0"/>
              <a:t> </a:t>
            </a:r>
            <a:r>
              <a:rPr lang="ru-RU" dirty="0" err="1"/>
              <a:t>шансоньє</a:t>
            </a:r>
            <a:r>
              <a:rPr lang="ru-RU" dirty="0"/>
              <a:t>.</a:t>
            </a:r>
          </a:p>
          <a:p>
            <a:r>
              <a:rPr lang="ru-RU" dirty="0" err="1"/>
              <a:t>Виступи</a:t>
            </a:r>
            <a:r>
              <a:rPr lang="ru-RU" dirty="0"/>
              <a:t> в кабаре треба </a:t>
            </a:r>
            <a:r>
              <a:rPr lang="ru-RU" dirty="0" err="1"/>
              <a:t>було</a:t>
            </a:r>
            <a:r>
              <a:rPr lang="ru-RU" dirty="0"/>
              <a:t> не </a:t>
            </a:r>
            <a:r>
              <a:rPr lang="ru-RU" dirty="0" err="1"/>
              <a:t>лише</a:t>
            </a:r>
            <a:r>
              <a:rPr lang="ru-RU" dirty="0"/>
              <a:t> </a:t>
            </a:r>
            <a:r>
              <a:rPr lang="ru-RU" dirty="0" err="1"/>
              <a:t>дивитись</a:t>
            </a:r>
            <a:r>
              <a:rPr lang="ru-RU" dirty="0"/>
              <a:t>, але й </a:t>
            </a:r>
            <a:r>
              <a:rPr lang="ru-RU" dirty="0" err="1"/>
              <a:t>слухати</a:t>
            </a:r>
            <a:r>
              <a:rPr lang="ru-RU" dirty="0"/>
              <a:t>, тому </a:t>
            </a:r>
            <a:r>
              <a:rPr lang="ru-RU" dirty="0" err="1"/>
              <a:t>більшість</a:t>
            </a:r>
            <a:r>
              <a:rPr lang="ru-RU" dirty="0"/>
              <a:t> з них </a:t>
            </a:r>
            <a:r>
              <a:rPr lang="ru-RU" b="1" dirty="0" err="1"/>
              <a:t>відмовились</a:t>
            </a:r>
            <a:r>
              <a:rPr lang="ru-RU" b="1" dirty="0"/>
              <a:t> </a:t>
            </a:r>
            <a:r>
              <a:rPr lang="ru-RU" b="1" dirty="0" err="1"/>
              <a:t>від</a:t>
            </a:r>
            <a:r>
              <a:rPr lang="ru-RU" b="1" dirty="0"/>
              <a:t> </a:t>
            </a:r>
            <a:r>
              <a:rPr lang="ru-RU" b="1" dirty="0" err="1"/>
              <a:t>пропозиції</a:t>
            </a:r>
            <a:r>
              <a:rPr lang="ru-RU" b="1" dirty="0"/>
              <a:t> </a:t>
            </a:r>
            <a:r>
              <a:rPr lang="ru-RU" b="1" dirty="0" err="1"/>
              <a:t>харчування</a:t>
            </a:r>
            <a:r>
              <a:rPr lang="ru-RU" b="1" dirty="0"/>
              <a:t> </a:t>
            </a:r>
            <a:r>
              <a:rPr lang="ru-RU" b="1" dirty="0" err="1"/>
              <a:t>під</a:t>
            </a:r>
            <a:r>
              <a:rPr lang="ru-RU" b="1" dirty="0"/>
              <a:t> час </a:t>
            </a:r>
            <a:r>
              <a:rPr lang="ru-RU" b="1" dirty="0" err="1" smtClean="0"/>
              <a:t>виступу</a:t>
            </a:r>
            <a:r>
              <a:rPr lang="ru-RU" b="1" dirty="0" smtClean="0"/>
              <a:t>.</a:t>
            </a:r>
            <a:endParaRPr lang="ru-RU" b="1" dirty="0"/>
          </a:p>
        </p:txBody>
      </p:sp>
      <p:pic>
        <p:nvPicPr>
          <p:cNvPr id="5122" name="Picture 2" descr="https://upload.wikimedia.org/wikipedia/commons/7/7c/Le_Lid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45652"/>
            <a:ext cx="4034770" cy="6086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724128" y="6309320"/>
            <a:ext cx="25459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Кабаре «</a:t>
            </a:r>
            <a:r>
              <a:rPr lang="ru-RU" dirty="0" err="1" smtClean="0"/>
              <a:t>Лідо</a:t>
            </a:r>
            <a:r>
              <a:rPr lang="ru-RU" dirty="0" smtClean="0"/>
              <a:t>» у </a:t>
            </a:r>
            <a:r>
              <a:rPr lang="ru-RU" dirty="0" err="1"/>
              <a:t>П</a:t>
            </a:r>
            <a:r>
              <a:rPr lang="ru-RU" dirty="0" err="1" smtClean="0"/>
              <a:t>арижі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0835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dirty="0" err="1" smtClean="0"/>
              <a:t>Вар'єте</a:t>
            </a:r>
            <a:r>
              <a:rPr lang="ru-RU" sz="3200" b="1" dirty="0" smtClean="0"/>
              <a:t> «</a:t>
            </a:r>
            <a:r>
              <a:rPr lang="ru-RU" sz="3200" b="1" dirty="0" err="1" smtClean="0"/>
              <a:t>Мулен</a:t>
            </a:r>
            <a:r>
              <a:rPr lang="ru-RU" sz="3200" b="1" dirty="0" smtClean="0"/>
              <a:t> Руж», Париж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AutoShape 2" descr="&amp;Rcy;&amp;iecy;&amp;zcy;&amp;ucy;&amp;lcy;&amp;softcy;&amp;tcy;&amp;acy;&amp;tcy; &amp;pcy;&amp;ocy;&amp;shcy;&amp;ucy;&amp;kcy;&amp;ucy; &amp;zcy;&amp;ocy;&amp;bcy;&amp;rcy;&amp;acy;&amp;zhcy;&amp;iecy;&amp;ncy;&amp;softcy; &amp;zcy;&amp;acy; &amp;zcy;&amp;acy;&amp;pcy;&amp;icy;&amp;tcy;&amp;ocy;&amp;mcy; &quot;&amp;vcy;&amp;acy;&amp;rcy;'&amp;jukcy;&amp;tcy;&amp;iecy; &quot;&amp;Mcy;&amp;ucy;&amp;lcy;&amp;iecy;&amp;ncy; &amp;Rcy;&amp;ucy;&amp;zhcy;&quot;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0" name="Picture 4" descr="http://www.epochtimes.com.ua/upload/medialibrary/766/7660a4c2f37b51432c5134b0a514dd0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68760"/>
            <a:ext cx="7128792" cy="5346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6907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620000" cy="634082"/>
          </a:xfrm>
        </p:spPr>
        <p:txBody>
          <a:bodyPr/>
          <a:lstStyle/>
          <a:p>
            <a:r>
              <a:rPr lang="ru-RU" sz="3200" b="1" dirty="0" err="1" smtClean="0"/>
              <a:t>Фольклорні</a:t>
            </a:r>
            <a:r>
              <a:rPr lang="ru-RU" sz="3200" b="1" dirty="0" smtClean="0"/>
              <a:t> </a:t>
            </a:r>
            <a:r>
              <a:rPr lang="ru-RU" sz="3200" b="1" dirty="0"/>
              <a:t>шоу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3928" y="836712"/>
            <a:ext cx="7620000" cy="2448272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У </a:t>
            </a:r>
            <a:r>
              <a:rPr lang="ru-RU" dirty="0" err="1"/>
              <a:t>багатьох</a:t>
            </a:r>
            <a:r>
              <a:rPr lang="ru-RU" dirty="0"/>
              <a:t> </a:t>
            </a:r>
            <a:r>
              <a:rPr lang="ru-RU" dirty="0" err="1"/>
              <a:t>країнах</a:t>
            </a:r>
            <a:r>
              <a:rPr lang="ru-RU" dirty="0"/>
              <a:t> </a:t>
            </a:r>
            <a:r>
              <a:rPr lang="ru-RU" dirty="0" err="1"/>
              <a:t>світу</a:t>
            </a:r>
            <a:r>
              <a:rPr lang="ru-RU" dirty="0"/>
              <a:t> туристам </a:t>
            </a:r>
            <a:r>
              <a:rPr lang="ru-RU" dirty="0" err="1"/>
              <a:t>пропонуються</a:t>
            </a:r>
            <a:r>
              <a:rPr lang="ru-RU" dirty="0"/>
              <a:t> </a:t>
            </a:r>
            <a:r>
              <a:rPr lang="ru-RU" b="1" dirty="0" err="1"/>
              <a:t>фольклорні</a:t>
            </a:r>
            <a:r>
              <a:rPr lang="ru-RU" b="1" dirty="0"/>
              <a:t> шоу</a:t>
            </a:r>
            <a:r>
              <a:rPr lang="ru-RU" dirty="0"/>
              <a:t>: 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 err="1"/>
              <a:t>Океанії</a:t>
            </a:r>
            <a:r>
              <a:rPr lang="ru-RU" dirty="0"/>
              <a:t> і </a:t>
            </a:r>
            <a:r>
              <a:rPr lang="ru-RU" dirty="0" err="1"/>
              <a:t>Африці</a:t>
            </a:r>
            <a:r>
              <a:rPr lang="ru-RU" dirty="0"/>
              <a:t> – шоу </a:t>
            </a:r>
            <a:r>
              <a:rPr lang="ru-RU" dirty="0" err="1"/>
              <a:t>аборигенів</a:t>
            </a:r>
            <a:r>
              <a:rPr lang="ru-RU" dirty="0"/>
              <a:t>, 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 err="1"/>
              <a:t>арабському</a:t>
            </a:r>
            <a:r>
              <a:rPr lang="ru-RU" dirty="0"/>
              <a:t> </a:t>
            </a:r>
            <a:r>
              <a:rPr lang="ru-RU" dirty="0" err="1"/>
              <a:t>світі</a:t>
            </a:r>
            <a:r>
              <a:rPr lang="ru-RU" dirty="0"/>
              <a:t> – </a:t>
            </a:r>
            <a:r>
              <a:rPr lang="ru-RU" dirty="0" err="1"/>
              <a:t>чоловічі</a:t>
            </a:r>
            <a:r>
              <a:rPr lang="ru-RU" dirty="0"/>
              <a:t> </a:t>
            </a:r>
            <a:r>
              <a:rPr lang="ru-RU" dirty="0" err="1"/>
              <a:t>танцювальні</a:t>
            </a:r>
            <a:r>
              <a:rPr lang="ru-RU" dirty="0"/>
              <a:t> </a:t>
            </a:r>
            <a:r>
              <a:rPr lang="ru-RU" dirty="0" smtClean="0"/>
              <a:t>шоу; </a:t>
            </a:r>
          </a:p>
          <a:p>
            <a:r>
              <a:rPr lang="ru-RU" dirty="0" smtClean="0"/>
              <a:t>у </a:t>
            </a:r>
            <a:r>
              <a:rPr lang="ru-RU" dirty="0" err="1"/>
              <a:t>Південній</a:t>
            </a:r>
            <a:r>
              <a:rPr lang="ru-RU" dirty="0"/>
              <a:t> </a:t>
            </a:r>
            <a:r>
              <a:rPr lang="ru-RU" dirty="0" err="1"/>
              <a:t>Америці</a:t>
            </a:r>
            <a:r>
              <a:rPr lang="ru-RU" dirty="0"/>
              <a:t> </a:t>
            </a:r>
            <a:r>
              <a:rPr lang="ru-RU" dirty="0" smtClean="0"/>
              <a:t>– </a:t>
            </a:r>
            <a:r>
              <a:rPr lang="ru-RU" dirty="0" err="1" smtClean="0"/>
              <a:t>латиноамериканські</a:t>
            </a:r>
            <a:r>
              <a:rPr lang="ru-RU" dirty="0" smtClean="0"/>
              <a:t> </a:t>
            </a:r>
            <a:r>
              <a:rPr lang="ru-RU" dirty="0"/>
              <a:t>шоу</a:t>
            </a:r>
            <a:r>
              <a:rPr lang="ru-RU" dirty="0" smtClean="0"/>
              <a:t> ;</a:t>
            </a:r>
          </a:p>
          <a:p>
            <a:r>
              <a:rPr lang="ru-RU" b="1" dirty="0" err="1"/>
              <a:t>ірландське</a:t>
            </a:r>
            <a:r>
              <a:rPr lang="ru-RU" b="1" dirty="0"/>
              <a:t> шоу Майка </a:t>
            </a:r>
            <a:r>
              <a:rPr lang="ru-RU" b="1" dirty="0" err="1"/>
              <a:t>Флетлі</a:t>
            </a:r>
            <a:r>
              <a:rPr lang="ru-RU" b="1" dirty="0"/>
              <a:t> </a:t>
            </a:r>
            <a:r>
              <a:rPr lang="ru-RU" dirty="0"/>
              <a:t>"</a:t>
            </a:r>
            <a:r>
              <a:rPr lang="ru-RU" dirty="0" err="1"/>
              <a:t>Riverdance</a:t>
            </a:r>
            <a:r>
              <a:rPr lang="ru-RU" dirty="0"/>
              <a:t>", </a:t>
            </a:r>
            <a:endParaRPr lang="ru-RU" dirty="0" smtClean="0"/>
          </a:p>
          <a:p>
            <a:pPr marL="114300" indent="0">
              <a:buNone/>
            </a:pPr>
            <a:r>
              <a:rPr lang="ru-RU" dirty="0" smtClean="0"/>
              <a:t>« </a:t>
            </a:r>
            <a:r>
              <a:rPr lang="en-US" dirty="0" smtClean="0"/>
              <a:t>Lord</a:t>
            </a:r>
            <a:r>
              <a:rPr lang="uk-UA" dirty="0" smtClean="0"/>
              <a:t> </a:t>
            </a:r>
            <a:r>
              <a:rPr lang="en-US" dirty="0" smtClean="0"/>
              <a:t>Of</a:t>
            </a:r>
            <a:r>
              <a:rPr lang="uk-UA" dirty="0" smtClean="0"/>
              <a:t> </a:t>
            </a:r>
            <a:r>
              <a:rPr lang="en-US" dirty="0" err="1" smtClean="0"/>
              <a:t>TheDance</a:t>
            </a:r>
            <a:r>
              <a:rPr lang="uk-UA" dirty="0" smtClean="0"/>
              <a:t>»,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/>
              <a:t>базується</a:t>
            </a:r>
            <a:r>
              <a:rPr lang="ru-RU" dirty="0"/>
              <a:t> на народному </a:t>
            </a:r>
            <a:endParaRPr lang="ru-RU" dirty="0" smtClean="0"/>
          </a:p>
          <a:p>
            <a:pPr marL="114300" indent="0">
              <a:buNone/>
            </a:pPr>
            <a:r>
              <a:rPr lang="ru-RU" dirty="0" err="1" smtClean="0"/>
              <a:t>танцювальному</a:t>
            </a:r>
            <a:r>
              <a:rPr lang="ru-RU" dirty="0" smtClean="0"/>
              <a:t> </a:t>
            </a:r>
            <a:r>
              <a:rPr lang="ru-RU" dirty="0" err="1"/>
              <a:t>фольклорі</a:t>
            </a:r>
            <a:r>
              <a:rPr lang="ru-RU" dirty="0"/>
              <a:t>.</a:t>
            </a:r>
          </a:p>
        </p:txBody>
      </p:sp>
      <p:pic>
        <p:nvPicPr>
          <p:cNvPr id="7170" name="Picture 2" descr="http://sotnic2004.narod.ru/austral/au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496931"/>
            <a:ext cx="4992688" cy="2318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akviel.com/uploads/albums/407/1369749093_br_carn_mg_2523411_sma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043" y="4466067"/>
            <a:ext cx="3494518" cy="2331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kidsonly.com.ua/wp-content/uploads/2014/02/77678773_large_logoin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6181" y="2233819"/>
            <a:ext cx="3507819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://images.bwwstatic.com/upload10/953227/tn-500_thecastduringthecurtaincalloflordofthedancedangerousgamesatthedominiontheatre,creditbriandoherty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3" y="2940523"/>
            <a:ext cx="2288317" cy="1525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01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7620000" cy="5780112"/>
          </a:xfrm>
        </p:spPr>
        <p:txBody>
          <a:bodyPr>
            <a:normAutofit/>
          </a:bodyPr>
          <a:lstStyle/>
          <a:p>
            <a:r>
              <a:rPr lang="uk-UA" sz="2800" b="1" dirty="0"/>
              <a:t>Шоу</a:t>
            </a:r>
            <a:r>
              <a:rPr lang="uk-UA" sz="2800" dirty="0"/>
              <a:t> </a:t>
            </a:r>
            <a:r>
              <a:rPr lang="uk-UA" sz="2800" dirty="0" smtClean="0"/>
              <a:t>– </a:t>
            </a:r>
            <a:r>
              <a:rPr lang="uk-UA" sz="2800" dirty="0"/>
              <a:t>вистава розважального характеру, основними засобами виразності якої є театралізація, танець, музика, яскрава сценографія, сценічний костюм, світло, звук, піротехнічні ефекти</a:t>
            </a:r>
            <a:r>
              <a:rPr lang="uk-UA" sz="2800" dirty="0" smtClean="0"/>
              <a:t>.</a:t>
            </a:r>
          </a:p>
          <a:p>
            <a:endParaRPr lang="en-US" sz="2800" dirty="0" smtClean="0"/>
          </a:p>
          <a:p>
            <a:r>
              <a:rPr lang="ru-RU" sz="2800" b="1" dirty="0"/>
              <a:t>Головна мета </a:t>
            </a:r>
            <a:r>
              <a:rPr lang="ru-RU" sz="2800" b="1" dirty="0" err="1"/>
              <a:t>організаторів</a:t>
            </a:r>
            <a:r>
              <a:rPr lang="ru-RU" sz="2800" b="1" dirty="0"/>
              <a:t> будь-</a:t>
            </a:r>
            <a:r>
              <a:rPr lang="ru-RU" sz="2800" b="1" dirty="0" err="1"/>
              <a:t>якого</a:t>
            </a:r>
            <a:r>
              <a:rPr lang="ru-RU" sz="2800" b="1" dirty="0"/>
              <a:t> шоу – </a:t>
            </a:r>
            <a:r>
              <a:rPr lang="ru-RU" sz="2800" b="1" dirty="0" err="1"/>
              <a:t>це</a:t>
            </a:r>
            <a:r>
              <a:rPr lang="ru-RU" sz="2800" b="1" dirty="0"/>
              <a:t> </a:t>
            </a:r>
            <a:r>
              <a:rPr lang="ru-RU" sz="2800" b="1" dirty="0" err="1"/>
              <a:t>досягнення</a:t>
            </a:r>
            <a:r>
              <a:rPr lang="ru-RU" sz="2800" b="1" dirty="0"/>
              <a:t> максимального </a:t>
            </a:r>
            <a:r>
              <a:rPr lang="ru-RU" sz="2800" b="1" dirty="0" err="1"/>
              <a:t>рівня</a:t>
            </a:r>
            <a:r>
              <a:rPr lang="ru-RU" sz="2800" b="1" dirty="0"/>
              <a:t> </a:t>
            </a:r>
            <a:r>
              <a:rPr lang="ru-RU" sz="2800" b="1" dirty="0" err="1"/>
              <a:t>видовищності</a:t>
            </a:r>
            <a:r>
              <a:rPr lang="ru-RU" sz="2800" b="1" dirty="0"/>
              <a:t>, </a:t>
            </a:r>
            <a:r>
              <a:rPr lang="ru-RU" sz="2800" b="1" dirty="0" err="1"/>
              <a:t>привабливості</a:t>
            </a:r>
            <a:r>
              <a:rPr lang="ru-RU" sz="2800" b="1" dirty="0"/>
              <a:t>.</a:t>
            </a:r>
            <a:endParaRPr lang="ru-RU" sz="2800" dirty="0"/>
          </a:p>
          <a:p>
            <a:endParaRPr lang="en-US" sz="2800" dirty="0" smtClean="0"/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379317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Шоу-</a:t>
            </a:r>
            <a:r>
              <a:rPr lang="ru-RU" b="1" dirty="0" err="1"/>
              <a:t>програма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/>
              <a:t>Шоу-</a:t>
            </a:r>
            <a:r>
              <a:rPr lang="ru-RU" sz="2400" b="1" dirty="0" err="1" smtClean="0"/>
              <a:t>програма</a:t>
            </a:r>
            <a:r>
              <a:rPr lang="ru-RU" sz="2400" b="1" dirty="0" smtClean="0"/>
              <a:t> </a:t>
            </a:r>
            <a:r>
              <a:rPr lang="ru-RU" sz="2400" dirty="0"/>
              <a:t>– </a:t>
            </a:r>
            <a:r>
              <a:rPr lang="ru-RU" sz="2400" dirty="0" err="1"/>
              <a:t>це</a:t>
            </a:r>
            <a:r>
              <a:rPr lang="ru-RU" sz="2400" dirty="0"/>
              <a:t> </a:t>
            </a:r>
            <a:r>
              <a:rPr lang="ru-RU" sz="2400" dirty="0" err="1"/>
              <a:t>чергування</a:t>
            </a:r>
            <a:r>
              <a:rPr lang="ru-RU" sz="2400" dirty="0"/>
              <a:t> </a:t>
            </a:r>
            <a:r>
              <a:rPr lang="ru-RU" sz="2400" dirty="0" err="1"/>
              <a:t>концертних</a:t>
            </a:r>
            <a:r>
              <a:rPr lang="ru-RU" sz="2400" dirty="0"/>
              <a:t> </a:t>
            </a:r>
            <a:r>
              <a:rPr lang="ru-RU" sz="2400" dirty="0" err="1"/>
              <a:t>номерів</a:t>
            </a:r>
            <a:r>
              <a:rPr lang="ru-RU" sz="2400" dirty="0"/>
              <a:t>, </a:t>
            </a:r>
            <a:r>
              <a:rPr lang="ru-RU" sz="2400" dirty="0" err="1"/>
              <a:t>об’єднаних</a:t>
            </a:r>
            <a:r>
              <a:rPr lang="ru-RU" sz="2400" dirty="0"/>
              <a:t> </a:t>
            </a:r>
            <a:r>
              <a:rPr lang="ru-RU" sz="2400" dirty="0" err="1"/>
              <a:t>однією</a:t>
            </a:r>
            <a:r>
              <a:rPr lang="ru-RU" sz="2400" dirty="0"/>
              <a:t> </a:t>
            </a:r>
            <a:r>
              <a:rPr lang="ru-RU" sz="2400" dirty="0" err="1"/>
              <a:t>концепцією</a:t>
            </a:r>
            <a:r>
              <a:rPr lang="ru-RU" sz="2400" dirty="0"/>
              <a:t>. </a:t>
            </a:r>
            <a:r>
              <a:rPr lang="ru-RU" sz="2400" dirty="0" err="1"/>
              <a:t>Такі</a:t>
            </a:r>
            <a:r>
              <a:rPr lang="ru-RU" sz="2400" dirty="0"/>
              <a:t> </a:t>
            </a:r>
            <a:r>
              <a:rPr lang="ru-RU" sz="2400" dirty="0" err="1"/>
              <a:t>програми</a:t>
            </a:r>
            <a:r>
              <a:rPr lang="ru-RU" sz="2400" dirty="0"/>
              <a:t> </a:t>
            </a:r>
            <a:r>
              <a:rPr lang="ru-RU" sz="2400" dirty="0" err="1"/>
              <a:t>базуються</a:t>
            </a:r>
            <a:r>
              <a:rPr lang="ru-RU" sz="2400" dirty="0"/>
              <a:t> на </a:t>
            </a:r>
            <a:r>
              <a:rPr lang="ru-RU" sz="2400" dirty="0" err="1"/>
              <a:t>танцювальному</a:t>
            </a:r>
            <a:r>
              <a:rPr lang="ru-RU" sz="2400" dirty="0"/>
              <a:t>, </a:t>
            </a:r>
            <a:r>
              <a:rPr lang="ru-RU" sz="2400" dirty="0" err="1"/>
              <a:t>музичному</a:t>
            </a:r>
            <a:r>
              <a:rPr lang="ru-RU" sz="2400" dirty="0"/>
              <a:t>, </a:t>
            </a:r>
            <a:r>
              <a:rPr lang="ru-RU" sz="2400" dirty="0" err="1"/>
              <a:t>комедійному</a:t>
            </a:r>
            <a:r>
              <a:rPr lang="ru-RU" sz="2400" dirty="0"/>
              <a:t>, цирковому </a:t>
            </a:r>
            <a:r>
              <a:rPr lang="ru-RU" sz="2400" dirty="0" err="1"/>
              <a:t>жанрі</a:t>
            </a:r>
            <a:r>
              <a:rPr lang="ru-RU" sz="2400" dirty="0"/>
              <a:t> і </a:t>
            </a:r>
            <a:r>
              <a:rPr lang="ru-RU" sz="2400" dirty="0" err="1"/>
              <a:t>представляються</a:t>
            </a:r>
            <a:r>
              <a:rPr lang="ru-RU" sz="2400" dirty="0"/>
              <a:t> одним </a:t>
            </a:r>
            <a:r>
              <a:rPr lang="ru-RU" sz="2400" dirty="0" err="1"/>
              <a:t>чи</a:t>
            </a:r>
            <a:r>
              <a:rPr lang="ru-RU" sz="2400" dirty="0"/>
              <a:t> </a:t>
            </a:r>
            <a:r>
              <a:rPr lang="ru-RU" sz="2400" dirty="0" err="1"/>
              <a:t>групою</a:t>
            </a:r>
            <a:r>
              <a:rPr lang="ru-RU" sz="2400" dirty="0"/>
              <a:t> </a:t>
            </a:r>
            <a:r>
              <a:rPr lang="ru-RU" sz="2400" dirty="0" err="1" smtClean="0"/>
              <a:t>артистів</a:t>
            </a:r>
            <a:r>
              <a:rPr lang="ru-RU" sz="2400" dirty="0" smtClean="0"/>
              <a:t>. </a:t>
            </a:r>
            <a:r>
              <a:rPr lang="ru-RU" sz="2400" dirty="0" err="1" smtClean="0"/>
              <a:t>Це</a:t>
            </a:r>
            <a:r>
              <a:rPr lang="ru-RU" sz="2400" dirty="0" smtClean="0"/>
              <a:t> </a:t>
            </a:r>
            <a:r>
              <a:rPr lang="ru-RU" sz="2400" dirty="0"/>
              <a:t>– </a:t>
            </a:r>
            <a:r>
              <a:rPr lang="ru-RU" sz="2400" dirty="0" err="1"/>
              <a:t>яскраве</a:t>
            </a:r>
            <a:r>
              <a:rPr lang="ru-RU" sz="2400" dirty="0"/>
              <a:t> </a:t>
            </a:r>
            <a:r>
              <a:rPr lang="ru-RU" sz="2400" dirty="0" err="1"/>
              <a:t>вирішення</a:t>
            </a:r>
            <a:r>
              <a:rPr lang="ru-RU" sz="2400" dirty="0"/>
              <a:t> </a:t>
            </a:r>
            <a:r>
              <a:rPr lang="ru-RU" sz="2400" dirty="0" err="1"/>
              <a:t>сценічного</a:t>
            </a:r>
            <a:r>
              <a:rPr lang="ru-RU" sz="2400" dirty="0"/>
              <a:t> </a:t>
            </a:r>
            <a:r>
              <a:rPr lang="ru-RU" sz="2400" dirty="0" err="1"/>
              <a:t>видовища</a:t>
            </a:r>
            <a:r>
              <a:rPr lang="ru-RU" sz="2400" dirty="0"/>
              <a:t> за </a:t>
            </a:r>
            <a:r>
              <a:rPr lang="ru-RU" sz="2400" dirty="0" err="1"/>
              <a:t>участю</a:t>
            </a:r>
            <a:r>
              <a:rPr lang="ru-RU" sz="2400" dirty="0"/>
              <a:t> </a:t>
            </a:r>
            <a:r>
              <a:rPr lang="ru-RU" sz="2400" dirty="0" err="1"/>
              <a:t>зірок</a:t>
            </a:r>
            <a:r>
              <a:rPr lang="ru-RU" sz="2400" dirty="0"/>
              <a:t> </a:t>
            </a:r>
            <a:r>
              <a:rPr lang="ru-RU" sz="2400" dirty="0" err="1"/>
              <a:t>естради</a:t>
            </a:r>
            <a:r>
              <a:rPr lang="ru-RU" sz="2400" dirty="0"/>
              <a:t>, </a:t>
            </a:r>
            <a:r>
              <a:rPr lang="ru-RU" sz="2400" dirty="0" smtClean="0"/>
              <a:t>цирку </a:t>
            </a:r>
            <a:r>
              <a:rPr lang="ru-RU" sz="2400" dirty="0" err="1" smtClean="0"/>
              <a:t>тощо</a:t>
            </a:r>
            <a:r>
              <a:rPr lang="ru-RU" sz="2400" dirty="0" smtClean="0"/>
              <a:t>.</a:t>
            </a:r>
            <a:endParaRPr lang="ru-RU" sz="2400" dirty="0"/>
          </a:p>
          <a:p>
            <a:r>
              <a:rPr lang="ru-RU" sz="2400" b="1" dirty="0"/>
              <a:t>Шоу-</a:t>
            </a:r>
            <a:r>
              <a:rPr lang="ru-RU" sz="2400" b="1" dirty="0" err="1"/>
              <a:t>програма</a:t>
            </a:r>
            <a:r>
              <a:rPr lang="ru-RU" sz="2400" b="1" dirty="0"/>
              <a:t> </a:t>
            </a:r>
            <a:r>
              <a:rPr lang="ru-RU" sz="2400" dirty="0"/>
              <a:t>– </a:t>
            </a:r>
            <a:r>
              <a:rPr lang="ru-RU" sz="2400" dirty="0" err="1"/>
              <a:t>це</a:t>
            </a:r>
            <a:r>
              <a:rPr lang="ru-RU" sz="2400" dirty="0"/>
              <a:t> </a:t>
            </a:r>
            <a:r>
              <a:rPr lang="ru-RU" sz="2400" dirty="0" err="1"/>
              <a:t>частіше</a:t>
            </a:r>
            <a:r>
              <a:rPr lang="ru-RU" sz="2400" dirty="0"/>
              <a:t> </a:t>
            </a:r>
            <a:r>
              <a:rPr lang="ru-RU" sz="2400" dirty="0" err="1"/>
              <a:t>готовий</a:t>
            </a:r>
            <a:r>
              <a:rPr lang="ru-RU" sz="2400" dirty="0"/>
              <a:t> </a:t>
            </a:r>
            <a:r>
              <a:rPr lang="ru-RU" sz="2400" dirty="0" err="1"/>
              <a:t>концертний</a:t>
            </a:r>
            <a:r>
              <a:rPr lang="ru-RU" sz="2400" dirty="0"/>
              <a:t> продукт, </a:t>
            </a:r>
            <a:r>
              <a:rPr lang="ru-RU" sz="2400" dirty="0" err="1"/>
              <a:t>який</a:t>
            </a:r>
            <a:r>
              <a:rPr lang="ru-RU" sz="2400" dirty="0"/>
              <a:t> </a:t>
            </a:r>
            <a:r>
              <a:rPr lang="ru-RU" sz="2400" dirty="0" err="1"/>
              <a:t>відбувається</a:t>
            </a:r>
            <a:r>
              <a:rPr lang="ru-RU" sz="2400" dirty="0"/>
              <a:t> </a:t>
            </a:r>
            <a:r>
              <a:rPr lang="ru-RU" sz="2400" dirty="0" err="1"/>
              <a:t>від</a:t>
            </a:r>
            <a:r>
              <a:rPr lang="ru-RU" sz="2400" dirty="0"/>
              <a:t> 15 </a:t>
            </a:r>
            <a:r>
              <a:rPr lang="ru-RU" sz="2400" dirty="0" err="1"/>
              <a:t>хв</a:t>
            </a:r>
            <a:r>
              <a:rPr lang="ru-RU" sz="2400" dirty="0"/>
              <a:t>. та </a:t>
            </a:r>
            <a:r>
              <a:rPr lang="ru-RU" sz="2400" dirty="0" err="1"/>
              <a:t>більше</a:t>
            </a:r>
            <a:r>
              <a:rPr lang="ru-RU" sz="2400" dirty="0"/>
              <a:t>. </a:t>
            </a:r>
            <a:r>
              <a:rPr lang="ru-RU" sz="2400" dirty="0" err="1"/>
              <a:t>Це</a:t>
            </a:r>
            <a:r>
              <a:rPr lang="ru-RU" sz="2400" dirty="0"/>
              <a:t> </a:t>
            </a:r>
            <a:r>
              <a:rPr lang="ru-RU" sz="2400" dirty="0" err="1"/>
              <a:t>раніше</a:t>
            </a:r>
            <a:r>
              <a:rPr lang="ru-RU" sz="2400" dirty="0"/>
              <a:t> </a:t>
            </a:r>
            <a:r>
              <a:rPr lang="ru-RU" sz="2400" dirty="0" err="1"/>
              <a:t>відрепетирована</a:t>
            </a:r>
            <a:r>
              <a:rPr lang="ru-RU" sz="2400" dirty="0"/>
              <a:t>, </a:t>
            </a:r>
            <a:r>
              <a:rPr lang="ru-RU" sz="2400" dirty="0" err="1"/>
              <a:t>костюмована</a:t>
            </a:r>
            <a:r>
              <a:rPr lang="ru-RU" sz="2400" dirty="0"/>
              <a:t> </a:t>
            </a:r>
            <a:r>
              <a:rPr lang="ru-RU" sz="2400" dirty="0" err="1"/>
              <a:t>дія</a:t>
            </a:r>
            <a:r>
              <a:rPr lang="ru-RU" sz="2400" dirty="0"/>
              <a:t>, </a:t>
            </a:r>
            <a:r>
              <a:rPr lang="ru-RU" sz="2400" dirty="0" err="1" smtClean="0"/>
              <a:t>що</a:t>
            </a:r>
            <a:r>
              <a:rPr lang="ru-RU" sz="2400" dirty="0" smtClean="0"/>
              <a:t> </a:t>
            </a:r>
            <a:r>
              <a:rPr lang="ru-RU" sz="2400" dirty="0" err="1"/>
              <a:t>супроводжується</a:t>
            </a:r>
            <a:r>
              <a:rPr lang="ru-RU" sz="2400" dirty="0"/>
              <a:t> </a:t>
            </a:r>
            <a:r>
              <a:rPr lang="ru-RU" sz="2400" dirty="0" err="1"/>
              <a:t>музикою</a:t>
            </a:r>
            <a:r>
              <a:rPr lang="ru-RU" sz="2400" dirty="0"/>
              <a:t> та </a:t>
            </a:r>
            <a:r>
              <a:rPr lang="ru-RU" sz="2400" dirty="0" err="1"/>
              <a:t>іншими</a:t>
            </a:r>
            <a:r>
              <a:rPr lang="ru-RU" sz="2400" dirty="0"/>
              <a:t> </a:t>
            </a:r>
            <a:r>
              <a:rPr lang="ru-RU" sz="2400" dirty="0" err="1"/>
              <a:t>яскравими</a:t>
            </a:r>
            <a:r>
              <a:rPr lang="ru-RU" sz="2400" dirty="0"/>
              <a:t> жанрами </a:t>
            </a:r>
            <a:r>
              <a:rPr lang="ru-RU" sz="2400" dirty="0" err="1"/>
              <a:t>мистецтв</a:t>
            </a:r>
            <a:r>
              <a:rPr lang="ru-RU" sz="2400" dirty="0"/>
              <a:t> і ставить перед собою мету – </a:t>
            </a:r>
            <a:r>
              <a:rPr lang="ru-RU" sz="2400" dirty="0" err="1" smtClean="0"/>
              <a:t>здивувати</a:t>
            </a:r>
            <a:r>
              <a:rPr lang="ru-RU" sz="2400" dirty="0" smtClean="0"/>
              <a:t> </a:t>
            </a:r>
            <a:r>
              <a:rPr lang="ru-RU" sz="2400" dirty="0" err="1"/>
              <a:t>публіку</a:t>
            </a:r>
            <a:r>
              <a:rPr lang="ru-RU" sz="2400" dirty="0"/>
              <a:t>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83461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dirty="0" err="1" smtClean="0"/>
              <a:t>Складова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розважальних</a:t>
            </a:r>
            <a:r>
              <a:rPr lang="ru-RU" sz="3200" b="1" dirty="0" smtClean="0"/>
              <a:t> шоу-</a:t>
            </a:r>
            <a:r>
              <a:rPr lang="ru-RU" sz="3200" b="1" dirty="0" err="1" smtClean="0"/>
              <a:t>програм</a:t>
            </a:r>
            <a:r>
              <a:rPr lang="ru-RU" sz="3200" b="1" dirty="0" smtClean="0"/>
              <a:t> – </a:t>
            </a:r>
            <a:r>
              <a:rPr lang="ru-RU" sz="3200" b="1" dirty="0" err="1" smtClean="0"/>
              <a:t>ведучий</a:t>
            </a:r>
            <a:r>
              <a:rPr lang="ru-RU" sz="3200" b="1" dirty="0" smtClean="0"/>
              <a:t> заходу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28800"/>
            <a:ext cx="7620000" cy="4800600"/>
          </a:xfrm>
        </p:spPr>
        <p:txBody>
          <a:bodyPr/>
          <a:lstStyle/>
          <a:p>
            <a:r>
              <a:rPr lang="ru-RU" b="1" i="1" dirty="0" err="1" smtClean="0"/>
              <a:t>ведучий</a:t>
            </a:r>
            <a:r>
              <a:rPr lang="ru-RU" b="1" i="1" dirty="0" smtClean="0"/>
              <a:t> </a:t>
            </a:r>
            <a:r>
              <a:rPr lang="ru-RU" b="1" i="1" dirty="0"/>
              <a:t>заходу</a:t>
            </a:r>
            <a:r>
              <a:rPr lang="ru-RU" b="1" dirty="0"/>
              <a:t> </a:t>
            </a:r>
            <a:r>
              <a:rPr lang="ru-RU" dirty="0"/>
              <a:t>– </a:t>
            </a:r>
            <a:r>
              <a:rPr lang="ru-RU" dirty="0" err="1"/>
              <a:t>найчастіше</a:t>
            </a:r>
            <a:r>
              <a:rPr lang="ru-RU" dirty="0"/>
              <a:t>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професійний</a:t>
            </a:r>
            <a:r>
              <a:rPr lang="ru-RU" dirty="0"/>
              <a:t> </a:t>
            </a:r>
            <a:r>
              <a:rPr lang="ru-RU" dirty="0" err="1"/>
              <a:t>драматичний</a:t>
            </a:r>
            <a:r>
              <a:rPr lang="ru-RU" dirty="0"/>
              <a:t> </a:t>
            </a:r>
            <a:r>
              <a:rPr lang="ru-RU" dirty="0" err="1"/>
              <a:t>актор</a:t>
            </a:r>
            <a:r>
              <a:rPr lang="ru-RU" dirty="0"/>
              <a:t>, </a:t>
            </a:r>
            <a:r>
              <a:rPr lang="ru-RU" dirty="0" err="1"/>
              <a:t>чи</a:t>
            </a:r>
            <a:r>
              <a:rPr lang="ru-RU" i="1" dirty="0"/>
              <a:t> </a:t>
            </a:r>
            <a:r>
              <a:rPr lang="ru-RU" dirty="0" err="1"/>
              <a:t>відомий</a:t>
            </a:r>
            <a:r>
              <a:rPr lang="ru-RU" dirty="0"/>
              <a:t> шоумен, </a:t>
            </a:r>
            <a:r>
              <a:rPr lang="ru-RU" dirty="0" err="1"/>
              <a:t>ведучий</a:t>
            </a:r>
            <a:r>
              <a:rPr lang="ru-RU" dirty="0"/>
              <a:t> </a:t>
            </a:r>
            <a:r>
              <a:rPr lang="ru-RU" dirty="0" err="1"/>
              <a:t>телевізійних</a:t>
            </a:r>
            <a:r>
              <a:rPr lang="ru-RU" dirty="0"/>
              <a:t> </a:t>
            </a:r>
            <a:r>
              <a:rPr lang="ru-RU" dirty="0" err="1" smtClean="0"/>
              <a:t>програм</a:t>
            </a:r>
            <a:r>
              <a:rPr lang="ru-RU" dirty="0" smtClean="0"/>
              <a:t>;,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розробляє</a:t>
            </a:r>
            <a:r>
              <a:rPr lang="ru-RU" dirty="0" smtClean="0"/>
              <a:t> </a:t>
            </a:r>
            <a:r>
              <a:rPr lang="ru-RU" dirty="0" err="1"/>
              <a:t>запропоновану</a:t>
            </a:r>
            <a:r>
              <a:rPr lang="ru-RU" dirty="0"/>
              <a:t> </a:t>
            </a:r>
            <a:r>
              <a:rPr lang="ru-RU" dirty="0" err="1"/>
              <a:t>клієнтом</a:t>
            </a:r>
            <a:r>
              <a:rPr lang="ru-RU" i="1" dirty="0"/>
              <a:t> </a:t>
            </a:r>
            <a:r>
              <a:rPr lang="ru-RU" dirty="0" err="1"/>
              <a:t>концепцію</a:t>
            </a:r>
            <a:r>
              <a:rPr lang="ru-RU" dirty="0"/>
              <a:t>  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працює</a:t>
            </a:r>
            <a:r>
              <a:rPr lang="ru-RU" dirty="0"/>
              <a:t> по </a:t>
            </a:r>
            <a:r>
              <a:rPr lang="ru-RU" dirty="0" err="1"/>
              <a:t>раніш</a:t>
            </a:r>
            <a:r>
              <a:rPr lang="ru-RU" dirty="0"/>
              <a:t> </a:t>
            </a:r>
            <a:r>
              <a:rPr lang="ru-RU" dirty="0" err="1"/>
              <a:t>розробленому</a:t>
            </a:r>
            <a:r>
              <a:rPr lang="ru-RU" dirty="0"/>
              <a:t> </a:t>
            </a:r>
            <a:r>
              <a:rPr lang="ru-RU" dirty="0" err="1"/>
              <a:t>сценарію</a:t>
            </a:r>
            <a:r>
              <a:rPr lang="ru-RU" dirty="0" smtClean="0"/>
              <a:t>.</a:t>
            </a:r>
            <a:r>
              <a:rPr lang="ru-RU" dirty="0"/>
              <a:t> </a:t>
            </a:r>
          </a:p>
          <a:p>
            <a:r>
              <a:rPr lang="ru-RU" b="1" i="1" dirty="0" err="1" smtClean="0"/>
              <a:t>свій</a:t>
            </a:r>
            <a:r>
              <a:rPr lang="ru-RU" b="1" i="1" dirty="0" smtClean="0"/>
              <a:t> </a:t>
            </a:r>
            <a:r>
              <a:rPr lang="ru-RU" b="1" i="1" dirty="0"/>
              <a:t>«</a:t>
            </a:r>
            <a:r>
              <a:rPr lang="ru-RU" b="1" i="1" dirty="0" err="1"/>
              <a:t>керівник</a:t>
            </a:r>
            <a:r>
              <a:rPr lang="ru-RU" b="1" i="1" dirty="0"/>
              <a:t>»</a:t>
            </a:r>
            <a:r>
              <a:rPr lang="ru-RU" dirty="0"/>
              <a:t>  –   </a:t>
            </a:r>
            <a:r>
              <a:rPr lang="ru-RU" dirty="0" err="1"/>
              <a:t>людина</a:t>
            </a:r>
            <a:r>
              <a:rPr lang="ru-RU" dirty="0"/>
              <a:t>, яка </a:t>
            </a:r>
            <a:r>
              <a:rPr lang="ru-RU" dirty="0" err="1" smtClean="0"/>
              <a:t>делікатно</a:t>
            </a:r>
            <a:r>
              <a:rPr lang="ru-RU" dirty="0" smtClean="0"/>
              <a:t> </a:t>
            </a:r>
            <a:r>
              <a:rPr lang="ru-RU" dirty="0" err="1" smtClean="0"/>
              <a:t>об’єднує</a:t>
            </a:r>
            <a:r>
              <a:rPr lang="ru-RU" dirty="0" smtClean="0"/>
              <a:t> </a:t>
            </a:r>
            <a:r>
              <a:rPr lang="ru-RU" dirty="0"/>
              <a:t>не </a:t>
            </a:r>
            <a:r>
              <a:rPr lang="ru-RU" dirty="0" err="1"/>
              <a:t>завжди</a:t>
            </a:r>
            <a:r>
              <a:rPr lang="ru-RU" dirty="0"/>
              <a:t> </a:t>
            </a:r>
            <a:r>
              <a:rPr lang="ru-RU" dirty="0" err="1"/>
              <a:t>знайомих</a:t>
            </a:r>
            <a:r>
              <a:rPr lang="ru-RU" dirty="0"/>
              <a:t> людей та </a:t>
            </a:r>
            <a:r>
              <a:rPr lang="ru-RU" dirty="0" err="1"/>
              <a:t>надасть</a:t>
            </a:r>
            <a:r>
              <a:rPr lang="ru-RU" dirty="0"/>
              <a:t> </a:t>
            </a:r>
            <a:r>
              <a:rPr lang="ru-RU" dirty="0" err="1"/>
              <a:t>святу</a:t>
            </a:r>
            <a:r>
              <a:rPr lang="ru-RU" dirty="0"/>
              <a:t> </a:t>
            </a:r>
            <a:r>
              <a:rPr lang="ru-RU" dirty="0" err="1" smtClean="0"/>
              <a:t>необхідну</a:t>
            </a:r>
            <a:r>
              <a:rPr lang="ru-RU" dirty="0" smtClean="0"/>
              <a:t> </a:t>
            </a:r>
            <a:r>
              <a:rPr lang="ru-RU" dirty="0" err="1" smtClean="0"/>
              <a:t>тональність</a:t>
            </a:r>
            <a:r>
              <a:rPr lang="ru-RU" dirty="0"/>
              <a:t>.</a:t>
            </a:r>
          </a:p>
          <a:p>
            <a:endParaRPr lang="ru-RU" dirty="0"/>
          </a:p>
          <a:p>
            <a:pPr algn="ctr"/>
            <a:r>
              <a:rPr lang="ru-RU" b="1" dirty="0" err="1"/>
              <a:t>Основна</a:t>
            </a:r>
            <a:r>
              <a:rPr lang="ru-RU" b="1" dirty="0"/>
              <a:t> </a:t>
            </a:r>
            <a:r>
              <a:rPr lang="ru-RU" b="1" dirty="0" err="1"/>
              <a:t>функція</a:t>
            </a:r>
            <a:r>
              <a:rPr lang="ru-RU" b="1" dirty="0"/>
              <a:t> </a:t>
            </a:r>
            <a:r>
              <a:rPr lang="ru-RU" b="1" dirty="0" err="1"/>
              <a:t>ведучого</a:t>
            </a:r>
            <a:r>
              <a:rPr lang="ru-RU" b="1" dirty="0"/>
              <a:t> – бути </a:t>
            </a:r>
            <a:r>
              <a:rPr lang="ru-RU" b="1" dirty="0" err="1"/>
              <a:t>сполученою</a:t>
            </a:r>
            <a:r>
              <a:rPr lang="ru-RU" b="1" dirty="0"/>
              <a:t> </a:t>
            </a:r>
            <a:r>
              <a:rPr lang="ru-RU" b="1" dirty="0" err="1"/>
              <a:t>ланкою</a:t>
            </a:r>
            <a:r>
              <a:rPr lang="ru-RU" b="1" dirty="0"/>
              <a:t> </a:t>
            </a:r>
            <a:r>
              <a:rPr lang="ru-RU" b="1" dirty="0" err="1"/>
              <a:t>між</a:t>
            </a:r>
            <a:r>
              <a:rPr lang="ru-RU" b="1" dirty="0"/>
              <a:t> </a:t>
            </a:r>
            <a:r>
              <a:rPr lang="ru-RU" b="1" dirty="0" err="1" smtClean="0"/>
              <a:t>всіма</a:t>
            </a:r>
            <a:r>
              <a:rPr lang="ru-RU" b="1" dirty="0" smtClean="0"/>
              <a:t> </a:t>
            </a:r>
            <a:r>
              <a:rPr lang="ru-RU" b="1" dirty="0" err="1" smtClean="0"/>
              <a:t>частинами</a:t>
            </a:r>
            <a:r>
              <a:rPr lang="ru-RU" b="1" dirty="0" smtClean="0"/>
              <a:t> </a:t>
            </a:r>
            <a:r>
              <a:rPr lang="ru-RU" b="1" dirty="0"/>
              <a:t>заходу.</a:t>
            </a:r>
          </a:p>
          <a:p>
            <a:r>
              <a:rPr lang="ru-RU" dirty="0" err="1"/>
              <a:t>Ведучих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бути </a:t>
            </a:r>
            <a:r>
              <a:rPr lang="ru-RU" dirty="0" err="1"/>
              <a:t>двоє</a:t>
            </a:r>
            <a:r>
              <a:rPr lang="ru-RU" dirty="0"/>
              <a:t> – </a:t>
            </a:r>
            <a:r>
              <a:rPr lang="ru-RU" b="1" i="1" dirty="0" err="1"/>
              <a:t>парний</a:t>
            </a:r>
            <a:r>
              <a:rPr lang="ru-RU" b="1" i="1" dirty="0"/>
              <a:t> конферанс.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3149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dirty="0" err="1" smtClean="0"/>
              <a:t>Категорії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ведучих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анімаційного</a:t>
            </a:r>
            <a:r>
              <a:rPr lang="ru-RU" sz="3200" b="1" dirty="0" smtClean="0"/>
              <a:t> шоу 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 </a:t>
            </a:r>
            <a:r>
              <a:rPr lang="ru-RU" b="1" i="1" dirty="0" smtClean="0"/>
              <a:t>«</a:t>
            </a:r>
            <a:r>
              <a:rPr lang="ru-RU" b="1" i="1" dirty="0" err="1"/>
              <a:t>класичний</a:t>
            </a:r>
            <a:r>
              <a:rPr lang="ru-RU" b="1" i="1" dirty="0"/>
              <a:t> </a:t>
            </a:r>
            <a:r>
              <a:rPr lang="ru-RU" b="1" i="1" dirty="0" err="1"/>
              <a:t>конферанс’є</a:t>
            </a:r>
            <a:r>
              <a:rPr lang="ru-RU" b="1" i="1" dirty="0"/>
              <a:t>»</a:t>
            </a:r>
            <a:r>
              <a:rPr lang="ru-RU" dirty="0"/>
              <a:t> – </a:t>
            </a:r>
            <a:r>
              <a:rPr lang="ru-RU" dirty="0" err="1"/>
              <a:t>немолодий</a:t>
            </a:r>
            <a:r>
              <a:rPr lang="ru-RU" dirty="0"/>
              <a:t>, тому </a:t>
            </a:r>
            <a:r>
              <a:rPr lang="ru-RU" dirty="0" err="1"/>
              <a:t>досвідчений</a:t>
            </a:r>
            <a:r>
              <a:rPr lang="ru-RU" dirty="0"/>
              <a:t>;</a:t>
            </a:r>
          </a:p>
          <a:p>
            <a:r>
              <a:rPr lang="ru-RU" b="1" i="1" dirty="0" err="1" smtClean="0"/>
              <a:t>приваблива</a:t>
            </a:r>
            <a:r>
              <a:rPr lang="ru-RU" b="1" i="1" dirty="0" smtClean="0"/>
              <a:t> </a:t>
            </a:r>
            <a:r>
              <a:rPr lang="ru-RU" b="1" i="1" dirty="0"/>
              <a:t>молода </a:t>
            </a:r>
            <a:r>
              <a:rPr lang="ru-RU" b="1" i="1" dirty="0" err="1"/>
              <a:t>людина</a:t>
            </a:r>
            <a:r>
              <a:rPr lang="ru-RU" dirty="0"/>
              <a:t> – </a:t>
            </a:r>
            <a:r>
              <a:rPr lang="ru-RU" dirty="0" err="1"/>
              <a:t>випускник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студент театрального </a:t>
            </a:r>
            <a:r>
              <a:rPr lang="ru-RU" dirty="0" smtClean="0"/>
              <a:t>ЗВО; </a:t>
            </a:r>
            <a:r>
              <a:rPr lang="ru-RU" dirty="0" err="1"/>
              <a:t>динамічний</a:t>
            </a:r>
            <a:r>
              <a:rPr lang="ru-RU" dirty="0"/>
              <a:t>, </a:t>
            </a:r>
            <a:r>
              <a:rPr lang="ru-RU" dirty="0" err="1"/>
              <a:t>готовий</a:t>
            </a:r>
            <a:r>
              <a:rPr lang="ru-RU" dirty="0"/>
              <a:t> до </a:t>
            </a:r>
            <a:r>
              <a:rPr lang="ru-RU" dirty="0" err="1"/>
              <a:t>імпровізації</a:t>
            </a:r>
            <a:r>
              <a:rPr lang="ru-RU" dirty="0"/>
              <a:t>;</a:t>
            </a:r>
          </a:p>
          <a:p>
            <a:r>
              <a:rPr lang="ru-RU" b="1" i="1" dirty="0" smtClean="0"/>
              <a:t>артист </a:t>
            </a:r>
            <a:r>
              <a:rPr lang="ru-RU" b="1" i="1" dirty="0" err="1"/>
              <a:t>оригінального</a:t>
            </a:r>
            <a:r>
              <a:rPr lang="ru-RU" b="1" i="1" dirty="0"/>
              <a:t> жанру</a:t>
            </a:r>
            <a:r>
              <a:rPr lang="ru-RU" dirty="0"/>
              <a:t>: клоун, фокусник – </a:t>
            </a:r>
            <a:r>
              <a:rPr lang="ru-RU" dirty="0" err="1"/>
              <a:t>йому</a:t>
            </a:r>
            <a:r>
              <a:rPr lang="ru-RU" dirty="0"/>
              <a:t> </a:t>
            </a:r>
            <a:r>
              <a:rPr lang="ru-RU" dirty="0" err="1"/>
              <a:t>немає</a:t>
            </a:r>
            <a:r>
              <a:rPr lang="ru-RU" dirty="0"/>
              <a:t> </a:t>
            </a:r>
            <a:r>
              <a:rPr lang="ru-RU" dirty="0" err="1"/>
              <a:t>ціни</a:t>
            </a:r>
            <a:r>
              <a:rPr lang="ru-RU" dirty="0"/>
              <a:t> на </a:t>
            </a:r>
            <a:r>
              <a:rPr lang="ru-RU" dirty="0" err="1"/>
              <a:t>дитячих</a:t>
            </a:r>
            <a:r>
              <a:rPr lang="ru-RU" dirty="0"/>
              <a:t> заходах;</a:t>
            </a:r>
          </a:p>
          <a:p>
            <a:r>
              <a:rPr lang="ru-RU" b="1" i="1" dirty="0" err="1" smtClean="0"/>
              <a:t>парний</a:t>
            </a:r>
            <a:r>
              <a:rPr lang="ru-RU" b="1" i="1" dirty="0" smtClean="0"/>
              <a:t> </a:t>
            </a:r>
            <a:r>
              <a:rPr lang="ru-RU" b="1" i="1" dirty="0"/>
              <a:t>конферанс</a:t>
            </a:r>
            <a:r>
              <a:rPr lang="ru-RU" dirty="0"/>
              <a:t> – молода пара, яка </a:t>
            </a:r>
            <a:r>
              <a:rPr lang="ru-RU" dirty="0" err="1"/>
              <a:t>доповнює</a:t>
            </a:r>
            <a:r>
              <a:rPr lang="ru-RU" dirty="0"/>
              <a:t> один одного, </a:t>
            </a:r>
            <a:r>
              <a:rPr lang="ru-RU" dirty="0" err="1"/>
              <a:t>уміють</a:t>
            </a:r>
            <a:r>
              <a:rPr lang="ru-RU" dirty="0"/>
              <a:t> </a:t>
            </a:r>
            <a:r>
              <a:rPr lang="ru-RU" dirty="0" err="1"/>
              <a:t>імпровізувати</a:t>
            </a:r>
            <a:r>
              <a:rPr lang="ru-RU" dirty="0"/>
              <a:t>, </a:t>
            </a:r>
            <a:r>
              <a:rPr lang="ru-RU" dirty="0" err="1"/>
              <a:t>яскраві</a:t>
            </a:r>
            <a:r>
              <a:rPr lang="ru-RU" dirty="0"/>
              <a:t> </a:t>
            </a:r>
            <a:r>
              <a:rPr lang="ru-RU" dirty="0" err="1"/>
              <a:t>зовні</a:t>
            </a:r>
            <a:r>
              <a:rPr lang="ru-RU" dirty="0"/>
              <a:t>;</a:t>
            </a:r>
          </a:p>
          <a:p>
            <a:r>
              <a:rPr lang="ru-RU" b="1" i="1" dirty="0" err="1" smtClean="0"/>
              <a:t>ді</a:t>
            </a:r>
            <a:r>
              <a:rPr lang="ru-RU" dirty="0" err="1" smtClean="0"/>
              <a:t>-</a:t>
            </a:r>
            <a:r>
              <a:rPr lang="ru-RU" b="1" i="1" dirty="0" err="1" smtClean="0"/>
              <a:t>джей</a:t>
            </a:r>
            <a:r>
              <a:rPr lang="ru-RU" dirty="0" smtClean="0"/>
              <a:t> </a:t>
            </a:r>
            <a:r>
              <a:rPr lang="ru-RU" dirty="0"/>
              <a:t>– головне </a:t>
            </a:r>
            <a:r>
              <a:rPr lang="ru-RU" dirty="0" err="1"/>
              <a:t>завдання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– </a:t>
            </a:r>
            <a:r>
              <a:rPr lang="ru-RU" dirty="0" err="1"/>
              <a:t>враховувати</a:t>
            </a:r>
            <a:r>
              <a:rPr lang="ru-RU" dirty="0"/>
              <a:t> </a:t>
            </a:r>
            <a:r>
              <a:rPr lang="ru-RU" dirty="0" err="1"/>
              <a:t>музичні</a:t>
            </a:r>
            <a:r>
              <a:rPr lang="ru-RU" dirty="0"/>
              <a:t> </a:t>
            </a:r>
            <a:r>
              <a:rPr lang="ru-RU" dirty="0" err="1"/>
              <a:t>інтереси</a:t>
            </a:r>
            <a:r>
              <a:rPr lang="ru-RU" dirty="0"/>
              <a:t> </a:t>
            </a:r>
            <a:r>
              <a:rPr lang="ru-RU" dirty="0" err="1"/>
              <a:t>присутніх</a:t>
            </a:r>
            <a:r>
              <a:rPr lang="ru-RU" dirty="0"/>
              <a:t>, </a:t>
            </a:r>
            <a:r>
              <a:rPr lang="ru-RU" dirty="0" err="1"/>
              <a:t>незамінний</a:t>
            </a:r>
            <a:r>
              <a:rPr lang="ru-RU" dirty="0"/>
              <a:t> на </a:t>
            </a:r>
            <a:r>
              <a:rPr lang="ru-RU" dirty="0" err="1"/>
              <a:t>молодіжних</a:t>
            </a:r>
            <a:r>
              <a:rPr lang="ru-RU" dirty="0"/>
              <a:t> </a:t>
            </a:r>
            <a:r>
              <a:rPr lang="ru-RU" dirty="0" err="1"/>
              <a:t>вечірках</a:t>
            </a:r>
            <a:r>
              <a:rPr lang="ru-RU" dirty="0"/>
              <a:t>;</a:t>
            </a:r>
          </a:p>
          <a:p>
            <a:r>
              <a:rPr lang="ru-RU" b="1" i="1" dirty="0" smtClean="0"/>
              <a:t>«</a:t>
            </a:r>
            <a:r>
              <a:rPr lang="ru-RU" b="1" i="1" dirty="0" err="1"/>
              <a:t>зірковий</a:t>
            </a:r>
            <a:r>
              <a:rPr lang="ru-RU" b="1" i="1" dirty="0"/>
              <a:t> </a:t>
            </a:r>
            <a:r>
              <a:rPr lang="ru-RU" b="1" i="1" dirty="0" err="1" smtClean="0"/>
              <a:t>ведучий</a:t>
            </a:r>
            <a:r>
              <a:rPr lang="ru-RU" b="1" i="1" dirty="0" smtClean="0"/>
              <a:t>» </a:t>
            </a:r>
            <a:r>
              <a:rPr lang="ru-RU" dirty="0" smtClean="0"/>
              <a:t>– </a:t>
            </a:r>
            <a:r>
              <a:rPr lang="ru-RU" dirty="0"/>
              <a:t>артист театру, </a:t>
            </a:r>
            <a:r>
              <a:rPr lang="ru-RU" dirty="0" err="1"/>
              <a:t>кіно</a:t>
            </a:r>
            <a:r>
              <a:rPr lang="ru-RU" dirty="0"/>
              <a:t>, </a:t>
            </a:r>
            <a:r>
              <a:rPr lang="ru-RU" dirty="0" err="1"/>
              <a:t>публічна</a:t>
            </a:r>
            <a:r>
              <a:rPr lang="ru-RU" dirty="0"/>
              <a:t> </a:t>
            </a:r>
            <a:r>
              <a:rPr lang="ru-RU" dirty="0" err="1"/>
              <a:t>людина</a:t>
            </a:r>
            <a:r>
              <a:rPr lang="ru-RU" dirty="0"/>
              <a:t>, </a:t>
            </a:r>
            <a:r>
              <a:rPr lang="ru-RU" dirty="0" err="1"/>
              <a:t>обличчя</a:t>
            </a:r>
            <a:r>
              <a:rPr lang="ru-RU" dirty="0"/>
              <a:t> яке </a:t>
            </a:r>
            <a:r>
              <a:rPr lang="ru-RU" dirty="0" err="1"/>
              <a:t>відоме</a:t>
            </a:r>
            <a:r>
              <a:rPr lang="ru-RU" dirty="0"/>
              <a:t> </a:t>
            </a:r>
            <a:r>
              <a:rPr lang="ru-RU" dirty="0" err="1"/>
              <a:t>багатьом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1504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490066"/>
          </a:xfrm>
        </p:spPr>
        <p:txBody>
          <a:bodyPr/>
          <a:lstStyle/>
          <a:p>
            <a:pPr algn="ctr"/>
            <a:r>
              <a:rPr lang="ru-RU" sz="3200" dirty="0" err="1" smtClean="0"/>
              <a:t>Види</a:t>
            </a:r>
            <a:r>
              <a:rPr lang="ru-RU" sz="3200" i="1" dirty="0" smtClean="0"/>
              <a:t> </a:t>
            </a:r>
            <a:r>
              <a:rPr lang="ru-RU" sz="3200" dirty="0"/>
              <a:t>шоу </a:t>
            </a:r>
            <a:r>
              <a:rPr lang="ru-RU" sz="3200" dirty="0" err="1"/>
              <a:t>програм</a:t>
            </a:r>
            <a:r>
              <a:rPr lang="ru-RU" sz="3200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836712"/>
            <a:ext cx="7620000" cy="5688632"/>
          </a:xfrm>
        </p:spPr>
        <p:txBody>
          <a:bodyPr>
            <a:noAutofit/>
          </a:bodyPr>
          <a:lstStyle/>
          <a:p>
            <a:pPr marL="114300" indent="0">
              <a:spcBef>
                <a:spcPts val="0"/>
              </a:spcBef>
              <a:buNone/>
            </a:pPr>
            <a:r>
              <a:rPr lang="ru-RU" sz="1800" dirty="0"/>
              <a:t> </a:t>
            </a:r>
            <a:r>
              <a:rPr lang="ru-RU" sz="1800" b="1" dirty="0" smtClean="0"/>
              <a:t>1</a:t>
            </a:r>
            <a:r>
              <a:rPr lang="ru-RU" sz="1800" b="1" dirty="0"/>
              <a:t>. </a:t>
            </a:r>
            <a:r>
              <a:rPr lang="ru-RU" sz="1800" dirty="0"/>
              <a:t>  </a:t>
            </a:r>
            <a:r>
              <a:rPr lang="ru-RU" sz="1800" b="1" dirty="0"/>
              <a:t>Ток-шоу</a:t>
            </a:r>
            <a:r>
              <a:rPr lang="ru-RU" sz="1800" dirty="0"/>
              <a:t> – </a:t>
            </a:r>
            <a:r>
              <a:rPr lang="ru-RU" sz="1800" dirty="0" err="1"/>
              <a:t>носять</a:t>
            </a:r>
            <a:r>
              <a:rPr lang="ru-RU" sz="1800" dirty="0"/>
              <a:t> </a:t>
            </a:r>
            <a:r>
              <a:rPr lang="ru-RU" sz="1800" dirty="0" err="1"/>
              <a:t>інформаційний</a:t>
            </a:r>
            <a:r>
              <a:rPr lang="ru-RU" sz="1800" dirty="0"/>
              <a:t>, </a:t>
            </a:r>
            <a:r>
              <a:rPr lang="ru-RU" sz="1800" dirty="0" err="1"/>
              <a:t>публіцистичний</a:t>
            </a:r>
            <a:r>
              <a:rPr lang="ru-RU" sz="1800" dirty="0"/>
              <a:t> </a:t>
            </a:r>
            <a:r>
              <a:rPr lang="ru-RU" sz="1800" dirty="0" smtClean="0"/>
              <a:t>характер, </a:t>
            </a:r>
            <a:r>
              <a:rPr lang="ru-RU" sz="1800" dirty="0" err="1" smtClean="0"/>
              <a:t>порушують</a:t>
            </a:r>
            <a:r>
              <a:rPr lang="ru-RU" sz="1800" dirty="0" smtClean="0"/>
              <a:t> </a:t>
            </a:r>
            <a:r>
              <a:rPr lang="ru-RU" sz="1800" dirty="0" err="1"/>
              <a:t>актуальні</a:t>
            </a:r>
            <a:r>
              <a:rPr lang="ru-RU" sz="1800" dirty="0"/>
              <a:t> </a:t>
            </a:r>
            <a:r>
              <a:rPr lang="ru-RU" sz="1800" dirty="0" err="1"/>
              <a:t>проблеми</a:t>
            </a:r>
            <a:r>
              <a:rPr lang="ru-RU" sz="1800" dirty="0"/>
              <a:t> </a:t>
            </a:r>
            <a:r>
              <a:rPr lang="ru-RU" sz="1800" dirty="0" err="1"/>
              <a:t>сучасності</a:t>
            </a:r>
            <a:r>
              <a:rPr lang="ru-RU" sz="1800" dirty="0"/>
              <a:t> (</a:t>
            </a:r>
            <a:r>
              <a:rPr lang="ru-RU" sz="1800" dirty="0" err="1"/>
              <a:t>соціальні</a:t>
            </a:r>
            <a:r>
              <a:rPr lang="ru-RU" sz="1800" dirty="0"/>
              <a:t>, </a:t>
            </a:r>
            <a:r>
              <a:rPr lang="ru-RU" sz="1800" dirty="0" err="1" smtClean="0"/>
              <a:t>економічні</a:t>
            </a:r>
            <a:r>
              <a:rPr lang="ru-RU" sz="1800" dirty="0" smtClean="0"/>
              <a:t>, </a:t>
            </a:r>
            <a:r>
              <a:rPr lang="ru-RU" sz="1800" dirty="0" err="1" smtClean="0"/>
              <a:t>політичні</a:t>
            </a:r>
            <a:r>
              <a:rPr lang="ru-RU" sz="1800" dirty="0"/>
              <a:t>, </a:t>
            </a:r>
            <a:r>
              <a:rPr lang="ru-RU" sz="1800" dirty="0" err="1"/>
              <a:t>культурні</a:t>
            </a:r>
            <a:r>
              <a:rPr lang="ru-RU" sz="1800" dirty="0"/>
              <a:t>…).</a:t>
            </a:r>
          </a:p>
          <a:p>
            <a:pPr marL="114300" indent="0">
              <a:spcBef>
                <a:spcPts val="0"/>
              </a:spcBef>
              <a:buNone/>
            </a:pPr>
            <a:r>
              <a:rPr lang="ru-RU" sz="1800" b="1" dirty="0" smtClean="0"/>
              <a:t>2</a:t>
            </a:r>
            <a:r>
              <a:rPr lang="ru-RU" sz="1800" b="1" dirty="0"/>
              <a:t>.</a:t>
            </a:r>
            <a:r>
              <a:rPr lang="ru-RU" sz="1800" dirty="0"/>
              <a:t>  </a:t>
            </a:r>
            <a:r>
              <a:rPr lang="ru-RU" sz="1800" b="1" dirty="0" err="1"/>
              <a:t>Масові</a:t>
            </a:r>
            <a:r>
              <a:rPr lang="ru-RU" sz="1800" b="1" dirty="0"/>
              <a:t> </a:t>
            </a:r>
            <a:r>
              <a:rPr lang="ru-RU" sz="1800" b="1" dirty="0" err="1"/>
              <a:t>видовищні</a:t>
            </a:r>
            <a:r>
              <a:rPr lang="ru-RU" sz="1800" b="1" dirty="0"/>
              <a:t> шоу-</a:t>
            </a:r>
            <a:r>
              <a:rPr lang="ru-RU" sz="1800" b="1" dirty="0" err="1"/>
              <a:t>програми</a:t>
            </a:r>
            <a:r>
              <a:rPr lang="ru-RU" sz="1800" dirty="0"/>
              <a:t>:</a:t>
            </a:r>
          </a:p>
          <a:p>
            <a:pPr>
              <a:spcBef>
                <a:spcPts val="0"/>
              </a:spcBef>
            </a:pPr>
            <a:r>
              <a:rPr lang="ru-RU" sz="1800" dirty="0" smtClean="0"/>
              <a:t>стриптиз-шоу</a:t>
            </a:r>
            <a:r>
              <a:rPr lang="ru-RU" sz="1800" dirty="0"/>
              <a:t>;</a:t>
            </a:r>
          </a:p>
          <a:p>
            <a:pPr>
              <a:spcBef>
                <a:spcPts val="0"/>
              </a:spcBef>
            </a:pPr>
            <a:r>
              <a:rPr lang="ru-RU" sz="1800" dirty="0" smtClean="0"/>
              <a:t>шоу </a:t>
            </a:r>
            <a:r>
              <a:rPr lang="ru-RU" sz="1800" dirty="0"/>
              <a:t>з </a:t>
            </a:r>
            <a:r>
              <a:rPr lang="ru-RU" sz="1800" dirty="0" err="1"/>
              <a:t>участю</a:t>
            </a:r>
            <a:r>
              <a:rPr lang="ru-RU" sz="1800" dirty="0"/>
              <a:t> </a:t>
            </a:r>
            <a:r>
              <a:rPr lang="ru-RU" sz="1800" dirty="0" err="1"/>
              <a:t>танцювальних</a:t>
            </a:r>
            <a:r>
              <a:rPr lang="ru-RU" sz="1800" dirty="0"/>
              <a:t>, </a:t>
            </a:r>
            <a:r>
              <a:rPr lang="ru-RU" sz="1800" dirty="0" err="1"/>
              <a:t>музичних</a:t>
            </a:r>
            <a:r>
              <a:rPr lang="ru-RU" sz="1800" dirty="0"/>
              <a:t> </a:t>
            </a:r>
            <a:r>
              <a:rPr lang="ru-RU" sz="1800" dirty="0" err="1"/>
              <a:t>колективів</a:t>
            </a:r>
            <a:r>
              <a:rPr lang="ru-RU" sz="1800" dirty="0"/>
              <a:t>;</a:t>
            </a:r>
          </a:p>
          <a:p>
            <a:pPr>
              <a:spcBef>
                <a:spcPts val="0"/>
              </a:spcBef>
            </a:pPr>
            <a:r>
              <a:rPr lang="ru-RU" sz="1800" dirty="0" smtClean="0"/>
              <a:t>шоу </a:t>
            </a:r>
            <a:r>
              <a:rPr lang="ru-RU" sz="1800" dirty="0"/>
              <a:t>для </a:t>
            </a:r>
            <a:r>
              <a:rPr lang="ru-RU" sz="1800" dirty="0" err="1" smtClean="0"/>
              <a:t>ювілярів</a:t>
            </a:r>
            <a:r>
              <a:rPr lang="ru-RU" sz="1800" dirty="0" smtClean="0"/>
              <a:t>: для </a:t>
            </a:r>
            <a:r>
              <a:rPr lang="ru-RU" sz="1800" dirty="0" err="1"/>
              <a:t>дитячих</a:t>
            </a:r>
            <a:r>
              <a:rPr lang="ru-RU" sz="1800" dirty="0"/>
              <a:t> </a:t>
            </a:r>
            <a:r>
              <a:rPr lang="ru-RU" sz="1800" dirty="0" err="1"/>
              <a:t>днів</a:t>
            </a:r>
            <a:r>
              <a:rPr lang="ru-RU" sz="1800" dirty="0"/>
              <a:t> </a:t>
            </a:r>
            <a:r>
              <a:rPr lang="ru-RU" sz="1800" dirty="0" err="1" smtClean="0"/>
              <a:t>народження</a:t>
            </a:r>
            <a:r>
              <a:rPr lang="ru-RU" sz="1800" dirty="0" smtClean="0"/>
              <a:t>; </a:t>
            </a:r>
            <a:r>
              <a:rPr lang="ru-RU" sz="1800" dirty="0" err="1" smtClean="0"/>
              <a:t>дитячі</a:t>
            </a:r>
            <a:r>
              <a:rPr lang="ru-RU" sz="1800" dirty="0" smtClean="0"/>
              <a:t> шоу; для </a:t>
            </a:r>
            <a:r>
              <a:rPr lang="ru-RU" sz="1800" dirty="0" err="1"/>
              <a:t>ресторанів</a:t>
            </a:r>
            <a:r>
              <a:rPr lang="ru-RU" sz="1800" dirty="0"/>
              <a:t> – </a:t>
            </a:r>
            <a:r>
              <a:rPr lang="ru-RU" sz="1800" dirty="0" err="1"/>
              <a:t>розважальні</a:t>
            </a:r>
            <a:r>
              <a:rPr lang="ru-RU" sz="1800" dirty="0"/>
              <a:t> </a:t>
            </a:r>
            <a:r>
              <a:rPr lang="ru-RU" sz="1800" dirty="0" smtClean="0"/>
              <a:t>шоу; </a:t>
            </a:r>
            <a:r>
              <a:rPr lang="ru-RU" sz="1800" dirty="0" err="1" smtClean="0"/>
              <a:t>святкові</a:t>
            </a:r>
            <a:r>
              <a:rPr lang="ru-RU" sz="1800" dirty="0"/>
              <a:t>;</a:t>
            </a:r>
          </a:p>
          <a:p>
            <a:pPr>
              <a:spcBef>
                <a:spcPts val="0"/>
              </a:spcBef>
            </a:pPr>
            <a:r>
              <a:rPr lang="ru-RU" sz="1800" dirty="0" smtClean="0"/>
              <a:t>шоу </a:t>
            </a:r>
            <a:r>
              <a:rPr lang="ru-RU" sz="1800" dirty="0"/>
              <a:t>на </a:t>
            </a:r>
            <a:r>
              <a:rPr lang="ru-RU" sz="1800" dirty="0" err="1"/>
              <a:t>воді</a:t>
            </a:r>
            <a:r>
              <a:rPr lang="ru-RU" sz="1800" dirty="0"/>
              <a:t>;</a:t>
            </a:r>
          </a:p>
          <a:p>
            <a:pPr>
              <a:spcBef>
                <a:spcPts val="0"/>
              </a:spcBef>
            </a:pPr>
            <a:r>
              <a:rPr lang="ru-RU" sz="1800" dirty="0" smtClean="0"/>
              <a:t>шоу </a:t>
            </a:r>
            <a:r>
              <a:rPr lang="ru-RU" sz="1800" dirty="0" err="1"/>
              <a:t>мильних</a:t>
            </a:r>
            <a:r>
              <a:rPr lang="ru-RU" sz="1800" dirty="0"/>
              <a:t> </a:t>
            </a:r>
            <a:r>
              <a:rPr lang="ru-RU" sz="1800" dirty="0" err="1"/>
              <a:t>кульок</a:t>
            </a:r>
            <a:r>
              <a:rPr lang="ru-RU" sz="1800" dirty="0"/>
              <a:t>;</a:t>
            </a:r>
          </a:p>
          <a:p>
            <a:pPr>
              <a:spcBef>
                <a:spcPts val="0"/>
              </a:spcBef>
            </a:pPr>
            <a:r>
              <a:rPr lang="ru-RU" sz="1800" dirty="0" smtClean="0"/>
              <a:t>шоу </a:t>
            </a:r>
            <a:r>
              <a:rPr lang="ru-RU" sz="1800" dirty="0" err="1"/>
              <a:t>вогню</a:t>
            </a:r>
            <a:r>
              <a:rPr lang="ru-RU" sz="1800" dirty="0"/>
              <a:t>;</a:t>
            </a:r>
          </a:p>
          <a:p>
            <a:pPr>
              <a:spcBef>
                <a:spcPts val="0"/>
              </a:spcBef>
            </a:pPr>
            <a:r>
              <a:rPr lang="ru-RU" sz="1800" dirty="0" smtClean="0"/>
              <a:t>шоу </a:t>
            </a:r>
            <a:r>
              <a:rPr lang="ru-RU" sz="1800" dirty="0" err="1"/>
              <a:t>товстушок</a:t>
            </a:r>
            <a:r>
              <a:rPr lang="ru-RU" sz="1800" dirty="0"/>
              <a:t>;</a:t>
            </a:r>
          </a:p>
          <a:p>
            <a:pPr>
              <a:spcBef>
                <a:spcPts val="0"/>
              </a:spcBef>
            </a:pPr>
            <a:r>
              <a:rPr lang="ru-RU" sz="1800" dirty="0" smtClean="0"/>
              <a:t>бармен-шоу</a:t>
            </a:r>
            <a:r>
              <a:rPr lang="ru-RU" sz="1800" dirty="0"/>
              <a:t>;</a:t>
            </a:r>
          </a:p>
          <a:p>
            <a:pPr>
              <a:spcBef>
                <a:spcPts val="0"/>
              </a:spcBef>
            </a:pPr>
            <a:r>
              <a:rPr lang="ru-RU" sz="1800" dirty="0" err="1" smtClean="0"/>
              <a:t>фрік</a:t>
            </a:r>
            <a:r>
              <a:rPr lang="ru-RU" sz="1800" dirty="0" smtClean="0"/>
              <a:t>-шоу </a:t>
            </a:r>
            <a:r>
              <a:rPr lang="ru-RU" sz="1800" dirty="0"/>
              <a:t>(шоу </a:t>
            </a:r>
            <a:r>
              <a:rPr lang="ru-RU" sz="1800" dirty="0" err="1"/>
              <a:t>дивних</a:t>
            </a:r>
            <a:r>
              <a:rPr lang="ru-RU" sz="1800" dirty="0"/>
              <a:t> людей, </a:t>
            </a:r>
            <a:r>
              <a:rPr lang="ru-RU" sz="1800" dirty="0" err="1"/>
              <a:t>які</a:t>
            </a:r>
            <a:r>
              <a:rPr lang="ru-RU" sz="1800" dirty="0"/>
              <a:t> </a:t>
            </a:r>
            <a:r>
              <a:rPr lang="ru-RU" sz="1800" dirty="0" err="1"/>
              <a:t>шокують</a:t>
            </a:r>
            <a:r>
              <a:rPr lang="ru-RU" sz="1800" dirty="0"/>
              <a:t> костюмами, </a:t>
            </a:r>
            <a:r>
              <a:rPr lang="ru-RU" sz="1800" dirty="0" err="1"/>
              <a:t>рухами</a:t>
            </a:r>
            <a:r>
              <a:rPr lang="ru-RU" sz="1800" dirty="0"/>
              <a:t>, </a:t>
            </a:r>
            <a:r>
              <a:rPr lang="ru-RU" sz="1800" dirty="0" err="1" smtClean="0"/>
              <a:t>ластикою</a:t>
            </a:r>
            <a:r>
              <a:rPr lang="ru-RU" sz="1800" dirty="0"/>
              <a:t>, звуками…);</a:t>
            </a:r>
          </a:p>
          <a:p>
            <a:pPr>
              <a:spcBef>
                <a:spcPts val="0"/>
              </a:spcBef>
            </a:pPr>
            <a:r>
              <a:rPr lang="ru-RU" sz="1800" dirty="0" smtClean="0"/>
              <a:t>шоу </a:t>
            </a:r>
            <a:r>
              <a:rPr lang="ru-RU" sz="1800" dirty="0" err="1"/>
              <a:t>феєрверків</a:t>
            </a:r>
            <a:r>
              <a:rPr lang="ru-RU" sz="1800" dirty="0"/>
              <a:t>;</a:t>
            </a:r>
          </a:p>
          <a:p>
            <a:pPr>
              <a:spcBef>
                <a:spcPts val="0"/>
              </a:spcBef>
            </a:pPr>
            <a:r>
              <a:rPr lang="ru-RU" sz="1800" dirty="0" err="1" smtClean="0"/>
              <a:t>циркове</a:t>
            </a:r>
            <a:r>
              <a:rPr lang="ru-RU" sz="1800" dirty="0" smtClean="0"/>
              <a:t> </a:t>
            </a:r>
            <a:r>
              <a:rPr lang="ru-RU" sz="1800" dirty="0"/>
              <a:t>шоу;</a:t>
            </a:r>
          </a:p>
          <a:p>
            <a:pPr>
              <a:spcBef>
                <a:spcPts val="0"/>
              </a:spcBef>
            </a:pPr>
            <a:r>
              <a:rPr lang="ru-RU" sz="1800" dirty="0" smtClean="0"/>
              <a:t>шоу-клоунада</a:t>
            </a:r>
            <a:r>
              <a:rPr lang="ru-RU" sz="1800" dirty="0"/>
              <a:t>;</a:t>
            </a:r>
          </a:p>
          <a:p>
            <a:pPr>
              <a:spcBef>
                <a:spcPts val="0"/>
              </a:spcBef>
            </a:pPr>
            <a:r>
              <a:rPr lang="ru-RU" sz="1800" dirty="0" err="1" smtClean="0"/>
              <a:t>циганське</a:t>
            </a:r>
            <a:r>
              <a:rPr lang="ru-RU" sz="1800" dirty="0" smtClean="0"/>
              <a:t> </a:t>
            </a:r>
            <a:r>
              <a:rPr lang="ru-RU" sz="1800" dirty="0"/>
              <a:t>шоу;</a:t>
            </a:r>
          </a:p>
          <a:p>
            <a:pPr>
              <a:spcBef>
                <a:spcPts val="0"/>
              </a:spcBef>
            </a:pPr>
            <a:r>
              <a:rPr lang="ru-RU" sz="1800" dirty="0" smtClean="0"/>
              <a:t>шоу </a:t>
            </a:r>
            <a:r>
              <a:rPr lang="ru-RU" sz="1800" dirty="0" err="1"/>
              <a:t>двійників</a:t>
            </a:r>
            <a:r>
              <a:rPr lang="ru-RU" sz="1800" dirty="0" smtClean="0"/>
              <a:t>…</a:t>
            </a:r>
            <a:r>
              <a:rPr lang="ru-RU" sz="1800" dirty="0"/>
              <a:t> </a:t>
            </a:r>
          </a:p>
          <a:p>
            <a:pPr marL="114300" indent="0">
              <a:spcBef>
                <a:spcPts val="0"/>
              </a:spcBef>
              <a:buNone/>
            </a:pPr>
            <a:r>
              <a:rPr lang="ru-RU" sz="1800" b="1" dirty="0" smtClean="0"/>
              <a:t>3. Шоу </a:t>
            </a:r>
            <a:r>
              <a:rPr lang="ru-RU" sz="1800" b="1" dirty="0" err="1"/>
              <a:t>зірок</a:t>
            </a:r>
            <a:r>
              <a:rPr lang="ru-RU" sz="1800" b="1" dirty="0"/>
              <a:t> </a:t>
            </a:r>
            <a:r>
              <a:rPr lang="ru-RU" sz="1800" b="1" dirty="0" err="1"/>
              <a:t>естради</a:t>
            </a:r>
            <a:r>
              <a:rPr lang="ru-RU" sz="1800" dirty="0"/>
              <a:t>.</a:t>
            </a:r>
          </a:p>
          <a:p>
            <a:pPr>
              <a:spcBef>
                <a:spcPts val="0"/>
              </a:spcBef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405019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err="1" smtClean="0"/>
              <a:t>Візновиди</a:t>
            </a:r>
            <a:r>
              <a:rPr lang="uk-UA" dirty="0" smtClean="0"/>
              <a:t> анімаційного шоу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ru-RU" sz="3200" dirty="0"/>
              <a:t>У </a:t>
            </a:r>
            <a:r>
              <a:rPr lang="ru-RU" sz="3200" dirty="0" err="1"/>
              <a:t>туризмі</a:t>
            </a:r>
            <a:r>
              <a:rPr lang="ru-RU" sz="3200" dirty="0"/>
              <a:t> </a:t>
            </a:r>
            <a:r>
              <a:rPr lang="ru-RU" sz="3200" dirty="0" err="1"/>
              <a:t>термін</a:t>
            </a:r>
            <a:r>
              <a:rPr lang="ru-RU" sz="3200" dirty="0"/>
              <a:t> </a:t>
            </a:r>
            <a:r>
              <a:rPr lang="ru-RU" sz="3200" dirty="0" smtClean="0"/>
              <a:t>«шоу» </a:t>
            </a:r>
            <a:r>
              <a:rPr lang="ru-RU" sz="3200" dirty="0" err="1"/>
              <a:t>застосовується</a:t>
            </a:r>
            <a:r>
              <a:rPr lang="ru-RU" sz="3200" dirty="0"/>
              <a:t> </a:t>
            </a:r>
            <a:r>
              <a:rPr lang="ru-RU" sz="3200" dirty="0" err="1"/>
              <a:t>досить</a:t>
            </a:r>
            <a:r>
              <a:rPr lang="ru-RU" sz="3200" dirty="0"/>
              <a:t> </a:t>
            </a:r>
            <a:r>
              <a:rPr lang="ru-RU" sz="3200" dirty="0" smtClean="0"/>
              <a:t>часто у таких </a:t>
            </a:r>
            <a:r>
              <a:rPr lang="ru-RU" sz="3200" dirty="0"/>
              <a:t>ракурсах:</a:t>
            </a:r>
          </a:p>
          <a:p>
            <a:pPr lvl="0"/>
            <a:r>
              <a:rPr lang="ru-RU" sz="3200" b="1" dirty="0"/>
              <a:t>- </a:t>
            </a:r>
            <a:r>
              <a:rPr lang="ru-RU" sz="3200" b="1" dirty="0" err="1"/>
              <a:t>сценічне</a:t>
            </a:r>
            <a:r>
              <a:rPr lang="ru-RU" sz="3200" b="1" dirty="0"/>
              <a:t> шоу;</a:t>
            </a:r>
          </a:p>
          <a:p>
            <a:pPr lvl="0"/>
            <a:r>
              <a:rPr lang="ru-RU" sz="3200" b="1" dirty="0"/>
              <a:t>- </a:t>
            </a:r>
            <a:r>
              <a:rPr lang="ru-RU" sz="3200" b="1" dirty="0" err="1"/>
              <a:t>технічне</a:t>
            </a:r>
            <a:r>
              <a:rPr lang="ru-RU" sz="3200" b="1" dirty="0"/>
              <a:t> шоу.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29475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седство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1549</TotalTime>
  <Words>1294</Words>
  <Application>Microsoft Office PowerPoint</Application>
  <PresentationFormat>Экран (4:3)</PresentationFormat>
  <Paragraphs>138</Paragraphs>
  <Slides>37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42" baseType="lpstr">
      <vt:lpstr>Arial</vt:lpstr>
      <vt:lpstr>Calibri</vt:lpstr>
      <vt:lpstr>Cambria</vt:lpstr>
      <vt:lpstr>Times New Roman</vt:lpstr>
      <vt:lpstr>Соседство</vt:lpstr>
      <vt:lpstr>Презентация PowerPoint</vt:lpstr>
      <vt:lpstr>Поняття шоу та його різновиди</vt:lpstr>
      <vt:lpstr>Шоу – одна з популярних сучасних форм організації дозвілля.</vt:lpstr>
      <vt:lpstr>Презентация PowerPoint</vt:lpstr>
      <vt:lpstr>Шоу-програма</vt:lpstr>
      <vt:lpstr>Складова розважальних шоу-програм – ведучий заходу</vt:lpstr>
      <vt:lpstr>Категорії ведучих анімаційного шоу </vt:lpstr>
      <vt:lpstr>Види шоу програм </vt:lpstr>
      <vt:lpstr>Візновиди анімаційного шоу</vt:lpstr>
      <vt:lpstr>Сценічне шоу </vt:lpstr>
      <vt:lpstr>Презентация PowerPoint</vt:lpstr>
      <vt:lpstr>Техношоу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Поняття театралізації в анімаційних сценічних шоу</vt:lpstr>
      <vt:lpstr>Презентация PowerPoint</vt:lpstr>
      <vt:lpstr>Різновиди сцени при розробці шоу-програм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Характеристика різних видів шоу </vt:lpstr>
      <vt:lpstr>Презентация PowerPoint</vt:lpstr>
      <vt:lpstr>Презентация PowerPoint</vt:lpstr>
      <vt:lpstr>Презентация PowerPoint</vt:lpstr>
      <vt:lpstr>Презентация PowerPoint</vt:lpstr>
      <vt:lpstr>Вистава-ревю</vt:lpstr>
      <vt:lpstr>Натепер найрозповсюдженішими формами шоу є кабаре, вар'єте, меншою мірою – кафе-театр. </vt:lpstr>
      <vt:lpstr>Кабаре</vt:lpstr>
      <vt:lpstr>Вар'єте «Мулен Руж», Париж</vt:lpstr>
      <vt:lpstr>Фольклорні шоу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Smart</dc:creator>
  <cp:lastModifiedBy>user</cp:lastModifiedBy>
  <cp:revision>127</cp:revision>
  <dcterms:created xsi:type="dcterms:W3CDTF">2015-09-13T20:03:29Z</dcterms:created>
  <dcterms:modified xsi:type="dcterms:W3CDTF">2020-09-05T17:31:09Z</dcterms:modified>
</cp:coreProperties>
</file>