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300" r:id="rId4"/>
    <p:sldId id="260" r:id="rId5"/>
    <p:sldId id="281" r:id="rId6"/>
    <p:sldId id="269" r:id="rId7"/>
    <p:sldId id="271" r:id="rId8"/>
    <p:sldId id="273" r:id="rId9"/>
    <p:sldId id="272" r:id="rId10"/>
    <p:sldId id="274" r:id="rId11"/>
    <p:sldId id="262" r:id="rId12"/>
    <p:sldId id="286" r:id="rId13"/>
    <p:sldId id="288" r:id="rId14"/>
    <p:sldId id="290" r:id="rId15"/>
    <p:sldId id="291" r:id="rId16"/>
    <p:sldId id="282" r:id="rId17"/>
    <p:sldId id="276" r:id="rId18"/>
    <p:sldId id="280" r:id="rId19"/>
    <p:sldId id="284" r:id="rId20"/>
    <p:sldId id="292" r:id="rId21"/>
    <p:sldId id="293" r:id="rId22"/>
    <p:sldId id="295" r:id="rId23"/>
    <p:sldId id="296" r:id="rId24"/>
    <p:sldId id="298" r:id="rId25"/>
    <p:sldId id="29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DCDFF-6925-4C66-84F6-365308A85C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56D27-0141-4F40-B5D0-B2FCA68BF686}">
      <dgm:prSet phldrT="[Текст]"/>
      <dgm:spPr/>
      <dgm:t>
        <a:bodyPr/>
        <a:lstStyle/>
        <a:p>
          <a:r>
            <a:rPr lang="uk-UA" dirty="0" smtClean="0"/>
            <a:t>Елліни визначали себе через мову, культуру та релігію/ протиставлення “варварам” .</a:t>
          </a:r>
          <a:endParaRPr lang="en-US" b="0" dirty="0"/>
        </a:p>
      </dgm:t>
    </dgm:pt>
    <dgm:pt modelId="{673A332B-5883-460A-A2FD-FC217C066B28}" type="parTrans" cxnId="{2447015D-511E-4471-90BB-A7026C5D512B}">
      <dgm:prSet/>
      <dgm:spPr/>
      <dgm:t>
        <a:bodyPr/>
        <a:lstStyle/>
        <a:p>
          <a:endParaRPr lang="en-US"/>
        </a:p>
      </dgm:t>
    </dgm:pt>
    <dgm:pt modelId="{BFFC9C66-3DA8-4E72-AB37-5E3969B0D9EB}" type="sibTrans" cxnId="{2447015D-511E-4471-90BB-A7026C5D512B}">
      <dgm:prSet/>
      <dgm:spPr/>
      <dgm:t>
        <a:bodyPr/>
        <a:lstStyle/>
        <a:p>
          <a:endParaRPr lang="en-US"/>
        </a:p>
      </dgm:t>
    </dgm:pt>
    <dgm:pt modelId="{D55D43EB-E38A-4F45-A2C1-61941D8570FE}">
      <dgm:prSet phldrT="[Текст]"/>
      <dgm:spPr/>
      <dgm:t>
        <a:bodyPr/>
        <a:lstStyle/>
        <a:p>
          <a:r>
            <a:rPr lang="uk-UA" dirty="0" smtClean="0"/>
            <a:t>Поліси як модель автономного управління.  Ідеї громадянства, демократії.</a:t>
          </a:r>
          <a:endParaRPr lang="en-US" dirty="0"/>
        </a:p>
      </dgm:t>
    </dgm:pt>
    <dgm:pt modelId="{837536B0-C8B3-4263-B026-0431AEDB6813}" type="parTrans" cxnId="{BD679873-CAE8-4BEF-B6D4-A56ECD9AF5B2}">
      <dgm:prSet/>
      <dgm:spPr/>
      <dgm:t>
        <a:bodyPr/>
        <a:lstStyle/>
        <a:p>
          <a:endParaRPr lang="en-US"/>
        </a:p>
      </dgm:t>
    </dgm:pt>
    <dgm:pt modelId="{A0F650F8-3AA3-4D8A-9021-84A5A06C236F}" type="sibTrans" cxnId="{BD679873-CAE8-4BEF-B6D4-A56ECD9AF5B2}">
      <dgm:prSet/>
      <dgm:spPr/>
      <dgm:t>
        <a:bodyPr/>
        <a:lstStyle/>
        <a:p>
          <a:endParaRPr lang="en-US"/>
        </a:p>
      </dgm:t>
    </dgm:pt>
    <dgm:pt modelId="{E4891D6B-FF76-4C3F-8427-2EEB22F783B4}">
      <dgm:prSet phldrT="[Текст]"/>
      <dgm:spPr/>
      <dgm:t>
        <a:bodyPr/>
        <a:lstStyle/>
        <a:p>
          <a:r>
            <a:rPr lang="uk-UA" dirty="0" smtClean="0"/>
            <a:t>Спільний пантеон богів та міфологія: культурне єднання еллінів </a:t>
          </a:r>
          <a:endParaRPr lang="en-US" dirty="0"/>
        </a:p>
      </dgm:t>
    </dgm:pt>
    <dgm:pt modelId="{34009C3B-E4EE-4916-B0DB-D55CDFB9CEFF}" type="parTrans" cxnId="{79A82A1F-7F13-4352-9989-53CE87B57EAD}">
      <dgm:prSet/>
      <dgm:spPr/>
      <dgm:t>
        <a:bodyPr/>
        <a:lstStyle/>
        <a:p>
          <a:endParaRPr lang="en-US"/>
        </a:p>
      </dgm:t>
    </dgm:pt>
    <dgm:pt modelId="{C1F651A4-9856-4C12-8FE3-62D5B86C0EB0}" type="sibTrans" cxnId="{79A82A1F-7F13-4352-9989-53CE87B57EAD}">
      <dgm:prSet/>
      <dgm:spPr/>
      <dgm:t>
        <a:bodyPr/>
        <a:lstStyle/>
        <a:p>
          <a:endParaRPr lang="en-US"/>
        </a:p>
      </dgm:t>
    </dgm:pt>
    <dgm:pt modelId="{6C736235-568F-448F-B31A-CA9D031A701F}">
      <dgm:prSet/>
      <dgm:spPr/>
      <dgm:t>
        <a:bodyPr/>
        <a:lstStyle/>
        <a:p>
          <a:r>
            <a:rPr lang="uk-UA" dirty="0" smtClean="0"/>
            <a:t>Філософія, мистецтво, наука. Антропоцентризм.</a:t>
          </a:r>
        </a:p>
      </dgm:t>
    </dgm:pt>
    <dgm:pt modelId="{F4B8395A-0637-4DB0-8991-DFACC2B3C922}" type="parTrans" cxnId="{1D6819BC-AF8C-4258-B46A-38B493A75CC9}">
      <dgm:prSet/>
      <dgm:spPr/>
      <dgm:t>
        <a:bodyPr/>
        <a:lstStyle/>
        <a:p>
          <a:endParaRPr lang="en-US"/>
        </a:p>
      </dgm:t>
    </dgm:pt>
    <dgm:pt modelId="{4CB631ED-A84C-4167-9A6F-B8E22FDFAEA9}" type="sibTrans" cxnId="{1D6819BC-AF8C-4258-B46A-38B493A75CC9}">
      <dgm:prSet/>
      <dgm:spPr/>
      <dgm:t>
        <a:bodyPr/>
        <a:lstStyle/>
        <a:p>
          <a:endParaRPr lang="en-US"/>
        </a:p>
      </dgm:t>
    </dgm:pt>
    <dgm:pt modelId="{F428DC09-DBD0-4DA0-8CA4-ECA3F7030A21}" type="pres">
      <dgm:prSet presAssocID="{969DCDFF-6925-4C66-84F6-365308A85C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FBACA1-A47E-4A8A-B9F2-B1F4519224BA}" type="pres">
      <dgm:prSet presAssocID="{969DCDFF-6925-4C66-84F6-365308A85CDF}" presName="Name1" presStyleCnt="0"/>
      <dgm:spPr/>
    </dgm:pt>
    <dgm:pt modelId="{DACFE407-A0E1-4B61-87F3-E0BF39784ACF}" type="pres">
      <dgm:prSet presAssocID="{969DCDFF-6925-4C66-84F6-365308A85CDF}" presName="cycle" presStyleCnt="0"/>
      <dgm:spPr/>
    </dgm:pt>
    <dgm:pt modelId="{804E3692-98AC-4328-B16E-55C6E0FFEF59}" type="pres">
      <dgm:prSet presAssocID="{969DCDFF-6925-4C66-84F6-365308A85CDF}" presName="srcNode" presStyleLbl="node1" presStyleIdx="0" presStyleCnt="4"/>
      <dgm:spPr/>
    </dgm:pt>
    <dgm:pt modelId="{916955CD-0400-49A0-BC2E-E191C5D3E66A}" type="pres">
      <dgm:prSet presAssocID="{969DCDFF-6925-4C66-84F6-365308A85CDF}" presName="conn" presStyleLbl="parChTrans1D2" presStyleIdx="0" presStyleCnt="1"/>
      <dgm:spPr/>
      <dgm:t>
        <a:bodyPr/>
        <a:lstStyle/>
        <a:p>
          <a:endParaRPr lang="ru-RU"/>
        </a:p>
      </dgm:t>
    </dgm:pt>
    <dgm:pt modelId="{2AC47DDA-0AF2-4622-A13A-2A2A2EFAB907}" type="pres">
      <dgm:prSet presAssocID="{969DCDFF-6925-4C66-84F6-365308A85CDF}" presName="extraNode" presStyleLbl="node1" presStyleIdx="0" presStyleCnt="4"/>
      <dgm:spPr/>
    </dgm:pt>
    <dgm:pt modelId="{60DB3F0D-459D-4FC7-A3CA-C172E1ED3AE9}" type="pres">
      <dgm:prSet presAssocID="{969DCDFF-6925-4C66-84F6-365308A85CDF}" presName="dstNode" presStyleLbl="node1" presStyleIdx="0" presStyleCnt="4"/>
      <dgm:spPr/>
    </dgm:pt>
    <dgm:pt modelId="{1FF25D02-54FE-4E13-BF7B-6F1B7B6C087C}" type="pres">
      <dgm:prSet presAssocID="{4BF56D27-0141-4F40-B5D0-B2FCA68BF68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859D7-0A3F-44A8-A3A1-F0CC6C7EDD3C}" type="pres">
      <dgm:prSet presAssocID="{4BF56D27-0141-4F40-B5D0-B2FCA68BF686}" presName="accent_1" presStyleCnt="0"/>
      <dgm:spPr/>
    </dgm:pt>
    <dgm:pt modelId="{88C1DBF3-DAC9-40F6-8BBD-CCB864DE98E7}" type="pres">
      <dgm:prSet presAssocID="{4BF56D27-0141-4F40-B5D0-B2FCA68BF686}" presName="accentRepeatNode" presStyleLbl="solidFgAcc1" presStyleIdx="0" presStyleCnt="4" custScaleX="115772" custScaleY="126407" custLinFactNeighborX="7061" custLinFactNeighborY="-88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DA59841-2BB0-4B2C-B1B4-874C3DF0D92B}" type="pres">
      <dgm:prSet presAssocID="{D55D43EB-E38A-4F45-A2C1-61941D8570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561D6-6EB2-4076-8AD9-91E046DD755B}" type="pres">
      <dgm:prSet presAssocID="{D55D43EB-E38A-4F45-A2C1-61941D8570FE}" presName="accent_2" presStyleCnt="0"/>
      <dgm:spPr/>
    </dgm:pt>
    <dgm:pt modelId="{7EBECAE8-B04A-4B29-889D-C0DFD88CE480}" type="pres">
      <dgm:prSet presAssocID="{D55D43EB-E38A-4F45-A2C1-61941D8570FE}" presName="accentRepeatNode" presStyleLbl="solidFgAcc1" presStyleIdx="1" presStyleCnt="4" custScaleX="1209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CFBF0E1-3897-47E8-8B9C-4C560C24652E}" type="pres">
      <dgm:prSet presAssocID="{E4891D6B-FF76-4C3F-8427-2EEB22F783B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2C43-1319-4CD8-BE99-8EB7C06CE619}" type="pres">
      <dgm:prSet presAssocID="{E4891D6B-FF76-4C3F-8427-2EEB22F783B4}" presName="accent_3" presStyleCnt="0"/>
      <dgm:spPr/>
    </dgm:pt>
    <dgm:pt modelId="{40018934-87A0-436F-8091-7CBF034B8A99}" type="pres">
      <dgm:prSet presAssocID="{E4891D6B-FF76-4C3F-8427-2EEB22F783B4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460D99B-DA9E-4684-A979-9F93D25A430D}" type="pres">
      <dgm:prSet presAssocID="{6C736235-568F-448F-B31A-CA9D031A701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15516-B6F5-4CB9-8C0A-B64C78E242DC}" type="pres">
      <dgm:prSet presAssocID="{6C736235-568F-448F-B31A-CA9D031A701F}" presName="accent_4" presStyleCnt="0"/>
      <dgm:spPr/>
    </dgm:pt>
    <dgm:pt modelId="{EE73E9F0-0F4A-4ED1-A02B-C6289F68F851}" type="pres">
      <dgm:prSet presAssocID="{6C736235-568F-448F-B31A-CA9D031A701F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D679873-CAE8-4BEF-B6D4-A56ECD9AF5B2}" srcId="{969DCDFF-6925-4C66-84F6-365308A85CDF}" destId="{D55D43EB-E38A-4F45-A2C1-61941D8570FE}" srcOrd="1" destOrd="0" parTransId="{837536B0-C8B3-4263-B026-0431AEDB6813}" sibTransId="{A0F650F8-3AA3-4D8A-9021-84A5A06C236F}"/>
    <dgm:cxn modelId="{6ED9394A-2171-4DD0-AC2A-BB16A17A8F47}" type="presOf" srcId="{6C736235-568F-448F-B31A-CA9D031A701F}" destId="{F460D99B-DA9E-4684-A979-9F93D25A430D}" srcOrd="0" destOrd="0" presId="urn:microsoft.com/office/officeart/2008/layout/VerticalCurvedList"/>
    <dgm:cxn modelId="{579950FD-1CF5-4496-A2C9-FB6E530E32D1}" type="presOf" srcId="{E4891D6B-FF76-4C3F-8427-2EEB22F783B4}" destId="{FCFBF0E1-3897-47E8-8B9C-4C560C24652E}" srcOrd="0" destOrd="0" presId="urn:microsoft.com/office/officeart/2008/layout/VerticalCurvedList"/>
    <dgm:cxn modelId="{1D6819BC-AF8C-4258-B46A-38B493A75CC9}" srcId="{969DCDFF-6925-4C66-84F6-365308A85CDF}" destId="{6C736235-568F-448F-B31A-CA9D031A701F}" srcOrd="3" destOrd="0" parTransId="{F4B8395A-0637-4DB0-8991-DFACC2B3C922}" sibTransId="{4CB631ED-A84C-4167-9A6F-B8E22FDFAEA9}"/>
    <dgm:cxn modelId="{3953C8C2-ADAF-4D8B-B1F5-2F3241995D41}" type="presOf" srcId="{BFFC9C66-3DA8-4E72-AB37-5E3969B0D9EB}" destId="{916955CD-0400-49A0-BC2E-E191C5D3E66A}" srcOrd="0" destOrd="0" presId="urn:microsoft.com/office/officeart/2008/layout/VerticalCurvedList"/>
    <dgm:cxn modelId="{29394642-9F42-4202-8700-124C15A30037}" type="presOf" srcId="{969DCDFF-6925-4C66-84F6-365308A85CDF}" destId="{F428DC09-DBD0-4DA0-8CA4-ECA3F7030A21}" srcOrd="0" destOrd="0" presId="urn:microsoft.com/office/officeart/2008/layout/VerticalCurvedList"/>
    <dgm:cxn modelId="{DF20AF69-D5BD-492D-B2AD-ECDED10B9A56}" type="presOf" srcId="{4BF56D27-0141-4F40-B5D0-B2FCA68BF686}" destId="{1FF25D02-54FE-4E13-BF7B-6F1B7B6C087C}" srcOrd="0" destOrd="0" presId="urn:microsoft.com/office/officeart/2008/layout/VerticalCurvedList"/>
    <dgm:cxn modelId="{79A82A1F-7F13-4352-9989-53CE87B57EAD}" srcId="{969DCDFF-6925-4C66-84F6-365308A85CDF}" destId="{E4891D6B-FF76-4C3F-8427-2EEB22F783B4}" srcOrd="2" destOrd="0" parTransId="{34009C3B-E4EE-4916-B0DB-D55CDFB9CEFF}" sibTransId="{C1F651A4-9856-4C12-8FE3-62D5B86C0EB0}"/>
    <dgm:cxn modelId="{A50B5463-24A4-403E-97AD-0E26EB2D989B}" type="presOf" srcId="{D55D43EB-E38A-4F45-A2C1-61941D8570FE}" destId="{EDA59841-2BB0-4B2C-B1B4-874C3DF0D92B}" srcOrd="0" destOrd="0" presId="urn:microsoft.com/office/officeart/2008/layout/VerticalCurvedList"/>
    <dgm:cxn modelId="{2447015D-511E-4471-90BB-A7026C5D512B}" srcId="{969DCDFF-6925-4C66-84F6-365308A85CDF}" destId="{4BF56D27-0141-4F40-B5D0-B2FCA68BF686}" srcOrd="0" destOrd="0" parTransId="{673A332B-5883-460A-A2FD-FC217C066B28}" sibTransId="{BFFC9C66-3DA8-4E72-AB37-5E3969B0D9EB}"/>
    <dgm:cxn modelId="{46A929FD-8B70-428C-8B80-9326643BF80F}" type="presParOf" srcId="{F428DC09-DBD0-4DA0-8CA4-ECA3F7030A21}" destId="{6CFBACA1-A47E-4A8A-B9F2-B1F4519224BA}" srcOrd="0" destOrd="0" presId="urn:microsoft.com/office/officeart/2008/layout/VerticalCurvedList"/>
    <dgm:cxn modelId="{D295F930-5DAF-4863-B8FF-92555CEBB8D5}" type="presParOf" srcId="{6CFBACA1-A47E-4A8A-B9F2-B1F4519224BA}" destId="{DACFE407-A0E1-4B61-87F3-E0BF39784ACF}" srcOrd="0" destOrd="0" presId="urn:microsoft.com/office/officeart/2008/layout/VerticalCurvedList"/>
    <dgm:cxn modelId="{E1D7D26D-6DA7-4F6B-9739-CF1626A74C65}" type="presParOf" srcId="{DACFE407-A0E1-4B61-87F3-E0BF39784ACF}" destId="{804E3692-98AC-4328-B16E-55C6E0FFEF59}" srcOrd="0" destOrd="0" presId="urn:microsoft.com/office/officeart/2008/layout/VerticalCurvedList"/>
    <dgm:cxn modelId="{E36587F5-8DDA-43CA-8CDF-247CC0A50EB4}" type="presParOf" srcId="{DACFE407-A0E1-4B61-87F3-E0BF39784ACF}" destId="{916955CD-0400-49A0-BC2E-E191C5D3E66A}" srcOrd="1" destOrd="0" presId="urn:microsoft.com/office/officeart/2008/layout/VerticalCurvedList"/>
    <dgm:cxn modelId="{04355297-707A-493C-9EC9-45A49023E32E}" type="presParOf" srcId="{DACFE407-A0E1-4B61-87F3-E0BF39784ACF}" destId="{2AC47DDA-0AF2-4622-A13A-2A2A2EFAB907}" srcOrd="2" destOrd="0" presId="urn:microsoft.com/office/officeart/2008/layout/VerticalCurvedList"/>
    <dgm:cxn modelId="{9BD07A25-9D0D-4FFB-B4E1-115350CB6D46}" type="presParOf" srcId="{DACFE407-A0E1-4B61-87F3-E0BF39784ACF}" destId="{60DB3F0D-459D-4FC7-A3CA-C172E1ED3AE9}" srcOrd="3" destOrd="0" presId="urn:microsoft.com/office/officeart/2008/layout/VerticalCurvedList"/>
    <dgm:cxn modelId="{5488ECDB-BCE0-4ACC-9E41-340C6B928083}" type="presParOf" srcId="{6CFBACA1-A47E-4A8A-B9F2-B1F4519224BA}" destId="{1FF25D02-54FE-4E13-BF7B-6F1B7B6C087C}" srcOrd="1" destOrd="0" presId="urn:microsoft.com/office/officeart/2008/layout/VerticalCurvedList"/>
    <dgm:cxn modelId="{2223431B-CBB5-43D6-B21F-E8E5C9B3DEED}" type="presParOf" srcId="{6CFBACA1-A47E-4A8A-B9F2-B1F4519224BA}" destId="{27B859D7-0A3F-44A8-A3A1-F0CC6C7EDD3C}" srcOrd="2" destOrd="0" presId="urn:microsoft.com/office/officeart/2008/layout/VerticalCurvedList"/>
    <dgm:cxn modelId="{5A89D6AD-CBEA-46F4-92DE-52FFEE37B7EF}" type="presParOf" srcId="{27B859D7-0A3F-44A8-A3A1-F0CC6C7EDD3C}" destId="{88C1DBF3-DAC9-40F6-8BBD-CCB864DE98E7}" srcOrd="0" destOrd="0" presId="urn:microsoft.com/office/officeart/2008/layout/VerticalCurvedList"/>
    <dgm:cxn modelId="{877E95C5-C98A-4135-8E9A-496C0D8BDC89}" type="presParOf" srcId="{6CFBACA1-A47E-4A8A-B9F2-B1F4519224BA}" destId="{EDA59841-2BB0-4B2C-B1B4-874C3DF0D92B}" srcOrd="3" destOrd="0" presId="urn:microsoft.com/office/officeart/2008/layout/VerticalCurvedList"/>
    <dgm:cxn modelId="{DA05BA2F-8DAF-4E9D-ADB5-1EC5280A600F}" type="presParOf" srcId="{6CFBACA1-A47E-4A8A-B9F2-B1F4519224BA}" destId="{04B561D6-6EB2-4076-8AD9-91E046DD755B}" srcOrd="4" destOrd="0" presId="urn:microsoft.com/office/officeart/2008/layout/VerticalCurvedList"/>
    <dgm:cxn modelId="{2CCEBFE9-57DE-4C3F-A05D-6E637E5CAE43}" type="presParOf" srcId="{04B561D6-6EB2-4076-8AD9-91E046DD755B}" destId="{7EBECAE8-B04A-4B29-889D-C0DFD88CE480}" srcOrd="0" destOrd="0" presId="urn:microsoft.com/office/officeart/2008/layout/VerticalCurvedList"/>
    <dgm:cxn modelId="{482A6D8D-EF05-41B0-9390-1B4863AD12B8}" type="presParOf" srcId="{6CFBACA1-A47E-4A8A-B9F2-B1F4519224BA}" destId="{FCFBF0E1-3897-47E8-8B9C-4C560C24652E}" srcOrd="5" destOrd="0" presId="urn:microsoft.com/office/officeart/2008/layout/VerticalCurvedList"/>
    <dgm:cxn modelId="{23B6C0E7-4BF1-4FCF-B625-FF2EB6CCE435}" type="presParOf" srcId="{6CFBACA1-A47E-4A8A-B9F2-B1F4519224BA}" destId="{0ED32C43-1319-4CD8-BE99-8EB7C06CE619}" srcOrd="6" destOrd="0" presId="urn:microsoft.com/office/officeart/2008/layout/VerticalCurvedList"/>
    <dgm:cxn modelId="{28D9767F-17CD-4D53-B5D8-1954DEBF503F}" type="presParOf" srcId="{0ED32C43-1319-4CD8-BE99-8EB7C06CE619}" destId="{40018934-87A0-436F-8091-7CBF034B8A99}" srcOrd="0" destOrd="0" presId="urn:microsoft.com/office/officeart/2008/layout/VerticalCurvedList"/>
    <dgm:cxn modelId="{44962082-2407-47A7-8DCA-CC7EB3AB1030}" type="presParOf" srcId="{6CFBACA1-A47E-4A8A-B9F2-B1F4519224BA}" destId="{F460D99B-DA9E-4684-A979-9F93D25A430D}" srcOrd="7" destOrd="0" presId="urn:microsoft.com/office/officeart/2008/layout/VerticalCurvedList"/>
    <dgm:cxn modelId="{543BB3FF-04BF-41E2-A94E-B185FEDED771}" type="presParOf" srcId="{6CFBACA1-A47E-4A8A-B9F2-B1F4519224BA}" destId="{28C15516-B6F5-4CB9-8C0A-B64C78E242DC}" srcOrd="8" destOrd="0" presId="urn:microsoft.com/office/officeart/2008/layout/VerticalCurvedList"/>
    <dgm:cxn modelId="{EB13C369-4811-4778-BAA9-C7CF2BC43B58}" type="presParOf" srcId="{28C15516-B6F5-4CB9-8C0A-B64C78E242DC}" destId="{EE73E9F0-0F4A-4ED1-A02B-C6289F68F8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7BED08-5295-42A8-B1B9-69D40DC8FD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827403-D01E-42A3-B3EC-0A4F093CCD8D}">
      <dgm:prSet/>
      <dgm:spPr/>
      <dgm:t>
        <a:bodyPr/>
        <a:lstStyle/>
        <a:p>
          <a:pPr rtl="0"/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Схоластика: спільна</a:t>
          </a:r>
          <a:r>
            <a:rPr lang="uk-UA" dirty="0" smtClean="0"/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філософська основа для всіх європейських інтелектуалів.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EB451-F509-4EC9-9CB7-0DCF3F848C9D}" type="parTrans" cxnId="{E9373A96-E310-4DC0-9524-8D23882C2B82}">
      <dgm:prSet/>
      <dgm:spPr/>
      <dgm:t>
        <a:bodyPr/>
        <a:lstStyle/>
        <a:p>
          <a:endParaRPr lang="ru-RU"/>
        </a:p>
      </dgm:t>
    </dgm:pt>
    <dgm:pt modelId="{A8AFE38F-7BF6-4379-9EF9-3D18CC5C80BF}" type="sibTrans" cxnId="{E9373A96-E310-4DC0-9524-8D23882C2B82}">
      <dgm:prSet/>
      <dgm:spPr/>
      <dgm:t>
        <a:bodyPr/>
        <a:lstStyle/>
        <a:p>
          <a:endParaRPr lang="ru-RU"/>
        </a:p>
      </dgm:t>
    </dgm:pt>
    <dgm:pt modelId="{A63A684F-A7ED-4CB0-BB5D-1C45C4A2115E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Університети як осередки європейської культури (формування загальноєвропейських інтелектуальних еліт, латинь як універсальна мова науки).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8BD9E-C22A-40AD-83FD-6C5C6657B316}" type="parTrans" cxnId="{540676DE-55DC-46B4-BAC8-508E23B33F4E}">
      <dgm:prSet/>
      <dgm:spPr/>
      <dgm:t>
        <a:bodyPr/>
        <a:lstStyle/>
        <a:p>
          <a:endParaRPr lang="ru-RU"/>
        </a:p>
      </dgm:t>
    </dgm:pt>
    <dgm:pt modelId="{B95B3AF4-6712-463F-A931-EFCCCB9E2BF8}" type="sibTrans" cxnId="{540676DE-55DC-46B4-BAC8-508E23B33F4E}">
      <dgm:prSet/>
      <dgm:spPr/>
      <dgm:t>
        <a:bodyPr/>
        <a:lstStyle/>
        <a:p>
          <a:endParaRPr lang="ru-RU"/>
        </a:p>
      </dgm:t>
    </dgm:pt>
    <dgm:pt modelId="{CB81BB32-6F04-4BA9-BAEB-277EB803FC73}" type="pres">
      <dgm:prSet presAssocID="{3B7BED08-5295-42A8-B1B9-69D40DC8F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38A47-BAF6-4A9F-84A4-EDB518472FB1}" type="pres">
      <dgm:prSet presAssocID="{62827403-D01E-42A3-B3EC-0A4F093CCD8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9ECF-BA05-40F9-923C-EE451DAD706E}" type="pres">
      <dgm:prSet presAssocID="{A8AFE38F-7BF6-4379-9EF9-3D18CC5C80BF}" presName="spacer" presStyleCnt="0"/>
      <dgm:spPr/>
    </dgm:pt>
    <dgm:pt modelId="{C628E0AB-8673-4EFC-BFC2-F816E4F2E4EB}" type="pres">
      <dgm:prSet presAssocID="{A63A684F-A7ED-4CB0-BB5D-1C45C4A211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960516-4DF4-4BF6-A2C5-24300F7DF756}" type="presOf" srcId="{A63A684F-A7ED-4CB0-BB5D-1C45C4A2115E}" destId="{C628E0AB-8673-4EFC-BFC2-F816E4F2E4EB}" srcOrd="0" destOrd="0" presId="urn:microsoft.com/office/officeart/2005/8/layout/vList2"/>
    <dgm:cxn modelId="{E9373A96-E310-4DC0-9524-8D23882C2B82}" srcId="{3B7BED08-5295-42A8-B1B9-69D40DC8FD68}" destId="{62827403-D01E-42A3-B3EC-0A4F093CCD8D}" srcOrd="0" destOrd="0" parTransId="{6B5EB451-F509-4EC9-9CB7-0DCF3F848C9D}" sibTransId="{A8AFE38F-7BF6-4379-9EF9-3D18CC5C80BF}"/>
    <dgm:cxn modelId="{82C9EA1C-0116-4FD9-9AAF-CCAD67CD7413}" type="presOf" srcId="{62827403-D01E-42A3-B3EC-0A4F093CCD8D}" destId="{53038A47-BAF6-4A9F-84A4-EDB518472FB1}" srcOrd="0" destOrd="0" presId="urn:microsoft.com/office/officeart/2005/8/layout/vList2"/>
    <dgm:cxn modelId="{0FFB046D-97D4-429F-AE4F-D4EC6ADACEA5}" type="presOf" srcId="{3B7BED08-5295-42A8-B1B9-69D40DC8FD68}" destId="{CB81BB32-6F04-4BA9-BAEB-277EB803FC73}" srcOrd="0" destOrd="0" presId="urn:microsoft.com/office/officeart/2005/8/layout/vList2"/>
    <dgm:cxn modelId="{540676DE-55DC-46B4-BAC8-508E23B33F4E}" srcId="{3B7BED08-5295-42A8-B1B9-69D40DC8FD68}" destId="{A63A684F-A7ED-4CB0-BB5D-1C45C4A2115E}" srcOrd="1" destOrd="0" parTransId="{8438BD9E-C22A-40AD-83FD-6C5C6657B316}" sibTransId="{B95B3AF4-6712-463F-A931-EFCCCB9E2BF8}"/>
    <dgm:cxn modelId="{CD5CD6E7-089B-4243-9E81-02F609CE2E9E}" type="presParOf" srcId="{CB81BB32-6F04-4BA9-BAEB-277EB803FC73}" destId="{53038A47-BAF6-4A9F-84A4-EDB518472FB1}" srcOrd="0" destOrd="0" presId="urn:microsoft.com/office/officeart/2005/8/layout/vList2"/>
    <dgm:cxn modelId="{600A14DF-B0FC-4C79-A1D0-2F3051EA9D33}" type="presParOf" srcId="{CB81BB32-6F04-4BA9-BAEB-277EB803FC73}" destId="{4ECA9ECF-BA05-40F9-923C-EE451DAD706E}" srcOrd="1" destOrd="0" presId="urn:microsoft.com/office/officeart/2005/8/layout/vList2"/>
    <dgm:cxn modelId="{7D68E833-BB01-40F1-89E3-6A381188CD5A}" type="presParOf" srcId="{CB81BB32-6F04-4BA9-BAEB-277EB803FC73}" destId="{C628E0AB-8673-4EFC-BFC2-F816E4F2E4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5CDDC-3258-452A-943A-847CD306BFF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D7CEC-43A7-4902-B207-15CD67B6A6D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4A67FF5-A336-4CEA-B049-3551A533B7D6}" type="parTrans" cxnId="{374909A8-05D7-4E2E-8479-66D5C5642AF1}">
      <dgm:prSet/>
      <dgm:spPr/>
      <dgm:t>
        <a:bodyPr/>
        <a:lstStyle/>
        <a:p>
          <a:endParaRPr lang="en-US"/>
        </a:p>
      </dgm:t>
    </dgm:pt>
    <dgm:pt modelId="{204DB587-6A2C-4669-AB31-949718EA7E8F}" type="sibTrans" cxnId="{374909A8-05D7-4E2E-8479-66D5C5642AF1}">
      <dgm:prSet/>
      <dgm:spPr/>
      <dgm:t>
        <a:bodyPr/>
        <a:lstStyle/>
        <a:p>
          <a:endParaRPr lang="en-US"/>
        </a:p>
      </dgm:t>
    </dgm:pt>
    <dgm:pt modelId="{3A973584-CE76-465D-AD92-1B4A88DDD139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грецьке уявлення про “еллінів” і “варварів” вплинуло на формування європейської ідентичності?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30FA3-C401-4EB0-B188-1C92FF724223}" type="parTrans" cxnId="{E3EA4EBE-8C62-4303-B374-861466EA78B7}">
      <dgm:prSet/>
      <dgm:spPr/>
      <dgm:t>
        <a:bodyPr/>
        <a:lstStyle/>
        <a:p>
          <a:endParaRPr lang="en-US"/>
        </a:p>
      </dgm:t>
    </dgm:pt>
    <dgm:pt modelId="{F6FAA3BF-587D-4F37-A028-184DB5042560}" type="sibTrans" cxnId="{E3EA4EBE-8C62-4303-B374-861466EA78B7}">
      <dgm:prSet/>
      <dgm:spPr/>
      <dgm:t>
        <a:bodyPr/>
        <a:lstStyle/>
        <a:p>
          <a:endParaRPr lang="en-US"/>
        </a:p>
      </dgm:t>
    </dgm:pt>
    <dgm:pt modelId="{E23A7EBA-B42F-420D-9586-BA220C9DF6DD}">
      <dgm:prSet phldrT="[Text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 можна вважати протиставлення “цивілізованих” і “варварів” першим проявом європоцентризму?</a:t>
          </a:r>
          <a:endParaRPr lang="en-U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EAED2-2DC1-4521-8E83-46AA4CD3DDDE}" type="parTrans" cxnId="{298AE93D-2421-4F2A-B004-627E2EFD2BFF}">
      <dgm:prSet/>
      <dgm:spPr/>
      <dgm:t>
        <a:bodyPr/>
        <a:lstStyle/>
        <a:p>
          <a:endParaRPr lang="en-US"/>
        </a:p>
      </dgm:t>
    </dgm:pt>
    <dgm:pt modelId="{1D688792-395A-4AD3-9DAD-5DA4F0E1050B}" type="sibTrans" cxnId="{298AE93D-2421-4F2A-B004-627E2EFD2BFF}">
      <dgm:prSet/>
      <dgm:spPr/>
      <dgm:t>
        <a:bodyPr/>
        <a:lstStyle/>
        <a:p>
          <a:endParaRPr lang="en-US"/>
        </a:p>
      </dgm:t>
    </dgm:pt>
    <dgm:pt modelId="{6B533D9D-C2A1-4E1E-80A3-46CE692134D7}">
      <dgm:prSet phldrT="[Text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афінська демократія вплинула на формування ідеї європейського громадянства</a:t>
          </a:r>
          <a:r>
            <a:rPr lang="ru-RU" sz="1800" dirty="0" smtClean="0">
              <a:solidFill>
                <a:schemeClr val="tx1"/>
              </a:solidFill>
            </a:rPr>
            <a:t>?</a:t>
          </a:r>
          <a:endParaRPr lang="en-US" sz="1800" dirty="0">
            <a:solidFill>
              <a:schemeClr val="tx1"/>
            </a:solidFill>
          </a:endParaRPr>
        </a:p>
      </dgm:t>
    </dgm:pt>
    <dgm:pt modelId="{E7281293-49B3-4A6E-A079-61B108FD453E}" type="parTrans" cxnId="{52111805-F8C4-450C-84BE-EFAEA4C2CBF1}">
      <dgm:prSet/>
      <dgm:spPr/>
      <dgm:t>
        <a:bodyPr/>
        <a:lstStyle/>
        <a:p>
          <a:endParaRPr lang="en-US"/>
        </a:p>
      </dgm:t>
    </dgm:pt>
    <dgm:pt modelId="{D29A979B-019D-4F06-B8D8-0FF52D030580}" type="sibTrans" cxnId="{52111805-F8C4-450C-84BE-EFAEA4C2CBF1}">
      <dgm:prSet/>
      <dgm:spPr/>
      <dgm:t>
        <a:bodyPr/>
        <a:lstStyle/>
        <a:p>
          <a:endParaRPr lang="en-US"/>
        </a:p>
      </dgm:t>
    </dgm:pt>
    <dgm:pt modelId="{84BCC614-262C-4B71-B314-B9BEB43D12AF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 можна вважати грецькі поліси моделлю для сучасних європейських держав?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B7382-76CA-47A5-B926-E48119D45A39}" type="parTrans" cxnId="{27D7EA1E-A968-4238-A0A1-26458EC7D4CB}">
      <dgm:prSet/>
      <dgm:spPr/>
      <dgm:t>
        <a:bodyPr/>
        <a:lstStyle/>
        <a:p>
          <a:endParaRPr lang="en-US"/>
        </a:p>
      </dgm:t>
    </dgm:pt>
    <dgm:pt modelId="{A4A0C819-9A6B-4F64-B086-A9BC7CE3C51C}" type="sibTrans" cxnId="{27D7EA1E-A968-4238-A0A1-26458EC7D4CB}">
      <dgm:prSet/>
      <dgm:spPr/>
      <dgm:t>
        <a:bodyPr/>
        <a:lstStyle/>
        <a:p>
          <a:endParaRPr lang="en-US"/>
        </a:p>
      </dgm:t>
    </dgm:pt>
    <dgm:pt modelId="{F4FB3029-28B1-49AE-95B5-0B0E5EDF0C54}" type="pres">
      <dgm:prSet presAssocID="{FEE5CDDC-3258-452A-943A-847CD306BF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B08729-4FB7-4726-B8D8-34E3872791FE}" type="pres">
      <dgm:prSet presAssocID="{FEE5CDDC-3258-452A-943A-847CD306BFF5}" presName="matrix" presStyleCnt="0"/>
      <dgm:spPr/>
    </dgm:pt>
    <dgm:pt modelId="{35A3E29C-41C9-4590-9638-8AA0A4724A61}" type="pres">
      <dgm:prSet presAssocID="{FEE5CDDC-3258-452A-943A-847CD306BFF5}" presName="tile1" presStyleLbl="node1" presStyleIdx="0" presStyleCnt="4"/>
      <dgm:spPr/>
      <dgm:t>
        <a:bodyPr/>
        <a:lstStyle/>
        <a:p>
          <a:endParaRPr lang="ru-RU"/>
        </a:p>
      </dgm:t>
    </dgm:pt>
    <dgm:pt modelId="{F838D7EC-6AB1-43DF-BCA7-D1AB8A47DDAA}" type="pres">
      <dgm:prSet presAssocID="{FEE5CDDC-3258-452A-943A-847CD306BF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2C16B-D332-4072-8DE6-7F5192F60071}" type="pres">
      <dgm:prSet presAssocID="{FEE5CDDC-3258-452A-943A-847CD306BFF5}" presName="tile2" presStyleLbl="node1" presStyleIdx="1" presStyleCnt="4" custLinFactNeighborX="1884"/>
      <dgm:spPr/>
      <dgm:t>
        <a:bodyPr/>
        <a:lstStyle/>
        <a:p>
          <a:endParaRPr lang="ru-RU"/>
        </a:p>
      </dgm:t>
    </dgm:pt>
    <dgm:pt modelId="{02B12096-5A06-4FBA-B547-2FC0B0EF4200}" type="pres">
      <dgm:prSet presAssocID="{FEE5CDDC-3258-452A-943A-847CD306BF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0DDC3-29CC-4894-891D-176403CDA060}" type="pres">
      <dgm:prSet presAssocID="{FEE5CDDC-3258-452A-943A-847CD306BFF5}" presName="tile3" presStyleLbl="node1" presStyleIdx="2" presStyleCnt="4"/>
      <dgm:spPr/>
      <dgm:t>
        <a:bodyPr/>
        <a:lstStyle/>
        <a:p>
          <a:endParaRPr lang="ru-RU"/>
        </a:p>
      </dgm:t>
    </dgm:pt>
    <dgm:pt modelId="{CF582D3F-AD38-46BB-B2AC-1284CE1309E1}" type="pres">
      <dgm:prSet presAssocID="{FEE5CDDC-3258-452A-943A-847CD306BF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35D16-838B-4BFE-A69B-793CF5C9C482}" type="pres">
      <dgm:prSet presAssocID="{FEE5CDDC-3258-452A-943A-847CD306BFF5}" presName="tile4" presStyleLbl="node1" presStyleIdx="3" presStyleCnt="4" custLinFactNeighborX="0" custLinFactNeighborY="-2368"/>
      <dgm:spPr/>
      <dgm:t>
        <a:bodyPr/>
        <a:lstStyle/>
        <a:p>
          <a:endParaRPr lang="ru-RU"/>
        </a:p>
      </dgm:t>
    </dgm:pt>
    <dgm:pt modelId="{A1308588-B305-4D04-AEBA-505194160A47}" type="pres">
      <dgm:prSet presAssocID="{FEE5CDDC-3258-452A-943A-847CD306BF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E305A-9369-4527-B997-E2C3A3B37297}" type="pres">
      <dgm:prSet presAssocID="{FEE5CDDC-3258-452A-943A-847CD306BFF5}" presName="centerTile" presStyleLbl="fgShp" presStyleIdx="0" presStyleCnt="1" custScaleX="182155" custScaleY="1525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5176C99-8C3B-4673-ACBF-CE071DF690D7}" type="presOf" srcId="{84BCC614-262C-4B71-B314-B9BEB43D12AF}" destId="{A1308588-B305-4D04-AEBA-505194160A47}" srcOrd="1" destOrd="0" presId="urn:microsoft.com/office/officeart/2005/8/layout/matrix1"/>
    <dgm:cxn modelId="{374909A8-05D7-4E2E-8479-66D5C5642AF1}" srcId="{FEE5CDDC-3258-452A-943A-847CD306BFF5}" destId="{BAAD7CEC-43A7-4902-B207-15CD67B6A6D3}" srcOrd="0" destOrd="0" parTransId="{E4A67FF5-A336-4CEA-B049-3551A533B7D6}" sibTransId="{204DB587-6A2C-4669-AB31-949718EA7E8F}"/>
    <dgm:cxn modelId="{00B78003-47EF-4C9B-AA3B-3AC71A5B4ADB}" type="presOf" srcId="{E23A7EBA-B42F-420D-9586-BA220C9DF6DD}" destId="{9CE2C16B-D332-4072-8DE6-7F5192F60071}" srcOrd="0" destOrd="0" presId="urn:microsoft.com/office/officeart/2005/8/layout/matrix1"/>
    <dgm:cxn modelId="{A47DA39C-5CD5-4A32-8B76-C102233CF389}" type="presOf" srcId="{FEE5CDDC-3258-452A-943A-847CD306BFF5}" destId="{F4FB3029-28B1-49AE-95B5-0B0E5EDF0C54}" srcOrd="0" destOrd="0" presId="urn:microsoft.com/office/officeart/2005/8/layout/matrix1"/>
    <dgm:cxn modelId="{587A481C-47E1-4CDB-91FC-1317E55A5CEE}" type="presOf" srcId="{E23A7EBA-B42F-420D-9586-BA220C9DF6DD}" destId="{02B12096-5A06-4FBA-B547-2FC0B0EF4200}" srcOrd="1" destOrd="0" presId="urn:microsoft.com/office/officeart/2005/8/layout/matrix1"/>
    <dgm:cxn modelId="{CD23313F-57A2-4059-A343-588CE115CBDF}" type="presOf" srcId="{3A973584-CE76-465D-AD92-1B4A88DDD139}" destId="{35A3E29C-41C9-4590-9638-8AA0A4724A61}" srcOrd="0" destOrd="0" presId="urn:microsoft.com/office/officeart/2005/8/layout/matrix1"/>
    <dgm:cxn modelId="{52111805-F8C4-450C-84BE-EFAEA4C2CBF1}" srcId="{BAAD7CEC-43A7-4902-B207-15CD67B6A6D3}" destId="{6B533D9D-C2A1-4E1E-80A3-46CE692134D7}" srcOrd="2" destOrd="0" parTransId="{E7281293-49B3-4A6E-A079-61B108FD453E}" sibTransId="{D29A979B-019D-4F06-B8D8-0FF52D030580}"/>
    <dgm:cxn modelId="{E3EA4EBE-8C62-4303-B374-861466EA78B7}" srcId="{BAAD7CEC-43A7-4902-B207-15CD67B6A6D3}" destId="{3A973584-CE76-465D-AD92-1B4A88DDD139}" srcOrd="0" destOrd="0" parTransId="{87930FA3-C401-4EB0-B188-1C92FF724223}" sibTransId="{F6FAA3BF-587D-4F37-A028-184DB5042560}"/>
    <dgm:cxn modelId="{E7B71B1B-7838-48F2-8966-4183891D168A}" type="presOf" srcId="{6B533D9D-C2A1-4E1E-80A3-46CE692134D7}" destId="{CF582D3F-AD38-46BB-B2AC-1284CE1309E1}" srcOrd="1" destOrd="0" presId="urn:microsoft.com/office/officeart/2005/8/layout/matrix1"/>
    <dgm:cxn modelId="{B5BFE98B-0DD2-4D4C-9661-EF5235837DF8}" type="presOf" srcId="{6B533D9D-C2A1-4E1E-80A3-46CE692134D7}" destId="{0C90DDC3-29CC-4894-891D-176403CDA060}" srcOrd="0" destOrd="0" presId="urn:microsoft.com/office/officeart/2005/8/layout/matrix1"/>
    <dgm:cxn modelId="{F6F54A55-B06B-4FF9-A5FE-C37909192C03}" type="presOf" srcId="{BAAD7CEC-43A7-4902-B207-15CD67B6A6D3}" destId="{4F3E305A-9369-4527-B997-E2C3A3B37297}" srcOrd="0" destOrd="0" presId="urn:microsoft.com/office/officeart/2005/8/layout/matrix1"/>
    <dgm:cxn modelId="{27D7EA1E-A968-4238-A0A1-26458EC7D4CB}" srcId="{BAAD7CEC-43A7-4902-B207-15CD67B6A6D3}" destId="{84BCC614-262C-4B71-B314-B9BEB43D12AF}" srcOrd="3" destOrd="0" parTransId="{BE5B7382-76CA-47A5-B926-E48119D45A39}" sibTransId="{A4A0C819-9A6B-4F64-B086-A9BC7CE3C51C}"/>
    <dgm:cxn modelId="{AF7EE489-C30A-46F5-B09B-72873D0A2879}" type="presOf" srcId="{3A973584-CE76-465D-AD92-1B4A88DDD139}" destId="{F838D7EC-6AB1-43DF-BCA7-D1AB8A47DDAA}" srcOrd="1" destOrd="0" presId="urn:microsoft.com/office/officeart/2005/8/layout/matrix1"/>
    <dgm:cxn modelId="{6D2721AA-5F07-4A73-BD9A-D939418C8301}" type="presOf" srcId="{84BCC614-262C-4B71-B314-B9BEB43D12AF}" destId="{37035D16-838B-4BFE-A69B-793CF5C9C482}" srcOrd="0" destOrd="0" presId="urn:microsoft.com/office/officeart/2005/8/layout/matrix1"/>
    <dgm:cxn modelId="{298AE93D-2421-4F2A-B004-627E2EFD2BFF}" srcId="{BAAD7CEC-43A7-4902-B207-15CD67B6A6D3}" destId="{E23A7EBA-B42F-420D-9586-BA220C9DF6DD}" srcOrd="1" destOrd="0" parTransId="{1D1EAED2-2DC1-4521-8E83-46AA4CD3DDDE}" sibTransId="{1D688792-395A-4AD3-9DAD-5DA4F0E1050B}"/>
    <dgm:cxn modelId="{704AFAD6-D41F-44AC-AD73-BEB1F5235AEB}" type="presParOf" srcId="{F4FB3029-28B1-49AE-95B5-0B0E5EDF0C54}" destId="{AAB08729-4FB7-4726-B8D8-34E3872791FE}" srcOrd="0" destOrd="0" presId="urn:microsoft.com/office/officeart/2005/8/layout/matrix1"/>
    <dgm:cxn modelId="{5A533F09-6692-45E6-AE80-DFFA18AD2044}" type="presParOf" srcId="{AAB08729-4FB7-4726-B8D8-34E3872791FE}" destId="{35A3E29C-41C9-4590-9638-8AA0A4724A61}" srcOrd="0" destOrd="0" presId="urn:microsoft.com/office/officeart/2005/8/layout/matrix1"/>
    <dgm:cxn modelId="{0636BDE2-CC70-49F9-81C3-64DF347D0B8A}" type="presParOf" srcId="{AAB08729-4FB7-4726-B8D8-34E3872791FE}" destId="{F838D7EC-6AB1-43DF-BCA7-D1AB8A47DDAA}" srcOrd="1" destOrd="0" presId="urn:microsoft.com/office/officeart/2005/8/layout/matrix1"/>
    <dgm:cxn modelId="{91D4BBB6-3C38-4E1C-A101-49845387049F}" type="presParOf" srcId="{AAB08729-4FB7-4726-B8D8-34E3872791FE}" destId="{9CE2C16B-D332-4072-8DE6-7F5192F60071}" srcOrd="2" destOrd="0" presId="urn:microsoft.com/office/officeart/2005/8/layout/matrix1"/>
    <dgm:cxn modelId="{F73F29AD-EE71-4B9E-BCB7-3A3BFD19BDD0}" type="presParOf" srcId="{AAB08729-4FB7-4726-B8D8-34E3872791FE}" destId="{02B12096-5A06-4FBA-B547-2FC0B0EF4200}" srcOrd="3" destOrd="0" presId="urn:microsoft.com/office/officeart/2005/8/layout/matrix1"/>
    <dgm:cxn modelId="{7B0AAB6F-9E16-4BFE-B5D3-8FE8630CE64F}" type="presParOf" srcId="{AAB08729-4FB7-4726-B8D8-34E3872791FE}" destId="{0C90DDC3-29CC-4894-891D-176403CDA060}" srcOrd="4" destOrd="0" presId="urn:microsoft.com/office/officeart/2005/8/layout/matrix1"/>
    <dgm:cxn modelId="{8B3384C6-D167-443A-9261-5934B7748906}" type="presParOf" srcId="{AAB08729-4FB7-4726-B8D8-34E3872791FE}" destId="{CF582D3F-AD38-46BB-B2AC-1284CE1309E1}" srcOrd="5" destOrd="0" presId="urn:microsoft.com/office/officeart/2005/8/layout/matrix1"/>
    <dgm:cxn modelId="{A75CC29B-A057-4D4F-ACBE-BEDB56A70CF7}" type="presParOf" srcId="{AAB08729-4FB7-4726-B8D8-34E3872791FE}" destId="{37035D16-838B-4BFE-A69B-793CF5C9C482}" srcOrd="6" destOrd="0" presId="urn:microsoft.com/office/officeart/2005/8/layout/matrix1"/>
    <dgm:cxn modelId="{44FE002A-00D4-48B6-806C-892EF810A806}" type="presParOf" srcId="{AAB08729-4FB7-4726-B8D8-34E3872791FE}" destId="{A1308588-B305-4D04-AEBA-505194160A47}" srcOrd="7" destOrd="0" presId="urn:microsoft.com/office/officeart/2005/8/layout/matrix1"/>
    <dgm:cxn modelId="{AC8C9EEF-56D7-437D-8CB3-0365A0409469}" type="presParOf" srcId="{F4FB3029-28B1-49AE-95B5-0B0E5EDF0C54}" destId="{4F3E305A-9369-4527-B997-E2C3A3B372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DCDFF-6925-4C66-84F6-365308A85C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56D27-0141-4F40-B5D0-B2FCA68BF686}">
      <dgm:prSet phldrT="[Текст]"/>
      <dgm:spPr/>
      <dgm:t>
        <a:bodyPr/>
        <a:lstStyle/>
        <a:p>
          <a:r>
            <a:rPr lang="uk-UA" dirty="0" smtClean="0"/>
            <a:t> Римляни є носіями універсальної культури та порядку. Ідея “</a:t>
          </a:r>
          <a:r>
            <a:rPr lang="pl-PL" dirty="0" smtClean="0"/>
            <a:t>Pax Romana” (</a:t>
          </a:r>
          <a:r>
            <a:rPr lang="uk-UA" dirty="0" smtClean="0"/>
            <a:t>Римський мир) як символ цивілізованості.</a:t>
          </a:r>
          <a:endParaRPr lang="en-US" b="0" dirty="0"/>
        </a:p>
      </dgm:t>
    </dgm:pt>
    <dgm:pt modelId="{673A332B-5883-460A-A2FD-FC217C066B28}" type="parTrans" cxnId="{2447015D-511E-4471-90BB-A7026C5D512B}">
      <dgm:prSet/>
      <dgm:spPr/>
      <dgm:t>
        <a:bodyPr/>
        <a:lstStyle/>
        <a:p>
          <a:endParaRPr lang="en-US"/>
        </a:p>
      </dgm:t>
    </dgm:pt>
    <dgm:pt modelId="{BFFC9C66-3DA8-4E72-AB37-5E3969B0D9EB}" type="sibTrans" cxnId="{2447015D-511E-4471-90BB-A7026C5D512B}">
      <dgm:prSet/>
      <dgm:spPr/>
      <dgm:t>
        <a:bodyPr/>
        <a:lstStyle/>
        <a:p>
          <a:endParaRPr lang="en-US"/>
        </a:p>
      </dgm:t>
    </dgm:pt>
    <dgm:pt modelId="{E4891D6B-FF76-4C3F-8427-2EEB22F783B4}">
      <dgm:prSet phldrT="[Текст]"/>
      <dgm:spPr/>
      <dgm:t>
        <a:bodyPr/>
        <a:lstStyle/>
        <a:p>
          <a:r>
            <a:rPr lang="uk-UA" dirty="0" smtClean="0"/>
            <a:t>Урбанізація та інфраструктура: міста, дороги, акведуки — символи прогресу та єдності імперії.</a:t>
          </a:r>
          <a:endParaRPr lang="en-US" dirty="0"/>
        </a:p>
      </dgm:t>
    </dgm:pt>
    <dgm:pt modelId="{34009C3B-E4EE-4916-B0DB-D55CDFB9CEFF}" type="parTrans" cxnId="{79A82A1F-7F13-4352-9989-53CE87B57EAD}">
      <dgm:prSet/>
      <dgm:spPr/>
      <dgm:t>
        <a:bodyPr/>
        <a:lstStyle/>
        <a:p>
          <a:endParaRPr lang="en-US"/>
        </a:p>
      </dgm:t>
    </dgm:pt>
    <dgm:pt modelId="{C1F651A4-9856-4C12-8FE3-62D5B86C0EB0}" type="sibTrans" cxnId="{79A82A1F-7F13-4352-9989-53CE87B57EAD}">
      <dgm:prSet/>
      <dgm:spPr/>
      <dgm:t>
        <a:bodyPr/>
        <a:lstStyle/>
        <a:p>
          <a:endParaRPr lang="en-US"/>
        </a:p>
      </dgm:t>
    </dgm:pt>
    <dgm:pt modelId="{82F89621-7CFC-452F-804C-FFAA13CD2C14}">
      <dgm:prSet/>
      <dgm:spPr/>
      <dgm:t>
        <a:bodyPr/>
        <a:lstStyle/>
        <a:p>
          <a:r>
            <a:rPr lang="uk-UA" dirty="0" smtClean="0"/>
            <a:t> Римське право, як основа правових систем Європи. Поняття громадянства: розширення його на всі підкорені народи </a:t>
          </a:r>
          <a:endParaRPr lang="uk-UA" dirty="0"/>
        </a:p>
      </dgm:t>
    </dgm:pt>
    <dgm:pt modelId="{3C058DE7-0CB1-46F5-A3FB-9C2D8BDE72B3}" type="parTrans" cxnId="{30514C2E-D8E3-454F-A628-C6D9A3F38529}">
      <dgm:prSet/>
      <dgm:spPr/>
      <dgm:t>
        <a:bodyPr/>
        <a:lstStyle/>
        <a:p>
          <a:endParaRPr lang="ru-RU"/>
        </a:p>
      </dgm:t>
    </dgm:pt>
    <dgm:pt modelId="{52EC56CC-09A4-434F-98FA-1E187575650A}" type="sibTrans" cxnId="{30514C2E-D8E3-454F-A628-C6D9A3F38529}">
      <dgm:prSet/>
      <dgm:spPr/>
      <dgm:t>
        <a:bodyPr/>
        <a:lstStyle/>
        <a:p>
          <a:endParaRPr lang="ru-RU"/>
        </a:p>
      </dgm:t>
    </dgm:pt>
    <dgm:pt modelId="{9993FE5C-4970-402F-8E37-3C2BA1616D34}">
      <dgm:prSet/>
      <dgm:spPr/>
      <dgm:t>
        <a:bodyPr/>
        <a:lstStyle/>
        <a:p>
          <a:r>
            <a:rPr lang="uk-UA" dirty="0" smtClean="0"/>
            <a:t>Культурна асиміляція. Синтез римської та грецької культур (греко-римська цивілізація).</a:t>
          </a:r>
          <a:endParaRPr lang="uk-UA" dirty="0"/>
        </a:p>
      </dgm:t>
    </dgm:pt>
    <dgm:pt modelId="{88914129-F10A-4F78-99EF-37AF22E19B36}" type="parTrans" cxnId="{704B0AA4-45CD-4D11-AEEE-F77C766F15F1}">
      <dgm:prSet/>
      <dgm:spPr/>
      <dgm:t>
        <a:bodyPr/>
        <a:lstStyle/>
        <a:p>
          <a:endParaRPr lang="ru-RU"/>
        </a:p>
      </dgm:t>
    </dgm:pt>
    <dgm:pt modelId="{376EFE60-2B70-4E2F-800B-FCB3BBE74479}" type="sibTrans" cxnId="{704B0AA4-45CD-4D11-AEEE-F77C766F15F1}">
      <dgm:prSet/>
      <dgm:spPr/>
      <dgm:t>
        <a:bodyPr/>
        <a:lstStyle/>
        <a:p>
          <a:endParaRPr lang="ru-RU"/>
        </a:p>
      </dgm:t>
    </dgm:pt>
    <dgm:pt modelId="{F428DC09-DBD0-4DA0-8CA4-ECA3F7030A21}" type="pres">
      <dgm:prSet presAssocID="{969DCDFF-6925-4C66-84F6-365308A85C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FBACA1-A47E-4A8A-B9F2-B1F4519224BA}" type="pres">
      <dgm:prSet presAssocID="{969DCDFF-6925-4C66-84F6-365308A85CDF}" presName="Name1" presStyleCnt="0"/>
      <dgm:spPr/>
    </dgm:pt>
    <dgm:pt modelId="{DACFE407-A0E1-4B61-87F3-E0BF39784ACF}" type="pres">
      <dgm:prSet presAssocID="{969DCDFF-6925-4C66-84F6-365308A85CDF}" presName="cycle" presStyleCnt="0"/>
      <dgm:spPr/>
    </dgm:pt>
    <dgm:pt modelId="{804E3692-98AC-4328-B16E-55C6E0FFEF59}" type="pres">
      <dgm:prSet presAssocID="{969DCDFF-6925-4C66-84F6-365308A85CDF}" presName="srcNode" presStyleLbl="node1" presStyleIdx="0" presStyleCnt="4"/>
      <dgm:spPr/>
    </dgm:pt>
    <dgm:pt modelId="{916955CD-0400-49A0-BC2E-E191C5D3E66A}" type="pres">
      <dgm:prSet presAssocID="{969DCDFF-6925-4C66-84F6-365308A85CDF}" presName="conn" presStyleLbl="parChTrans1D2" presStyleIdx="0" presStyleCnt="1"/>
      <dgm:spPr/>
      <dgm:t>
        <a:bodyPr/>
        <a:lstStyle/>
        <a:p>
          <a:endParaRPr lang="ru-RU"/>
        </a:p>
      </dgm:t>
    </dgm:pt>
    <dgm:pt modelId="{2AC47DDA-0AF2-4622-A13A-2A2A2EFAB907}" type="pres">
      <dgm:prSet presAssocID="{969DCDFF-6925-4C66-84F6-365308A85CDF}" presName="extraNode" presStyleLbl="node1" presStyleIdx="0" presStyleCnt="4"/>
      <dgm:spPr/>
    </dgm:pt>
    <dgm:pt modelId="{60DB3F0D-459D-4FC7-A3CA-C172E1ED3AE9}" type="pres">
      <dgm:prSet presAssocID="{969DCDFF-6925-4C66-84F6-365308A85CDF}" presName="dstNode" presStyleLbl="node1" presStyleIdx="0" presStyleCnt="4"/>
      <dgm:spPr/>
    </dgm:pt>
    <dgm:pt modelId="{1FF25D02-54FE-4E13-BF7B-6F1B7B6C087C}" type="pres">
      <dgm:prSet presAssocID="{4BF56D27-0141-4F40-B5D0-B2FCA68BF68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859D7-0A3F-44A8-A3A1-F0CC6C7EDD3C}" type="pres">
      <dgm:prSet presAssocID="{4BF56D27-0141-4F40-B5D0-B2FCA68BF686}" presName="accent_1" presStyleCnt="0"/>
      <dgm:spPr/>
    </dgm:pt>
    <dgm:pt modelId="{88C1DBF3-DAC9-40F6-8BBD-CCB864DE98E7}" type="pres">
      <dgm:prSet presAssocID="{4BF56D27-0141-4F40-B5D0-B2FCA68BF686}" presName="accentRepeatNode" presStyleLbl="solidFgAcc1" presStyleIdx="0" presStyleCnt="4" custScaleX="115772" custScaleY="126407" custLinFactNeighborX="7061" custLinFactNeighborY="-88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4A3DD6E-7BBA-4CAD-A470-3A628CBA94FB}" type="pres">
      <dgm:prSet presAssocID="{82F89621-7CFC-452F-804C-FFAA13CD2C1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18660-055B-4C61-B7F7-99F9F9A607E9}" type="pres">
      <dgm:prSet presAssocID="{82F89621-7CFC-452F-804C-FFAA13CD2C14}" presName="accent_2" presStyleCnt="0"/>
      <dgm:spPr/>
    </dgm:pt>
    <dgm:pt modelId="{186C531C-FCF6-4CDF-ACF0-4C7550B31D11}" type="pres">
      <dgm:prSet presAssocID="{82F89621-7CFC-452F-804C-FFAA13CD2C14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FBF0E1-3897-47E8-8B9C-4C560C24652E}" type="pres">
      <dgm:prSet presAssocID="{E4891D6B-FF76-4C3F-8427-2EEB22F783B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2C43-1319-4CD8-BE99-8EB7C06CE619}" type="pres">
      <dgm:prSet presAssocID="{E4891D6B-FF76-4C3F-8427-2EEB22F783B4}" presName="accent_3" presStyleCnt="0"/>
      <dgm:spPr/>
    </dgm:pt>
    <dgm:pt modelId="{40018934-87A0-436F-8091-7CBF034B8A99}" type="pres">
      <dgm:prSet presAssocID="{E4891D6B-FF76-4C3F-8427-2EEB22F783B4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3004696-3E51-4AF0-AB7E-B609A4CF3FB0}" type="pres">
      <dgm:prSet presAssocID="{9993FE5C-4970-402F-8E37-3C2BA1616D3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16C20-7726-41DF-AD52-F7DBC1747A8C}" type="pres">
      <dgm:prSet presAssocID="{9993FE5C-4970-402F-8E37-3C2BA1616D34}" presName="accent_4" presStyleCnt="0"/>
      <dgm:spPr/>
    </dgm:pt>
    <dgm:pt modelId="{94F7F615-AD0C-4724-B6B6-401CD57B186A}" type="pres">
      <dgm:prSet presAssocID="{9993FE5C-4970-402F-8E37-3C2BA1616D34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447015D-511E-4471-90BB-A7026C5D512B}" srcId="{969DCDFF-6925-4C66-84F6-365308A85CDF}" destId="{4BF56D27-0141-4F40-B5D0-B2FCA68BF686}" srcOrd="0" destOrd="0" parTransId="{673A332B-5883-460A-A2FD-FC217C066B28}" sibTransId="{BFFC9C66-3DA8-4E72-AB37-5E3969B0D9EB}"/>
    <dgm:cxn modelId="{30514C2E-D8E3-454F-A628-C6D9A3F38529}" srcId="{969DCDFF-6925-4C66-84F6-365308A85CDF}" destId="{82F89621-7CFC-452F-804C-FFAA13CD2C14}" srcOrd="1" destOrd="0" parTransId="{3C058DE7-0CB1-46F5-A3FB-9C2D8BDE72B3}" sibTransId="{52EC56CC-09A4-434F-98FA-1E187575650A}"/>
    <dgm:cxn modelId="{DF96A138-305C-45A6-A3BF-576C792F2F77}" type="presOf" srcId="{E4891D6B-FF76-4C3F-8427-2EEB22F783B4}" destId="{FCFBF0E1-3897-47E8-8B9C-4C560C24652E}" srcOrd="0" destOrd="0" presId="urn:microsoft.com/office/officeart/2008/layout/VerticalCurvedList"/>
    <dgm:cxn modelId="{3953C8C2-ADAF-4D8B-B1F5-2F3241995D41}" type="presOf" srcId="{BFFC9C66-3DA8-4E72-AB37-5E3969B0D9EB}" destId="{916955CD-0400-49A0-BC2E-E191C5D3E66A}" srcOrd="0" destOrd="0" presId="urn:microsoft.com/office/officeart/2008/layout/VerticalCurvedList"/>
    <dgm:cxn modelId="{EF9CBADB-C3B7-42F3-9054-FD25E361CA06}" type="presOf" srcId="{82F89621-7CFC-452F-804C-FFAA13CD2C14}" destId="{84A3DD6E-7BBA-4CAD-A470-3A628CBA94FB}" srcOrd="0" destOrd="0" presId="urn:microsoft.com/office/officeart/2008/layout/VerticalCurvedList"/>
    <dgm:cxn modelId="{704B0AA4-45CD-4D11-AEEE-F77C766F15F1}" srcId="{969DCDFF-6925-4C66-84F6-365308A85CDF}" destId="{9993FE5C-4970-402F-8E37-3C2BA1616D34}" srcOrd="3" destOrd="0" parTransId="{88914129-F10A-4F78-99EF-37AF22E19B36}" sibTransId="{376EFE60-2B70-4E2F-800B-FCB3BBE74479}"/>
    <dgm:cxn modelId="{DF20AF69-D5BD-492D-B2AD-ECDED10B9A56}" type="presOf" srcId="{4BF56D27-0141-4F40-B5D0-B2FCA68BF686}" destId="{1FF25D02-54FE-4E13-BF7B-6F1B7B6C087C}" srcOrd="0" destOrd="0" presId="urn:microsoft.com/office/officeart/2008/layout/VerticalCurvedList"/>
    <dgm:cxn modelId="{79A82A1F-7F13-4352-9989-53CE87B57EAD}" srcId="{969DCDFF-6925-4C66-84F6-365308A85CDF}" destId="{E4891D6B-FF76-4C3F-8427-2EEB22F783B4}" srcOrd="2" destOrd="0" parTransId="{34009C3B-E4EE-4916-B0DB-D55CDFB9CEFF}" sibTransId="{C1F651A4-9856-4C12-8FE3-62D5B86C0EB0}"/>
    <dgm:cxn modelId="{9D38A0E6-0D95-4C00-B059-5B1C4BD46759}" type="presOf" srcId="{9993FE5C-4970-402F-8E37-3C2BA1616D34}" destId="{13004696-3E51-4AF0-AB7E-B609A4CF3FB0}" srcOrd="0" destOrd="0" presId="urn:microsoft.com/office/officeart/2008/layout/VerticalCurvedList"/>
    <dgm:cxn modelId="{29394642-9F42-4202-8700-124C15A30037}" type="presOf" srcId="{969DCDFF-6925-4C66-84F6-365308A85CDF}" destId="{F428DC09-DBD0-4DA0-8CA4-ECA3F7030A21}" srcOrd="0" destOrd="0" presId="urn:microsoft.com/office/officeart/2008/layout/VerticalCurvedList"/>
    <dgm:cxn modelId="{46A929FD-8B70-428C-8B80-9326643BF80F}" type="presParOf" srcId="{F428DC09-DBD0-4DA0-8CA4-ECA3F7030A21}" destId="{6CFBACA1-A47E-4A8A-B9F2-B1F4519224BA}" srcOrd="0" destOrd="0" presId="urn:microsoft.com/office/officeart/2008/layout/VerticalCurvedList"/>
    <dgm:cxn modelId="{D295F930-5DAF-4863-B8FF-92555CEBB8D5}" type="presParOf" srcId="{6CFBACA1-A47E-4A8A-B9F2-B1F4519224BA}" destId="{DACFE407-A0E1-4B61-87F3-E0BF39784ACF}" srcOrd="0" destOrd="0" presId="urn:microsoft.com/office/officeart/2008/layout/VerticalCurvedList"/>
    <dgm:cxn modelId="{E1D7D26D-6DA7-4F6B-9739-CF1626A74C65}" type="presParOf" srcId="{DACFE407-A0E1-4B61-87F3-E0BF39784ACF}" destId="{804E3692-98AC-4328-B16E-55C6E0FFEF59}" srcOrd="0" destOrd="0" presId="urn:microsoft.com/office/officeart/2008/layout/VerticalCurvedList"/>
    <dgm:cxn modelId="{E36587F5-8DDA-43CA-8CDF-247CC0A50EB4}" type="presParOf" srcId="{DACFE407-A0E1-4B61-87F3-E0BF39784ACF}" destId="{916955CD-0400-49A0-BC2E-E191C5D3E66A}" srcOrd="1" destOrd="0" presId="urn:microsoft.com/office/officeart/2008/layout/VerticalCurvedList"/>
    <dgm:cxn modelId="{04355297-707A-493C-9EC9-45A49023E32E}" type="presParOf" srcId="{DACFE407-A0E1-4B61-87F3-E0BF39784ACF}" destId="{2AC47DDA-0AF2-4622-A13A-2A2A2EFAB907}" srcOrd="2" destOrd="0" presId="urn:microsoft.com/office/officeart/2008/layout/VerticalCurvedList"/>
    <dgm:cxn modelId="{9BD07A25-9D0D-4FFB-B4E1-115350CB6D46}" type="presParOf" srcId="{DACFE407-A0E1-4B61-87F3-E0BF39784ACF}" destId="{60DB3F0D-459D-4FC7-A3CA-C172E1ED3AE9}" srcOrd="3" destOrd="0" presId="urn:microsoft.com/office/officeart/2008/layout/VerticalCurvedList"/>
    <dgm:cxn modelId="{5488ECDB-BCE0-4ACC-9E41-340C6B928083}" type="presParOf" srcId="{6CFBACA1-A47E-4A8A-B9F2-B1F4519224BA}" destId="{1FF25D02-54FE-4E13-BF7B-6F1B7B6C087C}" srcOrd="1" destOrd="0" presId="urn:microsoft.com/office/officeart/2008/layout/VerticalCurvedList"/>
    <dgm:cxn modelId="{2223431B-CBB5-43D6-B21F-E8E5C9B3DEED}" type="presParOf" srcId="{6CFBACA1-A47E-4A8A-B9F2-B1F4519224BA}" destId="{27B859D7-0A3F-44A8-A3A1-F0CC6C7EDD3C}" srcOrd="2" destOrd="0" presId="urn:microsoft.com/office/officeart/2008/layout/VerticalCurvedList"/>
    <dgm:cxn modelId="{5A89D6AD-CBEA-46F4-92DE-52FFEE37B7EF}" type="presParOf" srcId="{27B859D7-0A3F-44A8-A3A1-F0CC6C7EDD3C}" destId="{88C1DBF3-DAC9-40F6-8BBD-CCB864DE98E7}" srcOrd="0" destOrd="0" presId="urn:microsoft.com/office/officeart/2008/layout/VerticalCurvedList"/>
    <dgm:cxn modelId="{82A1EA28-3E57-46E6-BE7E-307E40536720}" type="presParOf" srcId="{6CFBACA1-A47E-4A8A-B9F2-B1F4519224BA}" destId="{84A3DD6E-7BBA-4CAD-A470-3A628CBA94FB}" srcOrd="3" destOrd="0" presId="urn:microsoft.com/office/officeart/2008/layout/VerticalCurvedList"/>
    <dgm:cxn modelId="{2D47161E-7410-4916-B692-3357BFEB65C1}" type="presParOf" srcId="{6CFBACA1-A47E-4A8A-B9F2-B1F4519224BA}" destId="{0FC18660-055B-4C61-B7F7-99F9F9A607E9}" srcOrd="4" destOrd="0" presId="urn:microsoft.com/office/officeart/2008/layout/VerticalCurvedList"/>
    <dgm:cxn modelId="{5C9354DE-1478-499E-B198-422CA0366290}" type="presParOf" srcId="{0FC18660-055B-4C61-B7F7-99F9F9A607E9}" destId="{186C531C-FCF6-4CDF-ACF0-4C7550B31D11}" srcOrd="0" destOrd="0" presId="urn:microsoft.com/office/officeart/2008/layout/VerticalCurvedList"/>
    <dgm:cxn modelId="{71AF7B3A-AC61-47BE-9BC6-127EF6542AEF}" type="presParOf" srcId="{6CFBACA1-A47E-4A8A-B9F2-B1F4519224BA}" destId="{FCFBF0E1-3897-47E8-8B9C-4C560C24652E}" srcOrd="5" destOrd="0" presId="urn:microsoft.com/office/officeart/2008/layout/VerticalCurvedList"/>
    <dgm:cxn modelId="{8862A179-1493-49C3-BCE2-490232374A3C}" type="presParOf" srcId="{6CFBACA1-A47E-4A8A-B9F2-B1F4519224BA}" destId="{0ED32C43-1319-4CD8-BE99-8EB7C06CE619}" srcOrd="6" destOrd="0" presId="urn:microsoft.com/office/officeart/2008/layout/VerticalCurvedList"/>
    <dgm:cxn modelId="{334F157C-97A9-4054-A75C-D4A301BE070B}" type="presParOf" srcId="{0ED32C43-1319-4CD8-BE99-8EB7C06CE619}" destId="{40018934-87A0-436F-8091-7CBF034B8A99}" srcOrd="0" destOrd="0" presId="urn:microsoft.com/office/officeart/2008/layout/VerticalCurvedList"/>
    <dgm:cxn modelId="{A4C5E42E-DE9F-43D1-9DDC-D514F785C456}" type="presParOf" srcId="{6CFBACA1-A47E-4A8A-B9F2-B1F4519224BA}" destId="{13004696-3E51-4AF0-AB7E-B609A4CF3FB0}" srcOrd="7" destOrd="0" presId="urn:microsoft.com/office/officeart/2008/layout/VerticalCurvedList"/>
    <dgm:cxn modelId="{A433AC5F-4A30-427C-AD97-BBFD98FE12DF}" type="presParOf" srcId="{6CFBACA1-A47E-4A8A-B9F2-B1F4519224BA}" destId="{55516C20-7726-41DF-AD52-F7DBC1747A8C}" srcOrd="8" destOrd="0" presId="urn:microsoft.com/office/officeart/2008/layout/VerticalCurvedList"/>
    <dgm:cxn modelId="{0883E4B2-596D-4C71-950E-124ADCE32F0A}" type="presParOf" srcId="{55516C20-7726-41DF-AD52-F7DBC1747A8C}" destId="{94F7F615-AD0C-4724-B6B6-401CD57B18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FCA97-6B88-4439-A83E-DD4E42684A2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A46C0-8DC3-4FB4-8A2D-35354E752A3A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Протиставлення “варварам”: концепція “іншого”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004B9-CF7C-4624-9551-7EAF4C945D27}" type="parTrans" cxnId="{823C8D13-FCB8-4A14-85EB-47B5B8C1398F}">
      <dgm:prSet/>
      <dgm:spPr/>
      <dgm:t>
        <a:bodyPr/>
        <a:lstStyle/>
        <a:p>
          <a:endParaRPr lang="ru-RU"/>
        </a:p>
      </dgm:t>
    </dgm:pt>
    <dgm:pt modelId="{02B94225-4B48-4298-A71B-DF065C029AB0}" type="sibTrans" cxnId="{823C8D13-FCB8-4A14-85EB-47B5B8C1398F}">
      <dgm:prSet/>
      <dgm:spPr/>
      <dgm:t>
        <a:bodyPr/>
        <a:lstStyle/>
        <a:p>
          <a:endParaRPr lang="ru-RU"/>
        </a:p>
      </dgm:t>
    </dgm:pt>
    <dgm:pt modelId="{B89188E7-12FA-445D-B78C-3F946357C599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Греки та римляни сприймали нецивілізовані народи як загрозу для культури та порядку.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92D06-6A19-46BD-8F67-BDE4B5430056}" type="parTrans" cxnId="{8A1A4750-FF7F-49F1-AFFD-2DB99E5520CD}">
      <dgm:prSet/>
      <dgm:spPr/>
      <dgm:t>
        <a:bodyPr/>
        <a:lstStyle/>
        <a:p>
          <a:endParaRPr lang="ru-RU"/>
        </a:p>
      </dgm:t>
    </dgm:pt>
    <dgm:pt modelId="{C64438D3-BBCA-474E-A568-B3C6CF2FCF38}" type="sibTrans" cxnId="{8A1A4750-FF7F-49F1-AFFD-2DB99E5520CD}">
      <dgm:prSet/>
      <dgm:spPr/>
      <dgm:t>
        <a:bodyPr/>
        <a:lstStyle/>
        <a:p>
          <a:endParaRPr lang="ru-RU"/>
        </a:p>
      </dgm:t>
    </dgm:pt>
    <dgm:pt modelId="{D07D504B-BAFC-4907-8B12-151A1B5B038F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“Варвари” (скіфи, германці, кельти) розглядалися як ті, хто перебуває поза межами цивілізації.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E9292-D07C-4041-9768-ADE61120D377}" type="parTrans" cxnId="{10EC033C-236F-413B-9E7E-23DD724CA930}">
      <dgm:prSet/>
      <dgm:spPr/>
      <dgm:t>
        <a:bodyPr/>
        <a:lstStyle/>
        <a:p>
          <a:endParaRPr lang="ru-RU"/>
        </a:p>
      </dgm:t>
    </dgm:pt>
    <dgm:pt modelId="{31318A63-96D4-4A9C-A36D-92F3FCC4154F}" type="sibTrans" cxnId="{10EC033C-236F-413B-9E7E-23DD724CA930}">
      <dgm:prSet/>
      <dgm:spPr/>
      <dgm:t>
        <a:bodyPr/>
        <a:lstStyle/>
        <a:p>
          <a:endParaRPr lang="ru-RU"/>
        </a:p>
      </dgm:t>
    </dgm:pt>
    <dgm:pt modelId="{05046CEE-3FAE-4F94-A433-EA8E972723E6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Універсалізм античної цивілізації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9EF64-829B-4E96-A41C-23165117886E}" type="parTrans" cxnId="{5D7DBE52-8B6B-44AF-9735-40ABA57758E4}">
      <dgm:prSet/>
      <dgm:spPr/>
      <dgm:t>
        <a:bodyPr/>
        <a:lstStyle/>
        <a:p>
          <a:endParaRPr lang="ru-RU"/>
        </a:p>
      </dgm:t>
    </dgm:pt>
    <dgm:pt modelId="{4B4F51AF-8A94-495D-B7E7-DAA3F6FBEB3D}" type="sibTrans" cxnId="{5D7DBE52-8B6B-44AF-9735-40ABA57758E4}">
      <dgm:prSet/>
      <dgm:spPr/>
      <dgm:t>
        <a:bodyPr/>
        <a:lstStyle/>
        <a:p>
          <a:endParaRPr lang="ru-RU"/>
        </a:p>
      </dgm:t>
    </dgm:pt>
    <dgm:pt modelId="{60E553B3-3AE5-415D-886C-F15F56657D79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Давньогрецька філософія заклала основи європейської раціональності та ідеї універсальних законів.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31599-96A8-48D7-82EE-331C34F2FE4B}" type="parTrans" cxnId="{44A2EB8C-259F-4074-9DD8-020BE488BDF4}">
      <dgm:prSet/>
      <dgm:spPr/>
      <dgm:t>
        <a:bodyPr/>
        <a:lstStyle/>
        <a:p>
          <a:endParaRPr lang="ru-RU"/>
        </a:p>
      </dgm:t>
    </dgm:pt>
    <dgm:pt modelId="{73CA1BEB-3E3C-463F-BCDA-91D1E0C9236A}" type="sibTrans" cxnId="{44A2EB8C-259F-4074-9DD8-020BE488BDF4}">
      <dgm:prSet/>
      <dgm:spPr/>
      <dgm:t>
        <a:bodyPr/>
        <a:lstStyle/>
        <a:p>
          <a:endParaRPr lang="ru-RU"/>
        </a:p>
      </dgm:t>
    </dgm:pt>
    <dgm:pt modelId="{6D4AFD08-DC25-4512-BAAB-7AF6ECA38002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Римська імперія — перша спроба політичного об’єднання Європи під єдиною культурною, правовою та адміністративною системою.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98484-71D1-4109-8DF1-BAF3B4F111E6}" type="parTrans" cxnId="{B1EA2FAA-4316-4759-B869-C79DA6D3A321}">
      <dgm:prSet/>
      <dgm:spPr/>
      <dgm:t>
        <a:bodyPr/>
        <a:lstStyle/>
        <a:p>
          <a:endParaRPr lang="ru-RU"/>
        </a:p>
      </dgm:t>
    </dgm:pt>
    <dgm:pt modelId="{1854BE31-CE4F-40BB-BF53-38B9616EE863}" type="sibTrans" cxnId="{B1EA2FAA-4316-4759-B869-C79DA6D3A321}">
      <dgm:prSet/>
      <dgm:spPr/>
      <dgm:t>
        <a:bodyPr/>
        <a:lstStyle/>
        <a:p>
          <a:endParaRPr lang="ru-RU"/>
        </a:p>
      </dgm:t>
    </dgm:pt>
    <dgm:pt modelId="{3C391E41-EF55-4902-9755-7B53A9F8CCA8}" type="pres">
      <dgm:prSet presAssocID="{0E2FCA97-6B88-4439-A83E-DD4E42684A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527DF2-ED63-4FA5-8B3B-2A19250038AE}" type="pres">
      <dgm:prSet presAssocID="{25FA46C0-8DC3-4FB4-8A2D-35354E752A3A}" presName="root" presStyleCnt="0"/>
      <dgm:spPr/>
    </dgm:pt>
    <dgm:pt modelId="{7DF06828-C1FF-49AA-81D2-DA5755928A94}" type="pres">
      <dgm:prSet presAssocID="{25FA46C0-8DC3-4FB4-8A2D-35354E752A3A}" presName="rootComposite" presStyleCnt="0"/>
      <dgm:spPr/>
    </dgm:pt>
    <dgm:pt modelId="{011CFB97-B1EB-4B57-8042-C526B4F70132}" type="pres">
      <dgm:prSet presAssocID="{25FA46C0-8DC3-4FB4-8A2D-35354E752A3A}" presName="rootText" presStyleLbl="node1" presStyleIdx="0" presStyleCnt="2"/>
      <dgm:spPr/>
      <dgm:t>
        <a:bodyPr/>
        <a:lstStyle/>
        <a:p>
          <a:endParaRPr lang="ru-RU"/>
        </a:p>
      </dgm:t>
    </dgm:pt>
    <dgm:pt modelId="{CAF24830-3F0C-4380-AA48-61EAC1B6E074}" type="pres">
      <dgm:prSet presAssocID="{25FA46C0-8DC3-4FB4-8A2D-35354E752A3A}" presName="rootConnector" presStyleLbl="node1" presStyleIdx="0" presStyleCnt="2"/>
      <dgm:spPr/>
      <dgm:t>
        <a:bodyPr/>
        <a:lstStyle/>
        <a:p>
          <a:endParaRPr lang="ru-RU"/>
        </a:p>
      </dgm:t>
    </dgm:pt>
    <dgm:pt modelId="{F70F79D5-124E-42CB-BDF1-2139A4DF1351}" type="pres">
      <dgm:prSet presAssocID="{25FA46C0-8DC3-4FB4-8A2D-35354E752A3A}" presName="childShape" presStyleCnt="0"/>
      <dgm:spPr/>
    </dgm:pt>
    <dgm:pt modelId="{E1FD8543-8E9F-4FA9-BCF5-442DD3C80181}" type="pres">
      <dgm:prSet presAssocID="{53892D06-6A19-46BD-8F67-BDE4B543005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A8BF9B3C-612C-4E9E-A403-6C9808261816}" type="pres">
      <dgm:prSet presAssocID="{B89188E7-12FA-445D-B78C-3F946357C59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48709-7425-4029-9EEC-78DB3BFA5BAA}" type="pres">
      <dgm:prSet presAssocID="{C7EE9292-D07C-4041-9768-ADE61120D37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2D71D58-824C-4E27-B07B-C2AB42F98E64}" type="pres">
      <dgm:prSet presAssocID="{D07D504B-BAFC-4907-8B12-151A1B5B038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AB3B0-257F-46A2-8B20-094B69D1AB1E}" type="pres">
      <dgm:prSet presAssocID="{05046CEE-3FAE-4F94-A433-EA8E972723E6}" presName="root" presStyleCnt="0"/>
      <dgm:spPr/>
    </dgm:pt>
    <dgm:pt modelId="{071E879F-C6D9-4A42-9962-673C4C2E75D4}" type="pres">
      <dgm:prSet presAssocID="{05046CEE-3FAE-4F94-A433-EA8E972723E6}" presName="rootComposite" presStyleCnt="0"/>
      <dgm:spPr/>
    </dgm:pt>
    <dgm:pt modelId="{DE4D1706-6450-45FD-8BB9-67112F750EB0}" type="pres">
      <dgm:prSet presAssocID="{05046CEE-3FAE-4F94-A433-EA8E972723E6}" presName="rootText" presStyleLbl="node1" presStyleIdx="1" presStyleCnt="2"/>
      <dgm:spPr/>
      <dgm:t>
        <a:bodyPr/>
        <a:lstStyle/>
        <a:p>
          <a:endParaRPr lang="ru-RU"/>
        </a:p>
      </dgm:t>
    </dgm:pt>
    <dgm:pt modelId="{65419329-E673-45BF-B205-4C665374ABFD}" type="pres">
      <dgm:prSet presAssocID="{05046CEE-3FAE-4F94-A433-EA8E972723E6}" presName="rootConnector" presStyleLbl="node1" presStyleIdx="1" presStyleCnt="2"/>
      <dgm:spPr/>
      <dgm:t>
        <a:bodyPr/>
        <a:lstStyle/>
        <a:p>
          <a:endParaRPr lang="ru-RU"/>
        </a:p>
      </dgm:t>
    </dgm:pt>
    <dgm:pt modelId="{300DFFC4-2C4B-4231-B02E-ABDDA5D58099}" type="pres">
      <dgm:prSet presAssocID="{05046CEE-3FAE-4F94-A433-EA8E972723E6}" presName="childShape" presStyleCnt="0"/>
      <dgm:spPr/>
    </dgm:pt>
    <dgm:pt modelId="{EE6C58C2-537C-448B-B5F1-680868142F7C}" type="pres">
      <dgm:prSet presAssocID="{B9431599-96A8-48D7-82EE-331C34F2FE4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C08BA81-C6A8-441B-955D-947E131B4FC1}" type="pres">
      <dgm:prSet presAssocID="{60E553B3-3AE5-415D-886C-F15F56657D7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E6671-F377-49D5-907B-0793E89751B7}" type="pres">
      <dgm:prSet presAssocID="{5FA98484-71D1-4109-8DF1-BAF3B4F111E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BEE4350-F65D-4B07-B40F-F6986BD733FE}" type="pres">
      <dgm:prSet presAssocID="{6D4AFD08-DC25-4512-BAAB-7AF6ECA3800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DDA535-F722-4DC5-A336-930A3C8C32BD}" type="presOf" srcId="{05046CEE-3FAE-4F94-A433-EA8E972723E6}" destId="{DE4D1706-6450-45FD-8BB9-67112F750EB0}" srcOrd="0" destOrd="0" presId="urn:microsoft.com/office/officeart/2005/8/layout/hierarchy3"/>
    <dgm:cxn modelId="{5015D0F7-3DDC-48A0-9CC8-C7B7FEAAF8CD}" type="presOf" srcId="{25FA46C0-8DC3-4FB4-8A2D-35354E752A3A}" destId="{011CFB97-B1EB-4B57-8042-C526B4F70132}" srcOrd="0" destOrd="0" presId="urn:microsoft.com/office/officeart/2005/8/layout/hierarchy3"/>
    <dgm:cxn modelId="{10EC033C-236F-413B-9E7E-23DD724CA930}" srcId="{25FA46C0-8DC3-4FB4-8A2D-35354E752A3A}" destId="{D07D504B-BAFC-4907-8B12-151A1B5B038F}" srcOrd="1" destOrd="0" parTransId="{C7EE9292-D07C-4041-9768-ADE61120D377}" sibTransId="{31318A63-96D4-4A9C-A36D-92F3FCC4154F}"/>
    <dgm:cxn modelId="{823C8D13-FCB8-4A14-85EB-47B5B8C1398F}" srcId="{0E2FCA97-6B88-4439-A83E-DD4E42684A22}" destId="{25FA46C0-8DC3-4FB4-8A2D-35354E752A3A}" srcOrd="0" destOrd="0" parTransId="{ED4004B9-CF7C-4624-9551-7EAF4C945D27}" sibTransId="{02B94225-4B48-4298-A71B-DF065C029AB0}"/>
    <dgm:cxn modelId="{8A1A4750-FF7F-49F1-AFFD-2DB99E5520CD}" srcId="{25FA46C0-8DC3-4FB4-8A2D-35354E752A3A}" destId="{B89188E7-12FA-445D-B78C-3F946357C599}" srcOrd="0" destOrd="0" parTransId="{53892D06-6A19-46BD-8F67-BDE4B5430056}" sibTransId="{C64438D3-BBCA-474E-A568-B3C6CF2FCF38}"/>
    <dgm:cxn modelId="{6327802F-CBA7-4384-9E50-C090466A7D5A}" type="presOf" srcId="{0E2FCA97-6B88-4439-A83E-DD4E42684A22}" destId="{3C391E41-EF55-4902-9755-7B53A9F8CCA8}" srcOrd="0" destOrd="0" presId="urn:microsoft.com/office/officeart/2005/8/layout/hierarchy3"/>
    <dgm:cxn modelId="{5D7DBE52-8B6B-44AF-9735-40ABA57758E4}" srcId="{0E2FCA97-6B88-4439-A83E-DD4E42684A22}" destId="{05046CEE-3FAE-4F94-A433-EA8E972723E6}" srcOrd="1" destOrd="0" parTransId="{2919EF64-829B-4E96-A41C-23165117886E}" sibTransId="{4B4F51AF-8A94-495D-B7E7-DAA3F6FBEB3D}"/>
    <dgm:cxn modelId="{833B3D09-A2D5-4CCB-A0A3-A9748EC3433B}" type="presOf" srcId="{C7EE9292-D07C-4041-9768-ADE61120D377}" destId="{69048709-7425-4029-9EEC-78DB3BFA5BAA}" srcOrd="0" destOrd="0" presId="urn:microsoft.com/office/officeart/2005/8/layout/hierarchy3"/>
    <dgm:cxn modelId="{C7D64625-FC79-40FD-A240-62ABDD0E9038}" type="presOf" srcId="{60E553B3-3AE5-415D-886C-F15F56657D79}" destId="{6C08BA81-C6A8-441B-955D-947E131B4FC1}" srcOrd="0" destOrd="0" presId="urn:microsoft.com/office/officeart/2005/8/layout/hierarchy3"/>
    <dgm:cxn modelId="{B1EA2FAA-4316-4759-B869-C79DA6D3A321}" srcId="{05046CEE-3FAE-4F94-A433-EA8E972723E6}" destId="{6D4AFD08-DC25-4512-BAAB-7AF6ECA38002}" srcOrd="1" destOrd="0" parTransId="{5FA98484-71D1-4109-8DF1-BAF3B4F111E6}" sibTransId="{1854BE31-CE4F-40BB-BF53-38B9616EE863}"/>
    <dgm:cxn modelId="{2D778D96-9838-44F9-AFFB-69A55CE98779}" type="presOf" srcId="{25FA46C0-8DC3-4FB4-8A2D-35354E752A3A}" destId="{CAF24830-3F0C-4380-AA48-61EAC1B6E074}" srcOrd="1" destOrd="0" presId="urn:microsoft.com/office/officeart/2005/8/layout/hierarchy3"/>
    <dgm:cxn modelId="{22838A37-0937-4ABF-B0CE-462A29C8E6D1}" type="presOf" srcId="{D07D504B-BAFC-4907-8B12-151A1B5B038F}" destId="{D2D71D58-824C-4E27-B07B-C2AB42F98E64}" srcOrd="0" destOrd="0" presId="urn:microsoft.com/office/officeart/2005/8/layout/hierarchy3"/>
    <dgm:cxn modelId="{E0F8D45F-0F3B-405A-8DEA-026BE6928DE1}" type="presOf" srcId="{53892D06-6A19-46BD-8F67-BDE4B5430056}" destId="{E1FD8543-8E9F-4FA9-BCF5-442DD3C80181}" srcOrd="0" destOrd="0" presId="urn:microsoft.com/office/officeart/2005/8/layout/hierarchy3"/>
    <dgm:cxn modelId="{44A2EB8C-259F-4074-9DD8-020BE488BDF4}" srcId="{05046CEE-3FAE-4F94-A433-EA8E972723E6}" destId="{60E553B3-3AE5-415D-886C-F15F56657D79}" srcOrd="0" destOrd="0" parTransId="{B9431599-96A8-48D7-82EE-331C34F2FE4B}" sibTransId="{73CA1BEB-3E3C-463F-BCDA-91D1E0C9236A}"/>
    <dgm:cxn modelId="{86145017-E8A1-4AB9-A0AC-BE4631F57DE8}" type="presOf" srcId="{05046CEE-3FAE-4F94-A433-EA8E972723E6}" destId="{65419329-E673-45BF-B205-4C665374ABFD}" srcOrd="1" destOrd="0" presId="urn:microsoft.com/office/officeart/2005/8/layout/hierarchy3"/>
    <dgm:cxn modelId="{9E57EB31-B9D0-4110-BBBA-8B0BDBAC58F8}" type="presOf" srcId="{B89188E7-12FA-445D-B78C-3F946357C599}" destId="{A8BF9B3C-612C-4E9E-A403-6C9808261816}" srcOrd="0" destOrd="0" presId="urn:microsoft.com/office/officeart/2005/8/layout/hierarchy3"/>
    <dgm:cxn modelId="{25676985-D173-4F97-BA70-FB2892EAAD48}" type="presOf" srcId="{5FA98484-71D1-4109-8DF1-BAF3B4F111E6}" destId="{3CCE6671-F377-49D5-907B-0793E89751B7}" srcOrd="0" destOrd="0" presId="urn:microsoft.com/office/officeart/2005/8/layout/hierarchy3"/>
    <dgm:cxn modelId="{DECADB47-F935-417C-8964-E36361FF852F}" type="presOf" srcId="{6D4AFD08-DC25-4512-BAAB-7AF6ECA38002}" destId="{4BEE4350-F65D-4B07-B40F-F6986BD733FE}" srcOrd="0" destOrd="0" presId="urn:microsoft.com/office/officeart/2005/8/layout/hierarchy3"/>
    <dgm:cxn modelId="{86C04891-2F5B-418E-938F-BB2DE11B1B0C}" type="presOf" srcId="{B9431599-96A8-48D7-82EE-331C34F2FE4B}" destId="{EE6C58C2-537C-448B-B5F1-680868142F7C}" srcOrd="0" destOrd="0" presId="urn:microsoft.com/office/officeart/2005/8/layout/hierarchy3"/>
    <dgm:cxn modelId="{245D9896-58F9-4175-B8BE-BFBEB0310748}" type="presParOf" srcId="{3C391E41-EF55-4902-9755-7B53A9F8CCA8}" destId="{6F527DF2-ED63-4FA5-8B3B-2A19250038AE}" srcOrd="0" destOrd="0" presId="urn:microsoft.com/office/officeart/2005/8/layout/hierarchy3"/>
    <dgm:cxn modelId="{83EF3E04-5C85-4578-9DFC-905FFA7F186B}" type="presParOf" srcId="{6F527DF2-ED63-4FA5-8B3B-2A19250038AE}" destId="{7DF06828-C1FF-49AA-81D2-DA5755928A94}" srcOrd="0" destOrd="0" presId="urn:microsoft.com/office/officeart/2005/8/layout/hierarchy3"/>
    <dgm:cxn modelId="{803A9D7B-8FBB-4085-9113-026A568C615B}" type="presParOf" srcId="{7DF06828-C1FF-49AA-81D2-DA5755928A94}" destId="{011CFB97-B1EB-4B57-8042-C526B4F70132}" srcOrd="0" destOrd="0" presId="urn:microsoft.com/office/officeart/2005/8/layout/hierarchy3"/>
    <dgm:cxn modelId="{AC6041F4-D99C-402C-8E43-2BD5737C33A2}" type="presParOf" srcId="{7DF06828-C1FF-49AA-81D2-DA5755928A94}" destId="{CAF24830-3F0C-4380-AA48-61EAC1B6E074}" srcOrd="1" destOrd="0" presId="urn:microsoft.com/office/officeart/2005/8/layout/hierarchy3"/>
    <dgm:cxn modelId="{C56142DB-84C9-44D0-815F-22E913E9CD8B}" type="presParOf" srcId="{6F527DF2-ED63-4FA5-8B3B-2A19250038AE}" destId="{F70F79D5-124E-42CB-BDF1-2139A4DF1351}" srcOrd="1" destOrd="0" presId="urn:microsoft.com/office/officeart/2005/8/layout/hierarchy3"/>
    <dgm:cxn modelId="{D7B1D83E-540A-4E3D-9726-F74528FF89FD}" type="presParOf" srcId="{F70F79D5-124E-42CB-BDF1-2139A4DF1351}" destId="{E1FD8543-8E9F-4FA9-BCF5-442DD3C80181}" srcOrd="0" destOrd="0" presId="urn:microsoft.com/office/officeart/2005/8/layout/hierarchy3"/>
    <dgm:cxn modelId="{79F1065D-3D38-4DFE-8BC5-3FD41B04DE80}" type="presParOf" srcId="{F70F79D5-124E-42CB-BDF1-2139A4DF1351}" destId="{A8BF9B3C-612C-4E9E-A403-6C9808261816}" srcOrd="1" destOrd="0" presId="urn:microsoft.com/office/officeart/2005/8/layout/hierarchy3"/>
    <dgm:cxn modelId="{073A5AEF-D3E4-4AEB-9C38-96805E899CFD}" type="presParOf" srcId="{F70F79D5-124E-42CB-BDF1-2139A4DF1351}" destId="{69048709-7425-4029-9EEC-78DB3BFA5BAA}" srcOrd="2" destOrd="0" presId="urn:microsoft.com/office/officeart/2005/8/layout/hierarchy3"/>
    <dgm:cxn modelId="{07D15316-AC45-440A-909F-8144A1E1BFBC}" type="presParOf" srcId="{F70F79D5-124E-42CB-BDF1-2139A4DF1351}" destId="{D2D71D58-824C-4E27-B07B-C2AB42F98E64}" srcOrd="3" destOrd="0" presId="urn:microsoft.com/office/officeart/2005/8/layout/hierarchy3"/>
    <dgm:cxn modelId="{4BBE8FBB-EF54-409F-A3C5-5D6B0B7166E6}" type="presParOf" srcId="{3C391E41-EF55-4902-9755-7B53A9F8CCA8}" destId="{6E7AB3B0-257F-46A2-8B20-094B69D1AB1E}" srcOrd="1" destOrd="0" presId="urn:microsoft.com/office/officeart/2005/8/layout/hierarchy3"/>
    <dgm:cxn modelId="{63881F58-53E6-469A-8284-F5F86BBD2006}" type="presParOf" srcId="{6E7AB3B0-257F-46A2-8B20-094B69D1AB1E}" destId="{071E879F-C6D9-4A42-9962-673C4C2E75D4}" srcOrd="0" destOrd="0" presId="urn:microsoft.com/office/officeart/2005/8/layout/hierarchy3"/>
    <dgm:cxn modelId="{19E28E60-1B26-459E-8C98-5D2A5C796317}" type="presParOf" srcId="{071E879F-C6D9-4A42-9962-673C4C2E75D4}" destId="{DE4D1706-6450-45FD-8BB9-67112F750EB0}" srcOrd="0" destOrd="0" presId="urn:microsoft.com/office/officeart/2005/8/layout/hierarchy3"/>
    <dgm:cxn modelId="{62349881-9846-43C8-90F1-ACC5B2C5E69A}" type="presParOf" srcId="{071E879F-C6D9-4A42-9962-673C4C2E75D4}" destId="{65419329-E673-45BF-B205-4C665374ABFD}" srcOrd="1" destOrd="0" presId="urn:microsoft.com/office/officeart/2005/8/layout/hierarchy3"/>
    <dgm:cxn modelId="{98104D39-5F46-4D15-B503-8BCF0D44E84F}" type="presParOf" srcId="{6E7AB3B0-257F-46A2-8B20-094B69D1AB1E}" destId="{300DFFC4-2C4B-4231-B02E-ABDDA5D58099}" srcOrd="1" destOrd="0" presId="urn:microsoft.com/office/officeart/2005/8/layout/hierarchy3"/>
    <dgm:cxn modelId="{42D95400-1CEC-4258-8076-6B63F93F77FF}" type="presParOf" srcId="{300DFFC4-2C4B-4231-B02E-ABDDA5D58099}" destId="{EE6C58C2-537C-448B-B5F1-680868142F7C}" srcOrd="0" destOrd="0" presId="urn:microsoft.com/office/officeart/2005/8/layout/hierarchy3"/>
    <dgm:cxn modelId="{3795AEBE-A6E5-490A-8407-51B56BCEAC1E}" type="presParOf" srcId="{300DFFC4-2C4B-4231-B02E-ABDDA5D58099}" destId="{6C08BA81-C6A8-441B-955D-947E131B4FC1}" srcOrd="1" destOrd="0" presId="urn:microsoft.com/office/officeart/2005/8/layout/hierarchy3"/>
    <dgm:cxn modelId="{5C9A1C94-863A-413F-885A-F0AFAE4B1D55}" type="presParOf" srcId="{300DFFC4-2C4B-4231-B02E-ABDDA5D58099}" destId="{3CCE6671-F377-49D5-907B-0793E89751B7}" srcOrd="2" destOrd="0" presId="urn:microsoft.com/office/officeart/2005/8/layout/hierarchy3"/>
    <dgm:cxn modelId="{DE45C654-D29D-4128-81D1-4E9191558392}" type="presParOf" srcId="{300DFFC4-2C4B-4231-B02E-ABDDA5D58099}" destId="{4BEE4350-F65D-4B07-B40F-F6986BD733F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CC1BFD-0719-4F2F-9CDE-8ADADB5933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401CA8B-EA2E-4964-9D2F-E6574438A5DA}">
      <dgm:prSet custT="1"/>
      <dgm:spPr/>
      <dgm:t>
        <a:bodyPr/>
        <a:lstStyle/>
        <a:p>
          <a:pPr rtl="0"/>
          <a:r>
            <a:rPr lang="uk-UA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демократії, права, архітектури, філософії.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F4F73-FD01-4339-A4D5-94501A682849}" type="parTrans" cxnId="{D6C8FC4A-C0C1-4BA1-A213-4EFAE3F4B19C}">
      <dgm:prSet/>
      <dgm:spPr/>
      <dgm:t>
        <a:bodyPr/>
        <a:lstStyle/>
        <a:p>
          <a:endParaRPr lang="ru-RU"/>
        </a:p>
      </dgm:t>
    </dgm:pt>
    <dgm:pt modelId="{7A9C2DAB-C0A4-4651-8FF0-0B364823AF69}" type="sibTrans" cxnId="{D6C8FC4A-C0C1-4BA1-A213-4EFAE3F4B19C}">
      <dgm:prSet/>
      <dgm:spPr/>
      <dgm:t>
        <a:bodyPr/>
        <a:lstStyle/>
        <a:p>
          <a:endParaRPr lang="ru-RU"/>
        </a:p>
      </dgm:t>
    </dgm:pt>
    <dgm:pt modelId="{C5924AC6-D7F0-4937-A5BA-FBA35A07F52A}">
      <dgm:prSet custT="1"/>
      <dgm:spPr/>
      <dgm:t>
        <a:bodyPr/>
        <a:lstStyle/>
        <a:p>
          <a:pPr rtl="0"/>
          <a:r>
            <a:rPr lang="uk-UA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 античності на Ренесанс, Просвітництво та сучасну європейську ідентичність.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84C5C-EC41-433B-857D-99A706370905}" type="parTrans" cxnId="{BB330682-649B-4068-97D5-018F56510132}">
      <dgm:prSet/>
      <dgm:spPr/>
      <dgm:t>
        <a:bodyPr/>
        <a:lstStyle/>
        <a:p>
          <a:endParaRPr lang="ru-RU"/>
        </a:p>
      </dgm:t>
    </dgm:pt>
    <dgm:pt modelId="{8313262F-9ADB-4DA6-B835-BDE04D9709C6}" type="sibTrans" cxnId="{BB330682-649B-4068-97D5-018F56510132}">
      <dgm:prSet/>
      <dgm:spPr/>
      <dgm:t>
        <a:bodyPr/>
        <a:lstStyle/>
        <a:p>
          <a:endParaRPr lang="ru-RU"/>
        </a:p>
      </dgm:t>
    </dgm:pt>
    <dgm:pt modelId="{C86D7751-FFD1-4C9D-9C46-AE6C30859EF0}">
      <dgm:prSet custT="1"/>
      <dgm:spPr/>
      <dgm:t>
        <a:bodyPr/>
        <a:lstStyle/>
        <a:p>
          <a:pPr rtl="0"/>
          <a:r>
            <a:rPr lang="uk-UA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ідей про свободу, громадянство, індивідуалізм та спільність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E8374-F182-4054-BE5A-50880E7CF643}" type="parTrans" cxnId="{CD0A8DAC-2AFC-4068-832F-75211CFA769C}">
      <dgm:prSet/>
      <dgm:spPr/>
      <dgm:t>
        <a:bodyPr/>
        <a:lstStyle/>
        <a:p>
          <a:endParaRPr lang="ru-RU"/>
        </a:p>
      </dgm:t>
    </dgm:pt>
    <dgm:pt modelId="{43BAF9F3-3E9B-4852-B2ED-A5FC0C49BBF4}" type="sibTrans" cxnId="{CD0A8DAC-2AFC-4068-832F-75211CFA769C}">
      <dgm:prSet/>
      <dgm:spPr/>
      <dgm:t>
        <a:bodyPr/>
        <a:lstStyle/>
        <a:p>
          <a:endParaRPr lang="ru-RU"/>
        </a:p>
      </dgm:t>
    </dgm:pt>
    <dgm:pt modelId="{A042A3FE-7FB4-4F0E-AB16-BBE22EAEE230}" type="pres">
      <dgm:prSet presAssocID="{31CC1BFD-0719-4F2F-9CDE-8ADADB59336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2A3D0-6CF4-4939-AAD8-951F88CF051F}" type="pres">
      <dgm:prSet presAssocID="{31CC1BFD-0719-4F2F-9CDE-8ADADB593366}" presName="arrow" presStyleLbl="bgShp" presStyleIdx="0" presStyleCnt="1"/>
      <dgm:spPr/>
    </dgm:pt>
    <dgm:pt modelId="{2FF40098-F90B-4A11-812A-5F58A73D364C}" type="pres">
      <dgm:prSet presAssocID="{31CC1BFD-0719-4F2F-9CDE-8ADADB593366}" presName="linearProcess" presStyleCnt="0"/>
      <dgm:spPr/>
    </dgm:pt>
    <dgm:pt modelId="{A3E10685-1424-4D7A-BA24-7BEA8EBFD225}" type="pres">
      <dgm:prSet presAssocID="{E401CA8B-EA2E-4964-9D2F-E6574438A5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EFB32-AC67-46F7-BE3F-4AB0BCAACA96}" type="pres">
      <dgm:prSet presAssocID="{7A9C2DAB-C0A4-4651-8FF0-0B364823AF69}" presName="sibTrans" presStyleCnt="0"/>
      <dgm:spPr/>
    </dgm:pt>
    <dgm:pt modelId="{ADCD5FCB-1961-4E6B-8355-7310A5D307BF}" type="pres">
      <dgm:prSet presAssocID="{C5924AC6-D7F0-4937-A5BA-FBA35A07F5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5DF1F-5D7A-4090-A260-61547D7FE163}" type="pres">
      <dgm:prSet presAssocID="{8313262F-9ADB-4DA6-B835-BDE04D9709C6}" presName="sibTrans" presStyleCnt="0"/>
      <dgm:spPr/>
    </dgm:pt>
    <dgm:pt modelId="{67AAB36A-AE46-4CFB-BA6E-1D14800AE6A7}" type="pres">
      <dgm:prSet presAssocID="{C86D7751-FFD1-4C9D-9C46-AE6C30859E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C8FC4A-C0C1-4BA1-A213-4EFAE3F4B19C}" srcId="{31CC1BFD-0719-4F2F-9CDE-8ADADB593366}" destId="{E401CA8B-EA2E-4964-9D2F-E6574438A5DA}" srcOrd="0" destOrd="0" parTransId="{D9AF4F73-FD01-4339-A4D5-94501A682849}" sibTransId="{7A9C2DAB-C0A4-4651-8FF0-0B364823AF69}"/>
    <dgm:cxn modelId="{BB330682-649B-4068-97D5-018F56510132}" srcId="{31CC1BFD-0719-4F2F-9CDE-8ADADB593366}" destId="{C5924AC6-D7F0-4937-A5BA-FBA35A07F52A}" srcOrd="1" destOrd="0" parTransId="{E7B84C5C-EC41-433B-857D-99A706370905}" sibTransId="{8313262F-9ADB-4DA6-B835-BDE04D9709C6}"/>
    <dgm:cxn modelId="{E407D9F8-89F3-411B-BA33-6A837A51C1D3}" type="presOf" srcId="{E401CA8B-EA2E-4964-9D2F-E6574438A5DA}" destId="{A3E10685-1424-4D7A-BA24-7BEA8EBFD225}" srcOrd="0" destOrd="0" presId="urn:microsoft.com/office/officeart/2005/8/layout/hProcess9"/>
    <dgm:cxn modelId="{CD0A8DAC-2AFC-4068-832F-75211CFA769C}" srcId="{31CC1BFD-0719-4F2F-9CDE-8ADADB593366}" destId="{C86D7751-FFD1-4C9D-9C46-AE6C30859EF0}" srcOrd="2" destOrd="0" parTransId="{A5AE8374-F182-4054-BE5A-50880E7CF643}" sibTransId="{43BAF9F3-3E9B-4852-B2ED-A5FC0C49BBF4}"/>
    <dgm:cxn modelId="{943ED7EE-96AB-4294-A37A-1D6E64349D5B}" type="presOf" srcId="{C86D7751-FFD1-4C9D-9C46-AE6C30859EF0}" destId="{67AAB36A-AE46-4CFB-BA6E-1D14800AE6A7}" srcOrd="0" destOrd="0" presId="urn:microsoft.com/office/officeart/2005/8/layout/hProcess9"/>
    <dgm:cxn modelId="{0A7F299D-DC16-42ED-B585-430038D9BA2D}" type="presOf" srcId="{C5924AC6-D7F0-4937-A5BA-FBA35A07F52A}" destId="{ADCD5FCB-1961-4E6B-8355-7310A5D307BF}" srcOrd="0" destOrd="0" presId="urn:microsoft.com/office/officeart/2005/8/layout/hProcess9"/>
    <dgm:cxn modelId="{EDA6EBE5-5B5E-4005-9E43-94401FBF63C4}" type="presOf" srcId="{31CC1BFD-0719-4F2F-9CDE-8ADADB593366}" destId="{A042A3FE-7FB4-4F0E-AB16-BBE22EAEE230}" srcOrd="0" destOrd="0" presId="urn:microsoft.com/office/officeart/2005/8/layout/hProcess9"/>
    <dgm:cxn modelId="{361BCEF1-BFC0-497E-A306-AC43ADA2F1E9}" type="presParOf" srcId="{A042A3FE-7FB4-4F0E-AB16-BBE22EAEE230}" destId="{96D2A3D0-6CF4-4939-AAD8-951F88CF051F}" srcOrd="0" destOrd="0" presId="urn:microsoft.com/office/officeart/2005/8/layout/hProcess9"/>
    <dgm:cxn modelId="{E033B94C-18AA-44BC-8369-190C53152AC7}" type="presParOf" srcId="{A042A3FE-7FB4-4F0E-AB16-BBE22EAEE230}" destId="{2FF40098-F90B-4A11-812A-5F58A73D364C}" srcOrd="1" destOrd="0" presId="urn:microsoft.com/office/officeart/2005/8/layout/hProcess9"/>
    <dgm:cxn modelId="{A40D8195-8E3E-412E-8848-06FB3B4D44EC}" type="presParOf" srcId="{2FF40098-F90B-4A11-812A-5F58A73D364C}" destId="{A3E10685-1424-4D7A-BA24-7BEA8EBFD225}" srcOrd="0" destOrd="0" presId="urn:microsoft.com/office/officeart/2005/8/layout/hProcess9"/>
    <dgm:cxn modelId="{BE1162AB-3EE1-4D0B-8D63-BDF0CF8A75A8}" type="presParOf" srcId="{2FF40098-F90B-4A11-812A-5F58A73D364C}" destId="{569EFB32-AC67-46F7-BE3F-4AB0BCAACA96}" srcOrd="1" destOrd="0" presId="urn:microsoft.com/office/officeart/2005/8/layout/hProcess9"/>
    <dgm:cxn modelId="{F795D847-C5F8-4A51-9B59-58D285BAF24A}" type="presParOf" srcId="{2FF40098-F90B-4A11-812A-5F58A73D364C}" destId="{ADCD5FCB-1961-4E6B-8355-7310A5D307BF}" srcOrd="2" destOrd="0" presId="urn:microsoft.com/office/officeart/2005/8/layout/hProcess9"/>
    <dgm:cxn modelId="{54FE2F94-8829-428D-A4D6-92AB56B1D135}" type="presParOf" srcId="{2FF40098-F90B-4A11-812A-5F58A73D364C}" destId="{B4E5DF1F-5D7A-4090-A260-61547D7FE163}" srcOrd="3" destOrd="0" presId="urn:microsoft.com/office/officeart/2005/8/layout/hProcess9"/>
    <dgm:cxn modelId="{58540B8E-92DA-439E-B578-06A36BBB453E}" type="presParOf" srcId="{2FF40098-F90B-4A11-812A-5F58A73D364C}" destId="{67AAB36A-AE46-4CFB-BA6E-1D14800AE6A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9E859C-99EA-45CB-A4F1-CF0774B6DA2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184A948-793A-4EFC-A588-4FC338A60D73}">
      <dgm:prSet/>
      <dgm:spPr/>
      <dgm:t>
        <a:bodyPr/>
        <a:lstStyle/>
        <a:p>
          <a:pPr rtl="0"/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синтез античної спадщини, християнства та варварських традицій.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72A50-957B-468F-AFE7-5B0792F57468}" type="parTrans" cxnId="{A9BE40B4-0FAD-4B3C-A5C3-56A94B11E5ED}">
      <dgm:prSet/>
      <dgm:spPr/>
      <dgm:t>
        <a:bodyPr/>
        <a:lstStyle/>
        <a:p>
          <a:endParaRPr lang="ru-RU"/>
        </a:p>
      </dgm:t>
    </dgm:pt>
    <dgm:pt modelId="{EC8E1E2E-7E37-437E-A50B-96D6DFD672F0}" type="sibTrans" cxnId="{A9BE40B4-0FAD-4B3C-A5C3-56A94B11E5ED}">
      <dgm:prSet/>
      <dgm:spPr/>
      <dgm:t>
        <a:bodyPr/>
        <a:lstStyle/>
        <a:p>
          <a:endParaRPr lang="ru-RU"/>
        </a:p>
      </dgm:t>
    </dgm:pt>
    <dgm:pt modelId="{119F283E-B059-4FF9-AA51-029E4F7FCF24}">
      <dgm:prSet/>
      <dgm:spPr/>
      <dgm:t>
        <a:bodyPr/>
        <a:lstStyle/>
        <a:p>
          <a:pPr rtl="0"/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політична, релігійна та культурна спільність стала основою для ідеї “європейського світу”</a:t>
          </a:r>
          <a:r>
            <a:rPr lang="ru-RU" dirty="0" smtClean="0"/>
            <a:t>.</a:t>
          </a:r>
          <a:endParaRPr lang="ru-RU" dirty="0"/>
        </a:p>
      </dgm:t>
    </dgm:pt>
    <dgm:pt modelId="{EDB268BD-FAE9-457F-A60B-E432019BCA68}" type="parTrans" cxnId="{ED6BBD91-95AD-49DC-88B9-3E5D96785EEB}">
      <dgm:prSet/>
      <dgm:spPr/>
      <dgm:t>
        <a:bodyPr/>
        <a:lstStyle/>
        <a:p>
          <a:endParaRPr lang="ru-RU"/>
        </a:p>
      </dgm:t>
    </dgm:pt>
    <dgm:pt modelId="{BAD624F9-D328-4633-9540-77CF037E3F53}" type="sibTrans" cxnId="{ED6BBD91-95AD-49DC-88B9-3E5D96785EEB}">
      <dgm:prSet/>
      <dgm:spPr/>
      <dgm:t>
        <a:bodyPr/>
        <a:lstStyle/>
        <a:p>
          <a:endParaRPr lang="ru-RU"/>
        </a:p>
      </dgm:t>
    </dgm:pt>
    <dgm:pt modelId="{B99CC0FD-D0C4-4E84-A6F4-E6E9663492DC}" type="pres">
      <dgm:prSet presAssocID="{F29E859C-99EA-45CB-A4F1-CF0774B6DA2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69323-A973-407B-929B-D921615960C5}" type="pres">
      <dgm:prSet presAssocID="{F29E859C-99EA-45CB-A4F1-CF0774B6DA2B}" presName="divider" presStyleLbl="fgShp" presStyleIdx="0" presStyleCnt="1"/>
      <dgm:spPr/>
    </dgm:pt>
    <dgm:pt modelId="{7FF8EAA6-936A-4F5C-960B-7041536E6E66}" type="pres">
      <dgm:prSet presAssocID="{8184A948-793A-4EFC-A588-4FC338A60D73}" presName="downArrow" presStyleLbl="node1" presStyleIdx="0" presStyleCnt="2"/>
      <dgm:spPr>
        <a:solidFill>
          <a:srgbClr val="FFC000"/>
        </a:solidFill>
      </dgm:spPr>
    </dgm:pt>
    <dgm:pt modelId="{AC65B75C-F77A-46EF-8943-04CB276EF05A}" type="pres">
      <dgm:prSet presAssocID="{8184A948-793A-4EFC-A588-4FC338A60D7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3572A-442B-4B0B-9877-131B52EE3EBC}" type="pres">
      <dgm:prSet presAssocID="{119F283E-B059-4FF9-AA51-029E4F7FCF24}" presName="upArrow" presStyleLbl="node1" presStyleIdx="1" presStyleCnt="2"/>
      <dgm:spPr>
        <a:solidFill>
          <a:srgbClr val="92D050"/>
        </a:solidFill>
      </dgm:spPr>
    </dgm:pt>
    <dgm:pt modelId="{3E042E53-8D2D-49E5-9BAB-1F1A5588C112}" type="pres">
      <dgm:prSet presAssocID="{119F283E-B059-4FF9-AA51-029E4F7FCF2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BBD91-95AD-49DC-88B9-3E5D96785EEB}" srcId="{F29E859C-99EA-45CB-A4F1-CF0774B6DA2B}" destId="{119F283E-B059-4FF9-AA51-029E4F7FCF24}" srcOrd="1" destOrd="0" parTransId="{EDB268BD-FAE9-457F-A60B-E432019BCA68}" sibTransId="{BAD624F9-D328-4633-9540-77CF037E3F53}"/>
    <dgm:cxn modelId="{BB9FA3C4-6625-4DE9-9A02-B152CC9891D7}" type="presOf" srcId="{8184A948-793A-4EFC-A588-4FC338A60D73}" destId="{AC65B75C-F77A-46EF-8943-04CB276EF05A}" srcOrd="0" destOrd="0" presId="urn:microsoft.com/office/officeart/2005/8/layout/arrow3"/>
    <dgm:cxn modelId="{A9BE40B4-0FAD-4B3C-A5C3-56A94B11E5ED}" srcId="{F29E859C-99EA-45CB-A4F1-CF0774B6DA2B}" destId="{8184A948-793A-4EFC-A588-4FC338A60D73}" srcOrd="0" destOrd="0" parTransId="{78572A50-957B-468F-AFE7-5B0792F57468}" sibTransId="{EC8E1E2E-7E37-437E-A50B-96D6DFD672F0}"/>
    <dgm:cxn modelId="{DB728316-9A3C-4A04-A946-099C1BEDA32C}" type="presOf" srcId="{119F283E-B059-4FF9-AA51-029E4F7FCF24}" destId="{3E042E53-8D2D-49E5-9BAB-1F1A5588C112}" srcOrd="0" destOrd="0" presId="urn:microsoft.com/office/officeart/2005/8/layout/arrow3"/>
    <dgm:cxn modelId="{EE33A879-32DF-4137-8C0C-DB2246595C8A}" type="presOf" srcId="{F29E859C-99EA-45CB-A4F1-CF0774B6DA2B}" destId="{B99CC0FD-D0C4-4E84-A6F4-E6E9663492DC}" srcOrd="0" destOrd="0" presId="urn:microsoft.com/office/officeart/2005/8/layout/arrow3"/>
    <dgm:cxn modelId="{6FE75060-3536-42CE-BA53-E01E5A4EEBBF}" type="presParOf" srcId="{B99CC0FD-D0C4-4E84-A6F4-E6E9663492DC}" destId="{33B69323-A973-407B-929B-D921615960C5}" srcOrd="0" destOrd="0" presId="urn:microsoft.com/office/officeart/2005/8/layout/arrow3"/>
    <dgm:cxn modelId="{4F493373-6BA5-4A08-929F-C033EE63B568}" type="presParOf" srcId="{B99CC0FD-D0C4-4E84-A6F4-E6E9663492DC}" destId="{7FF8EAA6-936A-4F5C-960B-7041536E6E66}" srcOrd="1" destOrd="0" presId="urn:microsoft.com/office/officeart/2005/8/layout/arrow3"/>
    <dgm:cxn modelId="{3C54C272-1F9A-4892-B75C-131D68349F28}" type="presParOf" srcId="{B99CC0FD-D0C4-4E84-A6F4-E6E9663492DC}" destId="{AC65B75C-F77A-46EF-8943-04CB276EF05A}" srcOrd="2" destOrd="0" presId="urn:microsoft.com/office/officeart/2005/8/layout/arrow3"/>
    <dgm:cxn modelId="{634730A4-7BF6-480E-9F3A-F75C88E927FC}" type="presParOf" srcId="{B99CC0FD-D0C4-4E84-A6F4-E6E9663492DC}" destId="{7113572A-442B-4B0B-9877-131B52EE3EBC}" srcOrd="3" destOrd="0" presId="urn:microsoft.com/office/officeart/2005/8/layout/arrow3"/>
    <dgm:cxn modelId="{A74A4D2A-BE3B-455D-8635-40EE949E85C9}" type="presParOf" srcId="{B99CC0FD-D0C4-4E84-A6F4-E6E9663492DC}" destId="{3E042E53-8D2D-49E5-9BAB-1F1A5588C11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546CC8-8430-45FD-95E1-3BBFAD922C0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F9655A-7C47-4785-8A88-F08CB1A958AE}">
      <dgm:prSet/>
      <dgm:spPr/>
      <dgm:t>
        <a:bodyPr/>
        <a:lstStyle/>
        <a:p>
          <a:pPr rtl="0"/>
          <a:r>
            <a:rPr lang="ru-RU" smtClean="0"/>
            <a:t>Християнство стало основним світоглядним і культурним чинником середньовічної Європи, як основа цивілізації. </a:t>
          </a:r>
          <a:endParaRPr lang="ru-RU"/>
        </a:p>
      </dgm:t>
    </dgm:pt>
    <dgm:pt modelId="{BEFA7102-1154-49A1-A967-9331CDB0B58C}" type="parTrans" cxnId="{C6076CBC-723C-4AB9-995D-3B336D47B829}">
      <dgm:prSet/>
      <dgm:spPr/>
      <dgm:t>
        <a:bodyPr/>
        <a:lstStyle/>
        <a:p>
          <a:endParaRPr lang="ru-RU"/>
        </a:p>
      </dgm:t>
    </dgm:pt>
    <dgm:pt modelId="{3E552E79-AD10-4863-819D-BDC12999F08B}" type="sibTrans" cxnId="{C6076CBC-723C-4AB9-995D-3B336D47B829}">
      <dgm:prSet/>
      <dgm:spPr/>
      <dgm:t>
        <a:bodyPr/>
        <a:lstStyle/>
        <a:p>
          <a:endParaRPr lang="ru-RU"/>
        </a:p>
      </dgm:t>
    </dgm:pt>
    <dgm:pt modelId="{675CDDC8-1ECB-438C-90DA-64CE8CDBF33A}">
      <dgm:prSet/>
      <dgm:spPr/>
      <dgm:t>
        <a:bodyPr/>
        <a:lstStyle/>
        <a:p>
          <a:pPr rtl="0"/>
          <a:r>
            <a:rPr lang="ru-RU" smtClean="0"/>
            <a:t>Концепція “Християнського світу” </a:t>
          </a:r>
          <a:endParaRPr lang="ru-RU"/>
        </a:p>
      </dgm:t>
    </dgm:pt>
    <dgm:pt modelId="{C032EB24-B2F0-4178-875B-237329127793}" type="parTrans" cxnId="{4E0ABE58-5A81-41DD-AF22-3153D261946D}">
      <dgm:prSet/>
      <dgm:spPr/>
      <dgm:t>
        <a:bodyPr/>
        <a:lstStyle/>
        <a:p>
          <a:endParaRPr lang="ru-RU"/>
        </a:p>
      </dgm:t>
    </dgm:pt>
    <dgm:pt modelId="{51FC1C39-EE2D-45D2-8DB5-099EDEF4074A}" type="sibTrans" cxnId="{4E0ABE58-5A81-41DD-AF22-3153D261946D}">
      <dgm:prSet/>
      <dgm:spPr/>
      <dgm:t>
        <a:bodyPr/>
        <a:lstStyle/>
        <a:p>
          <a:endParaRPr lang="ru-RU"/>
        </a:p>
      </dgm:t>
    </dgm:pt>
    <dgm:pt modelId="{16CC9D84-71B6-446F-9874-568F692D0C5E}">
      <dgm:prSet/>
      <dgm:spPr/>
      <dgm:t>
        <a:bodyPr/>
        <a:lstStyle/>
        <a:p>
          <a:pPr rtl="0"/>
          <a:r>
            <a:rPr lang="ru-RU" smtClean="0"/>
            <a:t>Протиставлення “християнського світу” мусульманському Сходу та язичницькому Північному Сходу.</a:t>
          </a:r>
          <a:endParaRPr lang="ru-RU"/>
        </a:p>
      </dgm:t>
    </dgm:pt>
    <dgm:pt modelId="{29F57D65-36CD-46AF-B952-7AE02B3070B2}" type="parTrans" cxnId="{2BDC5245-5C62-4CCA-A7B2-6B8557D10AED}">
      <dgm:prSet/>
      <dgm:spPr/>
      <dgm:t>
        <a:bodyPr/>
        <a:lstStyle/>
        <a:p>
          <a:endParaRPr lang="ru-RU"/>
        </a:p>
      </dgm:t>
    </dgm:pt>
    <dgm:pt modelId="{40F59C57-0421-4E16-A7ED-826A12834F8E}" type="sibTrans" cxnId="{2BDC5245-5C62-4CCA-A7B2-6B8557D10AED}">
      <dgm:prSet/>
      <dgm:spPr/>
      <dgm:t>
        <a:bodyPr/>
        <a:lstStyle/>
        <a:p>
          <a:endParaRPr lang="ru-RU"/>
        </a:p>
      </dgm:t>
    </dgm:pt>
    <dgm:pt modelId="{3F222483-3704-44BA-9DD9-D172E03CBE16}" type="pres">
      <dgm:prSet presAssocID="{CD546CC8-8430-45FD-95E1-3BBFAD922C0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40EB83-DF8C-4D33-A4A4-7C94D3D97B29}" type="pres">
      <dgm:prSet presAssocID="{69F9655A-7C47-4785-8A88-F08CB1A958AE}" presName="hierRoot1" presStyleCnt="0">
        <dgm:presLayoutVars>
          <dgm:hierBranch val="init"/>
        </dgm:presLayoutVars>
      </dgm:prSet>
      <dgm:spPr/>
    </dgm:pt>
    <dgm:pt modelId="{67FC556B-93A0-4A00-B2F6-7861693CF896}" type="pres">
      <dgm:prSet presAssocID="{69F9655A-7C47-4785-8A88-F08CB1A958AE}" presName="rootComposite1" presStyleCnt="0"/>
      <dgm:spPr/>
    </dgm:pt>
    <dgm:pt modelId="{E96D0D6A-4D06-4E21-A394-BD7BD96A4928}" type="pres">
      <dgm:prSet presAssocID="{69F9655A-7C47-4785-8A88-F08CB1A958A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633964-88FE-41BC-A2F4-C56E126071AD}" type="pres">
      <dgm:prSet presAssocID="{69F9655A-7C47-4785-8A88-F08CB1A958AE}" presName="topArc1" presStyleLbl="parChTrans1D1" presStyleIdx="0" presStyleCnt="6"/>
      <dgm:spPr/>
    </dgm:pt>
    <dgm:pt modelId="{7B67DC25-0D40-449A-896F-ADC7C58365B5}" type="pres">
      <dgm:prSet presAssocID="{69F9655A-7C47-4785-8A88-F08CB1A958AE}" presName="bottomArc1" presStyleLbl="parChTrans1D1" presStyleIdx="1" presStyleCnt="6"/>
      <dgm:spPr/>
    </dgm:pt>
    <dgm:pt modelId="{7A551DD5-E0A6-43E6-964C-317A231B52C5}" type="pres">
      <dgm:prSet presAssocID="{69F9655A-7C47-4785-8A88-F08CB1A958AE}" presName="topConnNode1" presStyleLbl="node1" presStyleIdx="0" presStyleCnt="0"/>
      <dgm:spPr/>
      <dgm:t>
        <a:bodyPr/>
        <a:lstStyle/>
        <a:p>
          <a:endParaRPr lang="ru-RU"/>
        </a:p>
      </dgm:t>
    </dgm:pt>
    <dgm:pt modelId="{31E7D6AB-4F64-4474-B753-1B443B85F4D1}" type="pres">
      <dgm:prSet presAssocID="{69F9655A-7C47-4785-8A88-F08CB1A958AE}" presName="hierChild2" presStyleCnt="0"/>
      <dgm:spPr/>
    </dgm:pt>
    <dgm:pt modelId="{ED2D3854-D51C-47BC-91AB-DDEACBE150C6}" type="pres">
      <dgm:prSet presAssocID="{69F9655A-7C47-4785-8A88-F08CB1A958AE}" presName="hierChild3" presStyleCnt="0"/>
      <dgm:spPr/>
    </dgm:pt>
    <dgm:pt modelId="{5DB38B56-5A60-4522-A319-937584E5BFB6}" type="pres">
      <dgm:prSet presAssocID="{675CDDC8-1ECB-438C-90DA-64CE8CDBF33A}" presName="hierRoot1" presStyleCnt="0">
        <dgm:presLayoutVars>
          <dgm:hierBranch val="init"/>
        </dgm:presLayoutVars>
      </dgm:prSet>
      <dgm:spPr/>
    </dgm:pt>
    <dgm:pt modelId="{707C0F55-164A-4377-8188-14D0915923E0}" type="pres">
      <dgm:prSet presAssocID="{675CDDC8-1ECB-438C-90DA-64CE8CDBF33A}" presName="rootComposite1" presStyleCnt="0"/>
      <dgm:spPr/>
    </dgm:pt>
    <dgm:pt modelId="{4C327F18-A30B-45CD-8F78-5BB535380D5C}" type="pres">
      <dgm:prSet presAssocID="{675CDDC8-1ECB-438C-90DA-64CE8CDBF33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32188-5F86-465A-B21C-C1AF2D19C1B7}" type="pres">
      <dgm:prSet presAssocID="{675CDDC8-1ECB-438C-90DA-64CE8CDBF33A}" presName="topArc1" presStyleLbl="parChTrans1D1" presStyleIdx="2" presStyleCnt="6"/>
      <dgm:spPr/>
    </dgm:pt>
    <dgm:pt modelId="{309C0D64-A0AA-410D-8434-32ED4CC304EF}" type="pres">
      <dgm:prSet presAssocID="{675CDDC8-1ECB-438C-90DA-64CE8CDBF33A}" presName="bottomArc1" presStyleLbl="parChTrans1D1" presStyleIdx="3" presStyleCnt="6"/>
      <dgm:spPr/>
    </dgm:pt>
    <dgm:pt modelId="{5E010F03-0792-4F04-B011-EFA601FEF8AF}" type="pres">
      <dgm:prSet presAssocID="{675CDDC8-1ECB-438C-90DA-64CE8CDBF33A}" presName="topConnNode1" presStyleLbl="node1" presStyleIdx="0" presStyleCnt="0"/>
      <dgm:spPr/>
      <dgm:t>
        <a:bodyPr/>
        <a:lstStyle/>
        <a:p>
          <a:endParaRPr lang="ru-RU"/>
        </a:p>
      </dgm:t>
    </dgm:pt>
    <dgm:pt modelId="{3BEC8183-D4DB-4478-B3A2-73F5B165E42C}" type="pres">
      <dgm:prSet presAssocID="{675CDDC8-1ECB-438C-90DA-64CE8CDBF33A}" presName="hierChild2" presStyleCnt="0"/>
      <dgm:spPr/>
    </dgm:pt>
    <dgm:pt modelId="{386B38AA-AB73-40A8-8FA7-73F85F18C998}" type="pres">
      <dgm:prSet presAssocID="{675CDDC8-1ECB-438C-90DA-64CE8CDBF33A}" presName="hierChild3" presStyleCnt="0"/>
      <dgm:spPr/>
    </dgm:pt>
    <dgm:pt modelId="{972D004D-7E41-448D-A80D-9640EA1B6A8D}" type="pres">
      <dgm:prSet presAssocID="{16CC9D84-71B6-446F-9874-568F692D0C5E}" presName="hierRoot1" presStyleCnt="0">
        <dgm:presLayoutVars>
          <dgm:hierBranch val="init"/>
        </dgm:presLayoutVars>
      </dgm:prSet>
      <dgm:spPr/>
    </dgm:pt>
    <dgm:pt modelId="{61BE33C0-223C-4A71-B259-F7F5D9A38BC1}" type="pres">
      <dgm:prSet presAssocID="{16CC9D84-71B6-446F-9874-568F692D0C5E}" presName="rootComposite1" presStyleCnt="0"/>
      <dgm:spPr/>
    </dgm:pt>
    <dgm:pt modelId="{4205ABC7-9815-4570-A213-0ECC4DB5420A}" type="pres">
      <dgm:prSet presAssocID="{16CC9D84-71B6-446F-9874-568F692D0C5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FBDDE-56FA-4D6A-A6CC-66B83C7AA0C3}" type="pres">
      <dgm:prSet presAssocID="{16CC9D84-71B6-446F-9874-568F692D0C5E}" presName="topArc1" presStyleLbl="parChTrans1D1" presStyleIdx="4" presStyleCnt="6"/>
      <dgm:spPr/>
    </dgm:pt>
    <dgm:pt modelId="{60933957-E09F-4CF6-98D6-2A8372387BA4}" type="pres">
      <dgm:prSet presAssocID="{16CC9D84-71B6-446F-9874-568F692D0C5E}" presName="bottomArc1" presStyleLbl="parChTrans1D1" presStyleIdx="5" presStyleCnt="6"/>
      <dgm:spPr/>
    </dgm:pt>
    <dgm:pt modelId="{5B886560-348B-4039-BC02-A5469377CFD9}" type="pres">
      <dgm:prSet presAssocID="{16CC9D84-71B6-446F-9874-568F692D0C5E}" presName="topConnNode1" presStyleLbl="node1" presStyleIdx="0" presStyleCnt="0"/>
      <dgm:spPr/>
      <dgm:t>
        <a:bodyPr/>
        <a:lstStyle/>
        <a:p>
          <a:endParaRPr lang="ru-RU"/>
        </a:p>
      </dgm:t>
    </dgm:pt>
    <dgm:pt modelId="{1B603204-38EF-485C-89C8-3CDDAB54AC1A}" type="pres">
      <dgm:prSet presAssocID="{16CC9D84-71B6-446F-9874-568F692D0C5E}" presName="hierChild2" presStyleCnt="0"/>
      <dgm:spPr/>
    </dgm:pt>
    <dgm:pt modelId="{1E6012F8-2962-4A4B-9F12-668499EBEB91}" type="pres">
      <dgm:prSet presAssocID="{16CC9D84-71B6-446F-9874-568F692D0C5E}" presName="hierChild3" presStyleCnt="0"/>
      <dgm:spPr/>
    </dgm:pt>
  </dgm:ptLst>
  <dgm:cxnLst>
    <dgm:cxn modelId="{0E6A12C6-572D-4382-9353-50B1206091A4}" type="presOf" srcId="{CD546CC8-8430-45FD-95E1-3BBFAD922C0C}" destId="{3F222483-3704-44BA-9DD9-D172E03CBE16}" srcOrd="0" destOrd="0" presId="urn:microsoft.com/office/officeart/2008/layout/HalfCircleOrganizationChart"/>
    <dgm:cxn modelId="{EC5885AD-E441-4EF8-8551-BAFF97211F92}" type="presOf" srcId="{16CC9D84-71B6-446F-9874-568F692D0C5E}" destId="{5B886560-348B-4039-BC02-A5469377CFD9}" srcOrd="1" destOrd="0" presId="urn:microsoft.com/office/officeart/2008/layout/HalfCircleOrganizationChart"/>
    <dgm:cxn modelId="{70F19266-CE7A-4199-9FEA-2DC831D5847D}" type="presOf" srcId="{16CC9D84-71B6-446F-9874-568F692D0C5E}" destId="{4205ABC7-9815-4570-A213-0ECC4DB5420A}" srcOrd="0" destOrd="0" presId="urn:microsoft.com/office/officeart/2008/layout/HalfCircleOrganizationChart"/>
    <dgm:cxn modelId="{C6076CBC-723C-4AB9-995D-3B336D47B829}" srcId="{CD546CC8-8430-45FD-95E1-3BBFAD922C0C}" destId="{69F9655A-7C47-4785-8A88-F08CB1A958AE}" srcOrd="0" destOrd="0" parTransId="{BEFA7102-1154-49A1-A967-9331CDB0B58C}" sibTransId="{3E552E79-AD10-4863-819D-BDC12999F08B}"/>
    <dgm:cxn modelId="{2BDC5245-5C62-4CCA-A7B2-6B8557D10AED}" srcId="{CD546CC8-8430-45FD-95E1-3BBFAD922C0C}" destId="{16CC9D84-71B6-446F-9874-568F692D0C5E}" srcOrd="2" destOrd="0" parTransId="{29F57D65-36CD-46AF-B952-7AE02B3070B2}" sibTransId="{40F59C57-0421-4E16-A7ED-826A12834F8E}"/>
    <dgm:cxn modelId="{85E83C11-65BB-48F5-8362-3CF8FEDD0A42}" type="presOf" srcId="{69F9655A-7C47-4785-8A88-F08CB1A958AE}" destId="{E96D0D6A-4D06-4E21-A394-BD7BD96A4928}" srcOrd="0" destOrd="0" presId="urn:microsoft.com/office/officeart/2008/layout/HalfCircleOrganizationChart"/>
    <dgm:cxn modelId="{CB60DE46-FCED-499E-A68A-86D78FF3C738}" type="presOf" srcId="{675CDDC8-1ECB-438C-90DA-64CE8CDBF33A}" destId="{4C327F18-A30B-45CD-8F78-5BB535380D5C}" srcOrd="0" destOrd="0" presId="urn:microsoft.com/office/officeart/2008/layout/HalfCircleOrganizationChart"/>
    <dgm:cxn modelId="{4E0ABE58-5A81-41DD-AF22-3153D261946D}" srcId="{CD546CC8-8430-45FD-95E1-3BBFAD922C0C}" destId="{675CDDC8-1ECB-438C-90DA-64CE8CDBF33A}" srcOrd="1" destOrd="0" parTransId="{C032EB24-B2F0-4178-875B-237329127793}" sibTransId="{51FC1C39-EE2D-45D2-8DB5-099EDEF4074A}"/>
    <dgm:cxn modelId="{CEF7B168-E7EB-436F-A54E-D4CC85D36693}" type="presOf" srcId="{675CDDC8-1ECB-438C-90DA-64CE8CDBF33A}" destId="{5E010F03-0792-4F04-B011-EFA601FEF8AF}" srcOrd="1" destOrd="0" presId="urn:microsoft.com/office/officeart/2008/layout/HalfCircleOrganizationChart"/>
    <dgm:cxn modelId="{8BFED3D7-5921-4D0A-AC8E-8AEF8BE003D7}" type="presOf" srcId="{69F9655A-7C47-4785-8A88-F08CB1A958AE}" destId="{7A551DD5-E0A6-43E6-964C-317A231B52C5}" srcOrd="1" destOrd="0" presId="urn:microsoft.com/office/officeart/2008/layout/HalfCircleOrganizationChart"/>
    <dgm:cxn modelId="{9B48186A-F9E7-4245-8D7F-FAAC05A2BA65}" type="presParOf" srcId="{3F222483-3704-44BA-9DD9-D172E03CBE16}" destId="{3440EB83-DF8C-4D33-A4A4-7C94D3D97B29}" srcOrd="0" destOrd="0" presId="urn:microsoft.com/office/officeart/2008/layout/HalfCircleOrganizationChart"/>
    <dgm:cxn modelId="{4DB04200-BC2A-4E26-8F5E-04F3AC71AAAF}" type="presParOf" srcId="{3440EB83-DF8C-4D33-A4A4-7C94D3D97B29}" destId="{67FC556B-93A0-4A00-B2F6-7861693CF896}" srcOrd="0" destOrd="0" presId="urn:microsoft.com/office/officeart/2008/layout/HalfCircleOrganizationChart"/>
    <dgm:cxn modelId="{8328D17A-E7B3-45D7-9DC4-05697BE7B963}" type="presParOf" srcId="{67FC556B-93A0-4A00-B2F6-7861693CF896}" destId="{E96D0D6A-4D06-4E21-A394-BD7BD96A4928}" srcOrd="0" destOrd="0" presId="urn:microsoft.com/office/officeart/2008/layout/HalfCircleOrganizationChart"/>
    <dgm:cxn modelId="{E96BA7CE-EA07-4809-8D41-569643269078}" type="presParOf" srcId="{67FC556B-93A0-4A00-B2F6-7861693CF896}" destId="{4F633964-88FE-41BC-A2F4-C56E126071AD}" srcOrd="1" destOrd="0" presId="urn:microsoft.com/office/officeart/2008/layout/HalfCircleOrganizationChart"/>
    <dgm:cxn modelId="{E8089FDF-E2DB-4DEA-B6E2-CD491944833E}" type="presParOf" srcId="{67FC556B-93A0-4A00-B2F6-7861693CF896}" destId="{7B67DC25-0D40-449A-896F-ADC7C58365B5}" srcOrd="2" destOrd="0" presId="urn:microsoft.com/office/officeart/2008/layout/HalfCircleOrganizationChart"/>
    <dgm:cxn modelId="{CDA7D4CA-F8E1-426A-8CD0-2650DDDCBBFA}" type="presParOf" srcId="{67FC556B-93A0-4A00-B2F6-7861693CF896}" destId="{7A551DD5-E0A6-43E6-964C-317A231B52C5}" srcOrd="3" destOrd="0" presId="urn:microsoft.com/office/officeart/2008/layout/HalfCircleOrganizationChart"/>
    <dgm:cxn modelId="{F21BEDF5-13EF-46F5-879C-17B4B200793F}" type="presParOf" srcId="{3440EB83-DF8C-4D33-A4A4-7C94D3D97B29}" destId="{31E7D6AB-4F64-4474-B753-1B443B85F4D1}" srcOrd="1" destOrd="0" presId="urn:microsoft.com/office/officeart/2008/layout/HalfCircleOrganizationChart"/>
    <dgm:cxn modelId="{A0EF7284-26E4-4965-9CE1-C700DC2A09FA}" type="presParOf" srcId="{3440EB83-DF8C-4D33-A4A4-7C94D3D97B29}" destId="{ED2D3854-D51C-47BC-91AB-DDEACBE150C6}" srcOrd="2" destOrd="0" presId="urn:microsoft.com/office/officeart/2008/layout/HalfCircleOrganizationChart"/>
    <dgm:cxn modelId="{FF806C26-FCB6-4E5A-B2D7-06F4F90E350D}" type="presParOf" srcId="{3F222483-3704-44BA-9DD9-D172E03CBE16}" destId="{5DB38B56-5A60-4522-A319-937584E5BFB6}" srcOrd="1" destOrd="0" presId="urn:microsoft.com/office/officeart/2008/layout/HalfCircleOrganizationChart"/>
    <dgm:cxn modelId="{1AA4D363-2361-4F6A-ADE9-D374C1D56F15}" type="presParOf" srcId="{5DB38B56-5A60-4522-A319-937584E5BFB6}" destId="{707C0F55-164A-4377-8188-14D0915923E0}" srcOrd="0" destOrd="0" presId="urn:microsoft.com/office/officeart/2008/layout/HalfCircleOrganizationChart"/>
    <dgm:cxn modelId="{905F1B1F-BA9F-4893-A5D7-2B6969589923}" type="presParOf" srcId="{707C0F55-164A-4377-8188-14D0915923E0}" destId="{4C327F18-A30B-45CD-8F78-5BB535380D5C}" srcOrd="0" destOrd="0" presId="urn:microsoft.com/office/officeart/2008/layout/HalfCircleOrganizationChart"/>
    <dgm:cxn modelId="{B584E012-97FA-41B2-8041-664D90A2C43D}" type="presParOf" srcId="{707C0F55-164A-4377-8188-14D0915923E0}" destId="{67532188-5F86-465A-B21C-C1AF2D19C1B7}" srcOrd="1" destOrd="0" presId="urn:microsoft.com/office/officeart/2008/layout/HalfCircleOrganizationChart"/>
    <dgm:cxn modelId="{243D5B5F-0803-4F92-852B-5D0EEDBEFA0D}" type="presParOf" srcId="{707C0F55-164A-4377-8188-14D0915923E0}" destId="{309C0D64-A0AA-410D-8434-32ED4CC304EF}" srcOrd="2" destOrd="0" presId="urn:microsoft.com/office/officeart/2008/layout/HalfCircleOrganizationChart"/>
    <dgm:cxn modelId="{65A13D10-741A-492D-A306-04FC52D0E6CF}" type="presParOf" srcId="{707C0F55-164A-4377-8188-14D0915923E0}" destId="{5E010F03-0792-4F04-B011-EFA601FEF8AF}" srcOrd="3" destOrd="0" presId="urn:microsoft.com/office/officeart/2008/layout/HalfCircleOrganizationChart"/>
    <dgm:cxn modelId="{3B8D37CC-72C2-4788-942F-A5F5801EC121}" type="presParOf" srcId="{5DB38B56-5A60-4522-A319-937584E5BFB6}" destId="{3BEC8183-D4DB-4478-B3A2-73F5B165E42C}" srcOrd="1" destOrd="0" presId="urn:microsoft.com/office/officeart/2008/layout/HalfCircleOrganizationChart"/>
    <dgm:cxn modelId="{2D4E86C1-BB85-4C9C-84D3-6800190A51CF}" type="presParOf" srcId="{5DB38B56-5A60-4522-A319-937584E5BFB6}" destId="{386B38AA-AB73-40A8-8FA7-73F85F18C998}" srcOrd="2" destOrd="0" presId="urn:microsoft.com/office/officeart/2008/layout/HalfCircleOrganizationChart"/>
    <dgm:cxn modelId="{C6EE4894-5DE6-4F5B-B44F-00B62164DAFB}" type="presParOf" srcId="{3F222483-3704-44BA-9DD9-D172E03CBE16}" destId="{972D004D-7E41-448D-A80D-9640EA1B6A8D}" srcOrd="2" destOrd="0" presId="urn:microsoft.com/office/officeart/2008/layout/HalfCircleOrganizationChart"/>
    <dgm:cxn modelId="{754D28C2-55F6-42D7-AA64-521E4F318503}" type="presParOf" srcId="{972D004D-7E41-448D-A80D-9640EA1B6A8D}" destId="{61BE33C0-223C-4A71-B259-F7F5D9A38BC1}" srcOrd="0" destOrd="0" presId="urn:microsoft.com/office/officeart/2008/layout/HalfCircleOrganizationChart"/>
    <dgm:cxn modelId="{14F645BD-B9BC-4133-9D01-B7168C808E79}" type="presParOf" srcId="{61BE33C0-223C-4A71-B259-F7F5D9A38BC1}" destId="{4205ABC7-9815-4570-A213-0ECC4DB5420A}" srcOrd="0" destOrd="0" presId="urn:microsoft.com/office/officeart/2008/layout/HalfCircleOrganizationChart"/>
    <dgm:cxn modelId="{430EC8FF-83D7-4A3B-84BE-1F3C5D1EA0B1}" type="presParOf" srcId="{61BE33C0-223C-4A71-B259-F7F5D9A38BC1}" destId="{D8DFBDDE-56FA-4D6A-A6CC-66B83C7AA0C3}" srcOrd="1" destOrd="0" presId="urn:microsoft.com/office/officeart/2008/layout/HalfCircleOrganizationChart"/>
    <dgm:cxn modelId="{2027E308-8C55-4955-856F-35F650309216}" type="presParOf" srcId="{61BE33C0-223C-4A71-B259-F7F5D9A38BC1}" destId="{60933957-E09F-4CF6-98D6-2A8372387BA4}" srcOrd="2" destOrd="0" presId="urn:microsoft.com/office/officeart/2008/layout/HalfCircleOrganizationChart"/>
    <dgm:cxn modelId="{C9EC7AE8-14B3-4897-AA17-3DE0310CC193}" type="presParOf" srcId="{61BE33C0-223C-4A71-B259-F7F5D9A38BC1}" destId="{5B886560-348B-4039-BC02-A5469377CFD9}" srcOrd="3" destOrd="0" presId="urn:microsoft.com/office/officeart/2008/layout/HalfCircleOrganizationChart"/>
    <dgm:cxn modelId="{7219C493-D7D6-442E-BDC8-2C4A6D408FB9}" type="presParOf" srcId="{972D004D-7E41-448D-A80D-9640EA1B6A8D}" destId="{1B603204-38EF-485C-89C8-3CDDAB54AC1A}" srcOrd="1" destOrd="0" presId="urn:microsoft.com/office/officeart/2008/layout/HalfCircleOrganizationChart"/>
    <dgm:cxn modelId="{BE2A4B42-685E-48FF-A41A-1A114D4BEE4B}" type="presParOf" srcId="{972D004D-7E41-448D-A80D-9640EA1B6A8D}" destId="{1E6012F8-2962-4A4B-9F12-668499EBEB9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92346D-4090-49FF-A969-ACA746F3D5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B0A90-24B2-4F20-B3FF-BCF29E5557DC}">
      <dgm:prSet phldrT="[Текст]" custT="1"/>
      <dgm:spPr/>
      <dgm:t>
        <a:bodyPr/>
        <a:lstStyle/>
        <a:p>
          <a:r>
            <a:rPr lang="uk-UA" sz="2400" b="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Наддержавний інститут</a:t>
          </a:r>
          <a:endParaRPr lang="uk-UA" sz="2400" b="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38DCD-4236-4B9C-A826-F87FBF86A635}" type="parTrans" cxnId="{6C2F3A6A-DE66-4195-B52C-ED7B22229745}">
      <dgm:prSet/>
      <dgm:spPr/>
      <dgm:t>
        <a:bodyPr/>
        <a:lstStyle/>
        <a:p>
          <a:endParaRPr lang="ru-RU"/>
        </a:p>
      </dgm:t>
    </dgm:pt>
    <dgm:pt modelId="{86D4823D-9779-497E-AB4C-65E3CFA9F54F}" type="sibTrans" cxnId="{6C2F3A6A-DE66-4195-B52C-ED7B22229745}">
      <dgm:prSet/>
      <dgm:spPr/>
      <dgm:t>
        <a:bodyPr/>
        <a:lstStyle/>
        <a:p>
          <a:endParaRPr lang="ru-RU"/>
        </a:p>
      </dgm:t>
    </dgm:pt>
    <dgm:pt modelId="{B2E7FD32-0B1D-46CC-A2EE-02BEB2EDE7A2}">
      <dgm:prSet custT="1"/>
      <dgm:spPr/>
      <dgm:t>
        <a:bodyPr/>
        <a:lstStyle/>
        <a:p>
          <a:r>
            <a:rPr lang="uk-UA" sz="2400" b="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Культурний вплив</a:t>
          </a:r>
          <a:endParaRPr lang="uk-UA" sz="2400" b="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76A6C-EC47-4264-B221-DB09CB0F02D0}" type="parTrans" cxnId="{3A8F7EE5-5069-4CEF-B2F7-426AD53BDCE6}">
      <dgm:prSet/>
      <dgm:spPr/>
      <dgm:t>
        <a:bodyPr/>
        <a:lstStyle/>
        <a:p>
          <a:endParaRPr lang="ru-RU"/>
        </a:p>
      </dgm:t>
    </dgm:pt>
    <dgm:pt modelId="{71097C13-BA54-421E-BC48-B0D2C332B6DD}" type="sibTrans" cxnId="{3A8F7EE5-5069-4CEF-B2F7-426AD53BDCE6}">
      <dgm:prSet/>
      <dgm:spPr/>
      <dgm:t>
        <a:bodyPr/>
        <a:lstStyle/>
        <a:p>
          <a:endParaRPr lang="ru-RU"/>
        </a:p>
      </dgm:t>
    </dgm:pt>
    <dgm:pt modelId="{145CEC41-5D1B-42E1-BFC7-192D330C7836}" type="pres">
      <dgm:prSet presAssocID="{4E92346D-4090-49FF-A969-ACA746F3D5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6701D-E4BE-43E0-9A8E-B325F5D4E5C8}" type="pres">
      <dgm:prSet presAssocID="{E17B0A90-24B2-4F20-B3FF-BCF29E5557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B0049-A0C2-4FE3-B6A9-9F266FB4FC55}" type="pres">
      <dgm:prSet presAssocID="{86D4823D-9779-497E-AB4C-65E3CFA9F54F}" presName="spacer" presStyleCnt="0"/>
      <dgm:spPr/>
    </dgm:pt>
    <dgm:pt modelId="{CDB3D670-257E-49E1-A967-A5B8543F8AE7}" type="pres">
      <dgm:prSet presAssocID="{B2E7FD32-0B1D-46CC-A2EE-02BEB2EDE7A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44B33E-B642-4F4B-BB87-775BAB6D5188}" type="presOf" srcId="{E17B0A90-24B2-4F20-B3FF-BCF29E5557DC}" destId="{8456701D-E4BE-43E0-9A8E-B325F5D4E5C8}" srcOrd="0" destOrd="0" presId="urn:microsoft.com/office/officeart/2005/8/layout/vList2"/>
    <dgm:cxn modelId="{6C2F3A6A-DE66-4195-B52C-ED7B22229745}" srcId="{4E92346D-4090-49FF-A969-ACA746F3D591}" destId="{E17B0A90-24B2-4F20-B3FF-BCF29E5557DC}" srcOrd="0" destOrd="0" parTransId="{0B438DCD-4236-4B9C-A826-F87FBF86A635}" sibTransId="{86D4823D-9779-497E-AB4C-65E3CFA9F54F}"/>
    <dgm:cxn modelId="{F36ACB01-85F9-49F0-A2F5-EBA78613B351}" type="presOf" srcId="{4E92346D-4090-49FF-A969-ACA746F3D591}" destId="{145CEC41-5D1B-42E1-BFC7-192D330C7836}" srcOrd="0" destOrd="0" presId="urn:microsoft.com/office/officeart/2005/8/layout/vList2"/>
    <dgm:cxn modelId="{49BECE0D-753B-4396-85C0-F707A757E5C2}" type="presOf" srcId="{B2E7FD32-0B1D-46CC-A2EE-02BEB2EDE7A2}" destId="{CDB3D670-257E-49E1-A967-A5B8543F8AE7}" srcOrd="0" destOrd="0" presId="urn:microsoft.com/office/officeart/2005/8/layout/vList2"/>
    <dgm:cxn modelId="{3A8F7EE5-5069-4CEF-B2F7-426AD53BDCE6}" srcId="{4E92346D-4090-49FF-A969-ACA746F3D591}" destId="{B2E7FD32-0B1D-46CC-A2EE-02BEB2EDE7A2}" srcOrd="1" destOrd="0" parTransId="{7F276A6C-EC47-4264-B221-DB09CB0F02D0}" sibTransId="{71097C13-BA54-421E-BC48-B0D2C332B6DD}"/>
    <dgm:cxn modelId="{09F2D5EB-7403-433C-99EA-15BE69D4260D}" type="presParOf" srcId="{145CEC41-5D1B-42E1-BFC7-192D330C7836}" destId="{8456701D-E4BE-43E0-9A8E-B325F5D4E5C8}" srcOrd="0" destOrd="0" presId="urn:microsoft.com/office/officeart/2005/8/layout/vList2"/>
    <dgm:cxn modelId="{D049D955-6D06-407B-A5E5-07C398FC794F}" type="presParOf" srcId="{145CEC41-5D1B-42E1-BFC7-192D330C7836}" destId="{C71B0049-A0C2-4FE3-B6A9-9F266FB4FC55}" srcOrd="1" destOrd="0" presId="urn:microsoft.com/office/officeart/2005/8/layout/vList2"/>
    <dgm:cxn modelId="{BEAE381B-E434-4CF0-8155-55DE19C7C6E4}" type="presParOf" srcId="{145CEC41-5D1B-42E1-BFC7-192D330C7836}" destId="{CDB3D670-257E-49E1-A967-A5B8543F8A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0787DF-4B34-4881-A858-2A9BC96F002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EAF1D1-EFDF-4D05-8FC8-C91573F5B5C1}">
      <dgm:prSet/>
      <dgm:spPr/>
      <dgm:t>
        <a:bodyPr/>
        <a:lstStyle/>
        <a:p>
          <a:pPr rtl="0"/>
          <a:r>
            <a:rPr lang="uk-UA" smtClean="0"/>
            <a:t>Реконкіста</a:t>
          </a:r>
          <a:endParaRPr lang="ru-RU"/>
        </a:p>
      </dgm:t>
    </dgm:pt>
    <dgm:pt modelId="{860DF1D2-72B7-45CA-B59A-82D156B45003}" type="parTrans" cxnId="{72478274-7700-45D7-A665-4CCC222248AD}">
      <dgm:prSet/>
      <dgm:spPr/>
      <dgm:t>
        <a:bodyPr/>
        <a:lstStyle/>
        <a:p>
          <a:endParaRPr lang="ru-RU"/>
        </a:p>
      </dgm:t>
    </dgm:pt>
    <dgm:pt modelId="{31FC37BB-2F80-47F8-8093-5E3DA8611EAA}" type="sibTrans" cxnId="{72478274-7700-45D7-A665-4CCC222248AD}">
      <dgm:prSet/>
      <dgm:spPr/>
      <dgm:t>
        <a:bodyPr/>
        <a:lstStyle/>
        <a:p>
          <a:endParaRPr lang="ru-RU"/>
        </a:p>
      </dgm:t>
    </dgm:pt>
    <dgm:pt modelId="{348ECCFD-83DF-4CDB-8743-253E416C8F65}">
      <dgm:prSet/>
      <dgm:spPr/>
      <dgm:t>
        <a:bodyPr/>
        <a:lstStyle/>
        <a:p>
          <a:pPr rtl="0"/>
          <a:r>
            <a:rPr lang="uk-UA" dirty="0" smtClean="0"/>
            <a:t>Хрестові походи </a:t>
          </a:r>
          <a:endParaRPr lang="ru-RU" dirty="0"/>
        </a:p>
      </dgm:t>
    </dgm:pt>
    <dgm:pt modelId="{0DD54965-8DA3-46B4-AC82-20F41326309B}" type="parTrans" cxnId="{2849E31F-B999-4232-8003-B72A293122DF}">
      <dgm:prSet/>
      <dgm:spPr/>
      <dgm:t>
        <a:bodyPr/>
        <a:lstStyle/>
        <a:p>
          <a:endParaRPr lang="ru-RU"/>
        </a:p>
      </dgm:t>
    </dgm:pt>
    <dgm:pt modelId="{816B052B-A796-4B26-BBB6-8A08EBEBE756}" type="sibTrans" cxnId="{2849E31F-B999-4232-8003-B72A293122DF}">
      <dgm:prSet/>
      <dgm:spPr/>
      <dgm:t>
        <a:bodyPr/>
        <a:lstStyle/>
        <a:p>
          <a:endParaRPr lang="ru-RU"/>
        </a:p>
      </dgm:t>
    </dgm:pt>
    <dgm:pt modelId="{9C8DB5A6-7656-4827-9E04-8F80646CE0BF}">
      <dgm:prSet/>
      <dgm:spPr/>
      <dgm:t>
        <a:bodyPr/>
        <a:lstStyle/>
        <a:p>
          <a:pPr rtl="0"/>
          <a:r>
            <a:rPr lang="uk-UA" dirty="0" smtClean="0"/>
            <a:t>Торгівля</a:t>
          </a:r>
          <a:endParaRPr lang="ru-RU" dirty="0"/>
        </a:p>
      </dgm:t>
    </dgm:pt>
    <dgm:pt modelId="{081D132A-9487-4B23-B305-5D91B17D098B}" type="parTrans" cxnId="{5E89CA2E-78C1-42CB-AF4C-1FEFF081AFA7}">
      <dgm:prSet/>
      <dgm:spPr/>
      <dgm:t>
        <a:bodyPr/>
        <a:lstStyle/>
        <a:p>
          <a:endParaRPr lang="ru-RU"/>
        </a:p>
      </dgm:t>
    </dgm:pt>
    <dgm:pt modelId="{5992264D-37CF-49B2-B009-B3F386A8046D}" type="sibTrans" cxnId="{5E89CA2E-78C1-42CB-AF4C-1FEFF081AFA7}">
      <dgm:prSet/>
      <dgm:spPr/>
      <dgm:t>
        <a:bodyPr/>
        <a:lstStyle/>
        <a:p>
          <a:endParaRPr lang="ru-RU"/>
        </a:p>
      </dgm:t>
    </dgm:pt>
    <dgm:pt modelId="{A8D5D9FD-6159-4491-9892-7276AC71FDA9}">
      <dgm:prSet/>
      <dgm:spPr/>
      <dgm:t>
        <a:bodyPr/>
        <a:lstStyle/>
        <a:p>
          <a:pPr rtl="0"/>
          <a:r>
            <a:rPr lang="uk-UA" smtClean="0"/>
            <a:t>Шовковий шлях </a:t>
          </a:r>
          <a:endParaRPr lang="ru-RU"/>
        </a:p>
      </dgm:t>
    </dgm:pt>
    <dgm:pt modelId="{5DF33A51-BA32-4460-BDC3-BC8B9EAA7936}" type="parTrans" cxnId="{9AB6051F-CF72-4790-9835-403362E6B573}">
      <dgm:prSet/>
      <dgm:spPr/>
      <dgm:t>
        <a:bodyPr/>
        <a:lstStyle/>
        <a:p>
          <a:endParaRPr lang="ru-RU"/>
        </a:p>
      </dgm:t>
    </dgm:pt>
    <dgm:pt modelId="{6617CC3D-3EC0-4360-BB64-912CE9E023E7}" type="sibTrans" cxnId="{9AB6051F-CF72-4790-9835-403362E6B573}">
      <dgm:prSet/>
      <dgm:spPr/>
      <dgm:t>
        <a:bodyPr/>
        <a:lstStyle/>
        <a:p>
          <a:endParaRPr lang="ru-RU"/>
        </a:p>
      </dgm:t>
    </dgm:pt>
    <dgm:pt modelId="{8EDB3125-DF39-4CAC-850A-E725B38AEC75}">
      <dgm:prSet/>
      <dgm:spPr/>
      <dgm:t>
        <a:bodyPr/>
        <a:lstStyle/>
        <a:p>
          <a:pPr rtl="0"/>
          <a:r>
            <a:rPr lang="uk-UA" smtClean="0"/>
            <a:t>Запозичення наукових знань з арабського світу</a:t>
          </a:r>
          <a:endParaRPr lang="ru-RU"/>
        </a:p>
      </dgm:t>
    </dgm:pt>
    <dgm:pt modelId="{498DC96C-C703-4B8B-8E4F-B29CA66A2007}" type="sibTrans" cxnId="{AEDD7711-FA12-407F-B71A-FFB822449A4A}">
      <dgm:prSet/>
      <dgm:spPr/>
      <dgm:t>
        <a:bodyPr/>
        <a:lstStyle/>
        <a:p>
          <a:endParaRPr lang="ru-RU"/>
        </a:p>
      </dgm:t>
    </dgm:pt>
    <dgm:pt modelId="{DCC2B0D6-73D0-46E8-8B02-97A82DD2126C}" type="parTrans" cxnId="{AEDD7711-FA12-407F-B71A-FFB822449A4A}">
      <dgm:prSet/>
      <dgm:spPr/>
      <dgm:t>
        <a:bodyPr/>
        <a:lstStyle/>
        <a:p>
          <a:endParaRPr lang="ru-RU"/>
        </a:p>
      </dgm:t>
    </dgm:pt>
    <dgm:pt modelId="{9BE994CE-404A-43A4-A8AE-6F5FB1387320}" type="pres">
      <dgm:prSet presAssocID="{040787DF-4B34-4881-A858-2A9BC96F00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52662-2A52-4CD5-B7BC-C3C45DCB126D}" type="pres">
      <dgm:prSet presAssocID="{040787DF-4B34-4881-A858-2A9BC96F002C}" presName="fgShape" presStyleLbl="fgShp" presStyleIdx="0" presStyleCnt="1"/>
      <dgm:spPr/>
    </dgm:pt>
    <dgm:pt modelId="{7815E1D9-7E13-4DC9-BB21-9AAA51353D4E}" type="pres">
      <dgm:prSet presAssocID="{040787DF-4B34-4881-A858-2A9BC96F002C}" presName="linComp" presStyleCnt="0"/>
      <dgm:spPr/>
    </dgm:pt>
    <dgm:pt modelId="{3691A3F5-C71F-44E2-9CD3-FEC7D8E78DA0}" type="pres">
      <dgm:prSet presAssocID="{52EAF1D1-EFDF-4D05-8FC8-C91573F5B5C1}" presName="compNode" presStyleCnt="0"/>
      <dgm:spPr/>
    </dgm:pt>
    <dgm:pt modelId="{BAE8E88D-5E99-4B5C-863F-1DF60B33F532}" type="pres">
      <dgm:prSet presAssocID="{52EAF1D1-EFDF-4D05-8FC8-C91573F5B5C1}" presName="bkgdShape" presStyleLbl="node1" presStyleIdx="0" presStyleCnt="5"/>
      <dgm:spPr/>
      <dgm:t>
        <a:bodyPr/>
        <a:lstStyle/>
        <a:p>
          <a:endParaRPr lang="ru-RU"/>
        </a:p>
      </dgm:t>
    </dgm:pt>
    <dgm:pt modelId="{E6DCA65C-F91D-4904-8F92-0E1C8141363F}" type="pres">
      <dgm:prSet presAssocID="{52EAF1D1-EFDF-4D05-8FC8-C91573F5B5C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0F9F1-9572-431D-AD96-A10883349E2B}" type="pres">
      <dgm:prSet presAssocID="{52EAF1D1-EFDF-4D05-8FC8-C91573F5B5C1}" presName="invisiNode" presStyleLbl="node1" presStyleIdx="0" presStyleCnt="5"/>
      <dgm:spPr/>
    </dgm:pt>
    <dgm:pt modelId="{30E671F6-2C74-471D-A754-A3901C0CB6FF}" type="pres">
      <dgm:prSet presAssocID="{52EAF1D1-EFDF-4D05-8FC8-C91573F5B5C1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0ADF223-13A9-4A13-953D-1A9473102A13}" type="pres">
      <dgm:prSet presAssocID="{31FC37BB-2F80-47F8-8093-5E3DA8611E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701113-C4BF-4B5C-BE56-925FAD2017C4}" type="pres">
      <dgm:prSet presAssocID="{348ECCFD-83DF-4CDB-8743-253E416C8F65}" presName="compNode" presStyleCnt="0"/>
      <dgm:spPr/>
    </dgm:pt>
    <dgm:pt modelId="{1FC8FE21-3F15-4D33-97D8-941A24303093}" type="pres">
      <dgm:prSet presAssocID="{348ECCFD-83DF-4CDB-8743-253E416C8F65}" presName="bkgdShape" presStyleLbl="node1" presStyleIdx="1" presStyleCnt="5"/>
      <dgm:spPr/>
      <dgm:t>
        <a:bodyPr/>
        <a:lstStyle/>
        <a:p>
          <a:endParaRPr lang="ru-RU"/>
        </a:p>
      </dgm:t>
    </dgm:pt>
    <dgm:pt modelId="{2790AECB-4DE2-4E7D-8D15-86B8A14928D5}" type="pres">
      <dgm:prSet presAssocID="{348ECCFD-83DF-4CDB-8743-253E416C8F6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CB170-DE3C-4571-98D6-2F1155C35C8C}" type="pres">
      <dgm:prSet presAssocID="{348ECCFD-83DF-4CDB-8743-253E416C8F65}" presName="invisiNode" presStyleLbl="node1" presStyleIdx="1" presStyleCnt="5"/>
      <dgm:spPr/>
    </dgm:pt>
    <dgm:pt modelId="{6EB0A5DF-90AC-4647-B59F-03AE993454B7}" type="pres">
      <dgm:prSet presAssocID="{348ECCFD-83DF-4CDB-8743-253E416C8F65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5906E84-E659-45FA-B11A-146F3446650A}" type="pres">
      <dgm:prSet presAssocID="{816B052B-A796-4B26-BBB6-8A08EBEBE7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38643D-0461-4CB2-B38B-EE233B4E702F}" type="pres">
      <dgm:prSet presAssocID="{9C8DB5A6-7656-4827-9E04-8F80646CE0BF}" presName="compNode" presStyleCnt="0"/>
      <dgm:spPr/>
    </dgm:pt>
    <dgm:pt modelId="{CE317CCA-18CE-4BDD-A892-9B53F3FF2016}" type="pres">
      <dgm:prSet presAssocID="{9C8DB5A6-7656-4827-9E04-8F80646CE0BF}" presName="bkgdShape" presStyleLbl="node1" presStyleIdx="2" presStyleCnt="5"/>
      <dgm:spPr/>
      <dgm:t>
        <a:bodyPr/>
        <a:lstStyle/>
        <a:p>
          <a:endParaRPr lang="ru-RU"/>
        </a:p>
      </dgm:t>
    </dgm:pt>
    <dgm:pt modelId="{CC99AF51-EDE1-4649-AA84-8AAFD5BDBA55}" type="pres">
      <dgm:prSet presAssocID="{9C8DB5A6-7656-4827-9E04-8F80646CE0B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4C8F9-A1C4-46C2-87C8-DF04EE9DE9AF}" type="pres">
      <dgm:prSet presAssocID="{9C8DB5A6-7656-4827-9E04-8F80646CE0BF}" presName="invisiNode" presStyleLbl="node1" presStyleIdx="2" presStyleCnt="5"/>
      <dgm:spPr/>
    </dgm:pt>
    <dgm:pt modelId="{F7D4AFC0-B1C7-499E-9C58-E2AE65266E6D}" type="pres">
      <dgm:prSet presAssocID="{9C8DB5A6-7656-4827-9E04-8F80646CE0BF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666ED82-3CFB-42DD-B198-5CA4A8658C7B}" type="pres">
      <dgm:prSet presAssocID="{5992264D-37CF-49B2-B009-B3F386A804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D10DEA-70D5-4391-B4C5-285EFF61BF16}" type="pres">
      <dgm:prSet presAssocID="{8EDB3125-DF39-4CAC-850A-E725B38AEC75}" presName="compNode" presStyleCnt="0"/>
      <dgm:spPr/>
    </dgm:pt>
    <dgm:pt modelId="{4A4AEAC0-1BBE-4DCB-961C-DECEC387182F}" type="pres">
      <dgm:prSet presAssocID="{8EDB3125-DF39-4CAC-850A-E725B38AEC75}" presName="bkgdShape" presStyleLbl="node1" presStyleIdx="3" presStyleCnt="5"/>
      <dgm:spPr/>
      <dgm:t>
        <a:bodyPr/>
        <a:lstStyle/>
        <a:p>
          <a:endParaRPr lang="ru-RU"/>
        </a:p>
      </dgm:t>
    </dgm:pt>
    <dgm:pt modelId="{8C256D99-ED39-49A8-AFC0-326F80AFEF95}" type="pres">
      <dgm:prSet presAssocID="{8EDB3125-DF39-4CAC-850A-E725B38AEC7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E15C0-779F-41CE-95FD-2CE7C8417FD6}" type="pres">
      <dgm:prSet presAssocID="{8EDB3125-DF39-4CAC-850A-E725B38AEC75}" presName="invisiNode" presStyleLbl="node1" presStyleIdx="3" presStyleCnt="5"/>
      <dgm:spPr/>
    </dgm:pt>
    <dgm:pt modelId="{8409920C-112C-4959-BFFC-2B2C516178AE}" type="pres">
      <dgm:prSet presAssocID="{8EDB3125-DF39-4CAC-850A-E725B38AEC75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4716DAF-C3AF-446D-8D60-C3733E68F597}" type="pres">
      <dgm:prSet presAssocID="{498DC96C-C703-4B8B-8E4F-B29CA66A20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F735BE-1943-49F6-B495-83D7CED544E4}" type="pres">
      <dgm:prSet presAssocID="{A8D5D9FD-6159-4491-9892-7276AC71FDA9}" presName="compNode" presStyleCnt="0"/>
      <dgm:spPr/>
    </dgm:pt>
    <dgm:pt modelId="{EDEDFAC7-0E86-4793-A09B-2EFCE7AC03FD}" type="pres">
      <dgm:prSet presAssocID="{A8D5D9FD-6159-4491-9892-7276AC71FDA9}" presName="bkgdShape" presStyleLbl="node1" presStyleIdx="4" presStyleCnt="5"/>
      <dgm:spPr/>
      <dgm:t>
        <a:bodyPr/>
        <a:lstStyle/>
        <a:p>
          <a:endParaRPr lang="ru-RU"/>
        </a:p>
      </dgm:t>
    </dgm:pt>
    <dgm:pt modelId="{C5775389-565A-43F9-9B9D-8D75E49C6CA0}" type="pres">
      <dgm:prSet presAssocID="{A8D5D9FD-6159-4491-9892-7276AC71FDA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1ECFE-0DE5-44AA-B367-229F23CC6474}" type="pres">
      <dgm:prSet presAssocID="{A8D5D9FD-6159-4491-9892-7276AC71FDA9}" presName="invisiNode" presStyleLbl="node1" presStyleIdx="4" presStyleCnt="5"/>
      <dgm:spPr/>
    </dgm:pt>
    <dgm:pt modelId="{BBCF0AA3-5F7B-4F1A-A83D-9BD244DA3098}" type="pres">
      <dgm:prSet presAssocID="{A8D5D9FD-6159-4491-9892-7276AC71FDA9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476A6FE-FC07-4187-A547-B37BC0BD3208}" type="presOf" srcId="{31FC37BB-2F80-47F8-8093-5E3DA8611EAA}" destId="{A0ADF223-13A9-4A13-953D-1A9473102A13}" srcOrd="0" destOrd="0" presId="urn:microsoft.com/office/officeart/2005/8/layout/hList7"/>
    <dgm:cxn modelId="{02A7F786-17F2-4866-A9EC-BA0FA612C847}" type="presOf" srcId="{9C8DB5A6-7656-4827-9E04-8F80646CE0BF}" destId="{CE317CCA-18CE-4BDD-A892-9B53F3FF2016}" srcOrd="0" destOrd="0" presId="urn:microsoft.com/office/officeart/2005/8/layout/hList7"/>
    <dgm:cxn modelId="{B1F87AA5-5653-4BED-9D48-1CE9C73C2011}" type="presOf" srcId="{8EDB3125-DF39-4CAC-850A-E725B38AEC75}" destId="{4A4AEAC0-1BBE-4DCB-961C-DECEC387182F}" srcOrd="0" destOrd="0" presId="urn:microsoft.com/office/officeart/2005/8/layout/hList7"/>
    <dgm:cxn modelId="{99BF1AB4-50E2-4986-A121-E09F956C040D}" type="presOf" srcId="{52EAF1D1-EFDF-4D05-8FC8-C91573F5B5C1}" destId="{BAE8E88D-5E99-4B5C-863F-1DF60B33F532}" srcOrd="0" destOrd="0" presId="urn:microsoft.com/office/officeart/2005/8/layout/hList7"/>
    <dgm:cxn modelId="{18DE3824-BB08-41C7-AF1C-A482AC2C935C}" type="presOf" srcId="{A8D5D9FD-6159-4491-9892-7276AC71FDA9}" destId="{C5775389-565A-43F9-9B9D-8D75E49C6CA0}" srcOrd="1" destOrd="0" presId="urn:microsoft.com/office/officeart/2005/8/layout/hList7"/>
    <dgm:cxn modelId="{110B1755-FECC-48E0-9E60-2A8DF3BCB451}" type="presOf" srcId="{498DC96C-C703-4B8B-8E4F-B29CA66A2007}" destId="{24716DAF-C3AF-446D-8D60-C3733E68F597}" srcOrd="0" destOrd="0" presId="urn:microsoft.com/office/officeart/2005/8/layout/hList7"/>
    <dgm:cxn modelId="{72478274-7700-45D7-A665-4CCC222248AD}" srcId="{040787DF-4B34-4881-A858-2A9BC96F002C}" destId="{52EAF1D1-EFDF-4D05-8FC8-C91573F5B5C1}" srcOrd="0" destOrd="0" parTransId="{860DF1D2-72B7-45CA-B59A-82D156B45003}" sibTransId="{31FC37BB-2F80-47F8-8093-5E3DA8611EAA}"/>
    <dgm:cxn modelId="{300CFAA9-068A-4612-BE57-66816A9B7419}" type="presOf" srcId="{5992264D-37CF-49B2-B009-B3F386A8046D}" destId="{3666ED82-3CFB-42DD-B198-5CA4A8658C7B}" srcOrd="0" destOrd="0" presId="urn:microsoft.com/office/officeart/2005/8/layout/hList7"/>
    <dgm:cxn modelId="{23979E3D-9B4F-4845-B9BC-AC197DD0FA7F}" type="presOf" srcId="{52EAF1D1-EFDF-4D05-8FC8-C91573F5B5C1}" destId="{E6DCA65C-F91D-4904-8F92-0E1C8141363F}" srcOrd="1" destOrd="0" presId="urn:microsoft.com/office/officeart/2005/8/layout/hList7"/>
    <dgm:cxn modelId="{1531628C-9B3E-4916-80D4-D3FC1DA5A348}" type="presOf" srcId="{348ECCFD-83DF-4CDB-8743-253E416C8F65}" destId="{1FC8FE21-3F15-4D33-97D8-941A24303093}" srcOrd="0" destOrd="0" presId="urn:microsoft.com/office/officeart/2005/8/layout/hList7"/>
    <dgm:cxn modelId="{5E89CA2E-78C1-42CB-AF4C-1FEFF081AFA7}" srcId="{040787DF-4B34-4881-A858-2A9BC96F002C}" destId="{9C8DB5A6-7656-4827-9E04-8F80646CE0BF}" srcOrd="2" destOrd="0" parTransId="{081D132A-9487-4B23-B305-5D91B17D098B}" sibTransId="{5992264D-37CF-49B2-B009-B3F386A8046D}"/>
    <dgm:cxn modelId="{E1681F73-EFC5-4AC3-BD26-26CB9AA4E2E0}" type="presOf" srcId="{A8D5D9FD-6159-4491-9892-7276AC71FDA9}" destId="{EDEDFAC7-0E86-4793-A09B-2EFCE7AC03FD}" srcOrd="0" destOrd="0" presId="urn:microsoft.com/office/officeart/2005/8/layout/hList7"/>
    <dgm:cxn modelId="{8346FA10-3636-4429-AC1F-9BEC6A9159D4}" type="presOf" srcId="{9C8DB5A6-7656-4827-9E04-8F80646CE0BF}" destId="{CC99AF51-EDE1-4649-AA84-8AAFD5BDBA55}" srcOrd="1" destOrd="0" presId="urn:microsoft.com/office/officeart/2005/8/layout/hList7"/>
    <dgm:cxn modelId="{6B4BFA75-54A5-4686-BBA6-C994C0B553CA}" type="presOf" srcId="{348ECCFD-83DF-4CDB-8743-253E416C8F65}" destId="{2790AECB-4DE2-4E7D-8D15-86B8A14928D5}" srcOrd="1" destOrd="0" presId="urn:microsoft.com/office/officeart/2005/8/layout/hList7"/>
    <dgm:cxn modelId="{E2AC0724-0139-40D8-A8D0-A571004F7D00}" type="presOf" srcId="{816B052B-A796-4B26-BBB6-8A08EBEBE756}" destId="{45906E84-E659-45FA-B11A-146F3446650A}" srcOrd="0" destOrd="0" presId="urn:microsoft.com/office/officeart/2005/8/layout/hList7"/>
    <dgm:cxn modelId="{2849E31F-B999-4232-8003-B72A293122DF}" srcId="{040787DF-4B34-4881-A858-2A9BC96F002C}" destId="{348ECCFD-83DF-4CDB-8743-253E416C8F65}" srcOrd="1" destOrd="0" parTransId="{0DD54965-8DA3-46B4-AC82-20F41326309B}" sibTransId="{816B052B-A796-4B26-BBB6-8A08EBEBE756}"/>
    <dgm:cxn modelId="{ECEBF031-1FF6-4D90-B3F6-E5CF59F14E71}" type="presOf" srcId="{8EDB3125-DF39-4CAC-850A-E725B38AEC75}" destId="{8C256D99-ED39-49A8-AFC0-326F80AFEF95}" srcOrd="1" destOrd="0" presId="urn:microsoft.com/office/officeart/2005/8/layout/hList7"/>
    <dgm:cxn modelId="{AEDD7711-FA12-407F-B71A-FFB822449A4A}" srcId="{040787DF-4B34-4881-A858-2A9BC96F002C}" destId="{8EDB3125-DF39-4CAC-850A-E725B38AEC75}" srcOrd="3" destOrd="0" parTransId="{DCC2B0D6-73D0-46E8-8B02-97A82DD2126C}" sibTransId="{498DC96C-C703-4B8B-8E4F-B29CA66A2007}"/>
    <dgm:cxn modelId="{7FD9C262-1424-41E1-9C19-D3647BE5C448}" type="presOf" srcId="{040787DF-4B34-4881-A858-2A9BC96F002C}" destId="{9BE994CE-404A-43A4-A8AE-6F5FB1387320}" srcOrd="0" destOrd="0" presId="urn:microsoft.com/office/officeart/2005/8/layout/hList7"/>
    <dgm:cxn modelId="{9AB6051F-CF72-4790-9835-403362E6B573}" srcId="{040787DF-4B34-4881-A858-2A9BC96F002C}" destId="{A8D5D9FD-6159-4491-9892-7276AC71FDA9}" srcOrd="4" destOrd="0" parTransId="{5DF33A51-BA32-4460-BDC3-BC8B9EAA7936}" sibTransId="{6617CC3D-3EC0-4360-BB64-912CE9E023E7}"/>
    <dgm:cxn modelId="{970D3738-ABDC-4E72-B121-47ACE695EBE0}" type="presParOf" srcId="{9BE994CE-404A-43A4-A8AE-6F5FB1387320}" destId="{02452662-2A52-4CD5-B7BC-C3C45DCB126D}" srcOrd="0" destOrd="0" presId="urn:microsoft.com/office/officeart/2005/8/layout/hList7"/>
    <dgm:cxn modelId="{7F2A9A6B-6005-456C-9619-15D81E13420A}" type="presParOf" srcId="{9BE994CE-404A-43A4-A8AE-6F5FB1387320}" destId="{7815E1D9-7E13-4DC9-BB21-9AAA51353D4E}" srcOrd="1" destOrd="0" presId="urn:microsoft.com/office/officeart/2005/8/layout/hList7"/>
    <dgm:cxn modelId="{EECAFCA8-2CC4-41D0-8DFC-8E2998016985}" type="presParOf" srcId="{7815E1D9-7E13-4DC9-BB21-9AAA51353D4E}" destId="{3691A3F5-C71F-44E2-9CD3-FEC7D8E78DA0}" srcOrd="0" destOrd="0" presId="urn:microsoft.com/office/officeart/2005/8/layout/hList7"/>
    <dgm:cxn modelId="{375AC717-306E-457F-BDD7-3E4E2FC4B84C}" type="presParOf" srcId="{3691A3F5-C71F-44E2-9CD3-FEC7D8E78DA0}" destId="{BAE8E88D-5E99-4B5C-863F-1DF60B33F532}" srcOrd="0" destOrd="0" presId="urn:microsoft.com/office/officeart/2005/8/layout/hList7"/>
    <dgm:cxn modelId="{3B40CBF2-209E-4F46-B250-8FE9FE8DA07E}" type="presParOf" srcId="{3691A3F5-C71F-44E2-9CD3-FEC7D8E78DA0}" destId="{E6DCA65C-F91D-4904-8F92-0E1C8141363F}" srcOrd="1" destOrd="0" presId="urn:microsoft.com/office/officeart/2005/8/layout/hList7"/>
    <dgm:cxn modelId="{2B801C2F-ECDE-4F65-884E-1FEFF162C33C}" type="presParOf" srcId="{3691A3F5-C71F-44E2-9CD3-FEC7D8E78DA0}" destId="{FF60F9F1-9572-431D-AD96-A10883349E2B}" srcOrd="2" destOrd="0" presId="urn:microsoft.com/office/officeart/2005/8/layout/hList7"/>
    <dgm:cxn modelId="{C1AB2641-97AF-4947-87AD-3E969713C1A4}" type="presParOf" srcId="{3691A3F5-C71F-44E2-9CD3-FEC7D8E78DA0}" destId="{30E671F6-2C74-471D-A754-A3901C0CB6FF}" srcOrd="3" destOrd="0" presId="urn:microsoft.com/office/officeart/2005/8/layout/hList7"/>
    <dgm:cxn modelId="{2A8A022F-E5A5-4694-8474-5C4B82B205E7}" type="presParOf" srcId="{7815E1D9-7E13-4DC9-BB21-9AAA51353D4E}" destId="{A0ADF223-13A9-4A13-953D-1A9473102A13}" srcOrd="1" destOrd="0" presId="urn:microsoft.com/office/officeart/2005/8/layout/hList7"/>
    <dgm:cxn modelId="{EA5468D5-16A8-4307-B14E-D78BD487C51C}" type="presParOf" srcId="{7815E1D9-7E13-4DC9-BB21-9AAA51353D4E}" destId="{3F701113-C4BF-4B5C-BE56-925FAD2017C4}" srcOrd="2" destOrd="0" presId="urn:microsoft.com/office/officeart/2005/8/layout/hList7"/>
    <dgm:cxn modelId="{2B10EF98-5237-4CF4-9DED-574E0098B6D4}" type="presParOf" srcId="{3F701113-C4BF-4B5C-BE56-925FAD2017C4}" destId="{1FC8FE21-3F15-4D33-97D8-941A24303093}" srcOrd="0" destOrd="0" presId="urn:microsoft.com/office/officeart/2005/8/layout/hList7"/>
    <dgm:cxn modelId="{907528E9-207F-4E3E-B08F-62D3C3CD234D}" type="presParOf" srcId="{3F701113-C4BF-4B5C-BE56-925FAD2017C4}" destId="{2790AECB-4DE2-4E7D-8D15-86B8A14928D5}" srcOrd="1" destOrd="0" presId="urn:microsoft.com/office/officeart/2005/8/layout/hList7"/>
    <dgm:cxn modelId="{49C9CA01-3D17-4638-A750-0F74FFB90A96}" type="presParOf" srcId="{3F701113-C4BF-4B5C-BE56-925FAD2017C4}" destId="{5ACCB170-DE3C-4571-98D6-2F1155C35C8C}" srcOrd="2" destOrd="0" presId="urn:microsoft.com/office/officeart/2005/8/layout/hList7"/>
    <dgm:cxn modelId="{37BF63D3-80C0-4CDE-A4DE-2A1094274BA7}" type="presParOf" srcId="{3F701113-C4BF-4B5C-BE56-925FAD2017C4}" destId="{6EB0A5DF-90AC-4647-B59F-03AE993454B7}" srcOrd="3" destOrd="0" presId="urn:microsoft.com/office/officeart/2005/8/layout/hList7"/>
    <dgm:cxn modelId="{8AF64F4D-1ECB-4729-ABE6-C6DA855A5B90}" type="presParOf" srcId="{7815E1D9-7E13-4DC9-BB21-9AAA51353D4E}" destId="{45906E84-E659-45FA-B11A-146F3446650A}" srcOrd="3" destOrd="0" presId="urn:microsoft.com/office/officeart/2005/8/layout/hList7"/>
    <dgm:cxn modelId="{3D9E19B1-4594-4C4D-A10F-87A60C5B806B}" type="presParOf" srcId="{7815E1D9-7E13-4DC9-BB21-9AAA51353D4E}" destId="{8538643D-0461-4CB2-B38B-EE233B4E702F}" srcOrd="4" destOrd="0" presId="urn:microsoft.com/office/officeart/2005/8/layout/hList7"/>
    <dgm:cxn modelId="{A92A29A0-D0B9-460B-973D-BBAD9BE3BB1C}" type="presParOf" srcId="{8538643D-0461-4CB2-B38B-EE233B4E702F}" destId="{CE317CCA-18CE-4BDD-A892-9B53F3FF2016}" srcOrd="0" destOrd="0" presId="urn:microsoft.com/office/officeart/2005/8/layout/hList7"/>
    <dgm:cxn modelId="{8D7FCD6B-2014-42D1-B910-96B79E8F1FB9}" type="presParOf" srcId="{8538643D-0461-4CB2-B38B-EE233B4E702F}" destId="{CC99AF51-EDE1-4649-AA84-8AAFD5BDBA55}" srcOrd="1" destOrd="0" presId="urn:microsoft.com/office/officeart/2005/8/layout/hList7"/>
    <dgm:cxn modelId="{8DD4FE2A-9345-4660-9699-D6E8F6E1EE83}" type="presParOf" srcId="{8538643D-0461-4CB2-B38B-EE233B4E702F}" destId="{B764C8F9-A1C4-46C2-87C8-DF04EE9DE9AF}" srcOrd="2" destOrd="0" presId="urn:microsoft.com/office/officeart/2005/8/layout/hList7"/>
    <dgm:cxn modelId="{B0B41DC1-2EFC-4792-8783-54D9436DBD05}" type="presParOf" srcId="{8538643D-0461-4CB2-B38B-EE233B4E702F}" destId="{F7D4AFC0-B1C7-499E-9C58-E2AE65266E6D}" srcOrd="3" destOrd="0" presId="urn:microsoft.com/office/officeart/2005/8/layout/hList7"/>
    <dgm:cxn modelId="{2F4C208E-0D84-46B1-B448-B78F6D554DC5}" type="presParOf" srcId="{7815E1D9-7E13-4DC9-BB21-9AAA51353D4E}" destId="{3666ED82-3CFB-42DD-B198-5CA4A8658C7B}" srcOrd="5" destOrd="0" presId="urn:microsoft.com/office/officeart/2005/8/layout/hList7"/>
    <dgm:cxn modelId="{95443C6F-28A0-44AA-9F55-CE73BFBBC734}" type="presParOf" srcId="{7815E1D9-7E13-4DC9-BB21-9AAA51353D4E}" destId="{02D10DEA-70D5-4391-B4C5-285EFF61BF16}" srcOrd="6" destOrd="0" presId="urn:microsoft.com/office/officeart/2005/8/layout/hList7"/>
    <dgm:cxn modelId="{FD71DD6A-24D5-4302-BD19-1E0D5DC1C1E8}" type="presParOf" srcId="{02D10DEA-70D5-4391-B4C5-285EFF61BF16}" destId="{4A4AEAC0-1BBE-4DCB-961C-DECEC387182F}" srcOrd="0" destOrd="0" presId="urn:microsoft.com/office/officeart/2005/8/layout/hList7"/>
    <dgm:cxn modelId="{55E58881-838E-409C-83FA-AA3B88FE664D}" type="presParOf" srcId="{02D10DEA-70D5-4391-B4C5-285EFF61BF16}" destId="{8C256D99-ED39-49A8-AFC0-326F80AFEF95}" srcOrd="1" destOrd="0" presId="urn:microsoft.com/office/officeart/2005/8/layout/hList7"/>
    <dgm:cxn modelId="{CE7AE797-5558-4E10-B695-CECB83DA521F}" type="presParOf" srcId="{02D10DEA-70D5-4391-B4C5-285EFF61BF16}" destId="{9F3E15C0-779F-41CE-95FD-2CE7C8417FD6}" srcOrd="2" destOrd="0" presId="urn:microsoft.com/office/officeart/2005/8/layout/hList7"/>
    <dgm:cxn modelId="{473F6D44-DB34-494B-96BC-09906A1055BD}" type="presParOf" srcId="{02D10DEA-70D5-4391-B4C5-285EFF61BF16}" destId="{8409920C-112C-4959-BFFC-2B2C516178AE}" srcOrd="3" destOrd="0" presId="urn:microsoft.com/office/officeart/2005/8/layout/hList7"/>
    <dgm:cxn modelId="{1929140D-B48A-40F5-AF42-577C4AAB3328}" type="presParOf" srcId="{7815E1D9-7E13-4DC9-BB21-9AAA51353D4E}" destId="{24716DAF-C3AF-446D-8D60-C3733E68F597}" srcOrd="7" destOrd="0" presId="urn:microsoft.com/office/officeart/2005/8/layout/hList7"/>
    <dgm:cxn modelId="{597BE844-C98C-4DB2-A84B-950347E3A20C}" type="presParOf" srcId="{7815E1D9-7E13-4DC9-BB21-9AAA51353D4E}" destId="{C4F735BE-1943-49F6-B495-83D7CED544E4}" srcOrd="8" destOrd="0" presId="urn:microsoft.com/office/officeart/2005/8/layout/hList7"/>
    <dgm:cxn modelId="{A42A8C75-8D26-4DD6-AE92-2D1DDF0B289D}" type="presParOf" srcId="{C4F735BE-1943-49F6-B495-83D7CED544E4}" destId="{EDEDFAC7-0E86-4793-A09B-2EFCE7AC03FD}" srcOrd="0" destOrd="0" presId="urn:microsoft.com/office/officeart/2005/8/layout/hList7"/>
    <dgm:cxn modelId="{B78C76EE-F9A2-457E-B1C5-D659C4B51F14}" type="presParOf" srcId="{C4F735BE-1943-49F6-B495-83D7CED544E4}" destId="{C5775389-565A-43F9-9B9D-8D75E49C6CA0}" srcOrd="1" destOrd="0" presId="urn:microsoft.com/office/officeart/2005/8/layout/hList7"/>
    <dgm:cxn modelId="{3B86D3D5-0F87-4417-8384-BD90917EF87B}" type="presParOf" srcId="{C4F735BE-1943-49F6-B495-83D7CED544E4}" destId="{BAE1ECFE-0DE5-44AA-B367-229F23CC6474}" srcOrd="2" destOrd="0" presId="urn:microsoft.com/office/officeart/2005/8/layout/hList7"/>
    <dgm:cxn modelId="{825FA636-4A49-4906-B2DB-32CFA07245D3}" type="presParOf" srcId="{C4F735BE-1943-49F6-B495-83D7CED544E4}" destId="{BBCF0AA3-5F7B-4F1A-A83D-9BD244DA30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955CD-0400-49A0-BC2E-E191C5D3E66A}">
      <dsp:nvSpPr>
        <dsp:cNvPr id="0" name=""/>
        <dsp:cNvSpPr/>
      </dsp:nvSpPr>
      <dsp:spPr>
        <a:xfrm>
          <a:off x="-5327429" y="-820288"/>
          <a:ext cx="6378301" cy="6378301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25D02-54FE-4E13-BF7B-6F1B7B6C087C}">
      <dsp:nvSpPr>
        <dsp:cNvPr id="0" name=""/>
        <dsp:cNvSpPr/>
      </dsp:nvSpPr>
      <dsp:spPr>
        <a:xfrm>
          <a:off x="564061" y="364236"/>
          <a:ext cx="6848554" cy="728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2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Елліни визначали себе через мову, культуру та релігію/ протиставлення “варварам” .</a:t>
          </a:r>
          <a:endParaRPr lang="en-US" sz="2200" b="0" kern="1200" dirty="0"/>
        </a:p>
      </dsp:txBody>
      <dsp:txXfrm>
        <a:off x="564061" y="364236"/>
        <a:ext cx="6848554" cy="728851"/>
      </dsp:txXfrm>
    </dsp:sp>
    <dsp:sp modelId="{88C1DBF3-DAC9-40F6-8BBD-CCB864DE98E7}">
      <dsp:nvSpPr>
        <dsp:cNvPr id="0" name=""/>
        <dsp:cNvSpPr/>
      </dsp:nvSpPr>
      <dsp:spPr>
        <a:xfrm>
          <a:off x="101012" y="71843"/>
          <a:ext cx="1054757" cy="11516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59841-2BB0-4B2C-B1B4-874C3DF0D92B}">
      <dsp:nvSpPr>
        <dsp:cNvPr id="0" name=""/>
        <dsp:cNvSpPr/>
      </dsp:nvSpPr>
      <dsp:spPr>
        <a:xfrm>
          <a:off x="981928" y="1457702"/>
          <a:ext cx="6430687" cy="7288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2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Поліси як модель автономного управління.  Ідеї громадянства, демократії.</a:t>
          </a:r>
          <a:endParaRPr lang="en-US" sz="2200" kern="1200" dirty="0"/>
        </a:p>
      </dsp:txBody>
      <dsp:txXfrm>
        <a:off x="981928" y="1457702"/>
        <a:ext cx="6430687" cy="728851"/>
      </dsp:txXfrm>
    </dsp:sp>
    <dsp:sp modelId="{7EBECAE8-B04A-4B29-889D-C0DFD88CE480}">
      <dsp:nvSpPr>
        <dsp:cNvPr id="0" name=""/>
        <dsp:cNvSpPr/>
      </dsp:nvSpPr>
      <dsp:spPr>
        <a:xfrm>
          <a:off x="431066" y="1366596"/>
          <a:ext cx="1101722" cy="9110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BF0E1-3897-47E8-8B9C-4C560C24652E}">
      <dsp:nvSpPr>
        <dsp:cNvPr id="0" name=""/>
        <dsp:cNvSpPr/>
      </dsp:nvSpPr>
      <dsp:spPr>
        <a:xfrm>
          <a:off x="981928" y="2551169"/>
          <a:ext cx="6430687" cy="7288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2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Спільний пантеон богів та міфологія: культурне єднання еллінів </a:t>
          </a:r>
          <a:endParaRPr lang="en-US" sz="2200" kern="1200" dirty="0"/>
        </a:p>
      </dsp:txBody>
      <dsp:txXfrm>
        <a:off x="981928" y="2551169"/>
        <a:ext cx="6430687" cy="728851"/>
      </dsp:txXfrm>
    </dsp:sp>
    <dsp:sp modelId="{40018934-87A0-436F-8091-7CBF034B8A99}">
      <dsp:nvSpPr>
        <dsp:cNvPr id="0" name=""/>
        <dsp:cNvSpPr/>
      </dsp:nvSpPr>
      <dsp:spPr>
        <a:xfrm>
          <a:off x="526396" y="2460063"/>
          <a:ext cx="911064" cy="9110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0D99B-DA9E-4684-A979-9F93D25A430D}">
      <dsp:nvSpPr>
        <dsp:cNvPr id="0" name=""/>
        <dsp:cNvSpPr/>
      </dsp:nvSpPr>
      <dsp:spPr>
        <a:xfrm>
          <a:off x="564061" y="3644636"/>
          <a:ext cx="6848554" cy="7288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2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Філософія, мистецтво, наука. Антропоцентризм.</a:t>
          </a:r>
        </a:p>
      </dsp:txBody>
      <dsp:txXfrm>
        <a:off x="564061" y="3644636"/>
        <a:ext cx="6848554" cy="728851"/>
      </dsp:txXfrm>
    </dsp:sp>
    <dsp:sp modelId="{EE73E9F0-0F4A-4ED1-A02B-C6289F68F851}">
      <dsp:nvSpPr>
        <dsp:cNvPr id="0" name=""/>
        <dsp:cNvSpPr/>
      </dsp:nvSpPr>
      <dsp:spPr>
        <a:xfrm>
          <a:off x="108528" y="3553529"/>
          <a:ext cx="911064" cy="9110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38A47-BAF6-4A9F-84A4-EDB518472FB1}">
      <dsp:nvSpPr>
        <dsp:cNvPr id="0" name=""/>
        <dsp:cNvSpPr/>
      </dsp:nvSpPr>
      <dsp:spPr>
        <a:xfrm>
          <a:off x="0" y="54741"/>
          <a:ext cx="8229600" cy="216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Схоластика: спільна</a:t>
          </a:r>
          <a:r>
            <a:rPr lang="uk-UA" sz="3200" kern="1200" dirty="0" smtClean="0"/>
            <a:t> </a:t>
          </a: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філософська основа для всіх європейських інтелектуалів.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548" y="160289"/>
        <a:ext cx="8018504" cy="1951064"/>
      </dsp:txXfrm>
    </dsp:sp>
    <dsp:sp modelId="{C628E0AB-8673-4EFC-BFC2-F816E4F2E4EB}">
      <dsp:nvSpPr>
        <dsp:cNvPr id="0" name=""/>
        <dsp:cNvSpPr/>
      </dsp:nvSpPr>
      <dsp:spPr>
        <a:xfrm>
          <a:off x="0" y="2309061"/>
          <a:ext cx="8229600" cy="216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Університети як осередки європейської культури (формування загальноєвропейських інтелектуальних еліт, латинь як універсальна мова науки).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548" y="2414609"/>
        <a:ext cx="8018504" cy="1951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3E29C-41C9-4590-9638-8AA0A4724A61}">
      <dsp:nvSpPr>
        <dsp:cNvPr id="0" name=""/>
        <dsp:cNvSpPr/>
      </dsp:nvSpPr>
      <dsp:spPr>
        <a:xfrm rot="16200000">
          <a:off x="1005038" y="-1005038"/>
          <a:ext cx="1811268" cy="382134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грецьке уявлення про “еллінів” і “варварів” вплинуло на формування європейської ідентичності?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3821344" cy="1358451"/>
      </dsp:txXfrm>
    </dsp:sp>
    <dsp:sp modelId="{9CE2C16B-D332-4072-8DE6-7F5192F60071}">
      <dsp:nvSpPr>
        <dsp:cNvPr id="0" name=""/>
        <dsp:cNvSpPr/>
      </dsp:nvSpPr>
      <dsp:spPr>
        <a:xfrm>
          <a:off x="3821344" y="0"/>
          <a:ext cx="3821344" cy="1811268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 можна вважати протиставлення “цивілізованих” і “варварів” першим проявом європоцентризму?</a:t>
          </a:r>
          <a:endParaRPr lang="en-U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1344" y="0"/>
        <a:ext cx="3821344" cy="1358451"/>
      </dsp:txXfrm>
    </dsp:sp>
    <dsp:sp modelId="{0C90DDC3-29CC-4894-891D-176403CDA060}">
      <dsp:nvSpPr>
        <dsp:cNvPr id="0" name=""/>
        <dsp:cNvSpPr/>
      </dsp:nvSpPr>
      <dsp:spPr>
        <a:xfrm rot="10800000">
          <a:off x="0" y="1811268"/>
          <a:ext cx="3821344" cy="181126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афінська демократія вплинула на формування ідеї європейського громадянства</a:t>
          </a:r>
          <a:r>
            <a:rPr lang="ru-RU" sz="1800" kern="1200" dirty="0" smtClean="0">
              <a:solidFill>
                <a:schemeClr val="tx1"/>
              </a:solidFill>
            </a:rPr>
            <a:t>?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2264085"/>
        <a:ext cx="3821344" cy="1358451"/>
      </dsp:txXfrm>
    </dsp:sp>
    <dsp:sp modelId="{37035D16-838B-4BFE-A69B-793CF5C9C482}">
      <dsp:nvSpPr>
        <dsp:cNvPr id="0" name=""/>
        <dsp:cNvSpPr/>
      </dsp:nvSpPr>
      <dsp:spPr>
        <a:xfrm rot="5400000">
          <a:off x="4826382" y="763339"/>
          <a:ext cx="1811268" cy="382134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 можна вважати грецькі поліси моделлю для сучасних європейських держав?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21345" y="2221194"/>
        <a:ext cx="3821344" cy="1358451"/>
      </dsp:txXfrm>
    </dsp:sp>
    <dsp:sp modelId="{4F3E305A-9369-4527-B997-E2C3A3B37297}">
      <dsp:nvSpPr>
        <dsp:cNvPr id="0" name=""/>
        <dsp:cNvSpPr/>
      </dsp:nvSpPr>
      <dsp:spPr>
        <a:xfrm>
          <a:off x="1733113" y="1120310"/>
          <a:ext cx="4176462" cy="13819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1800573" y="1187770"/>
        <a:ext cx="4041542" cy="1246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955CD-0400-49A0-BC2E-E191C5D3E66A}">
      <dsp:nvSpPr>
        <dsp:cNvPr id="0" name=""/>
        <dsp:cNvSpPr/>
      </dsp:nvSpPr>
      <dsp:spPr>
        <a:xfrm>
          <a:off x="-5327429" y="-820288"/>
          <a:ext cx="6378301" cy="6378301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25D02-54FE-4E13-BF7B-6F1B7B6C087C}">
      <dsp:nvSpPr>
        <dsp:cNvPr id="0" name=""/>
        <dsp:cNvSpPr/>
      </dsp:nvSpPr>
      <dsp:spPr>
        <a:xfrm>
          <a:off x="564061" y="364236"/>
          <a:ext cx="6848554" cy="728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 Римляни є носіями універсальної культури та порядку. Ідея “</a:t>
          </a:r>
          <a:r>
            <a:rPr lang="pl-PL" sz="1700" kern="1200" dirty="0" smtClean="0"/>
            <a:t>Pax Romana” (</a:t>
          </a:r>
          <a:r>
            <a:rPr lang="uk-UA" sz="1700" kern="1200" dirty="0" smtClean="0"/>
            <a:t>Римський мир) як символ цивілізованості.</a:t>
          </a:r>
          <a:endParaRPr lang="en-US" sz="1700" b="0" kern="1200" dirty="0"/>
        </a:p>
      </dsp:txBody>
      <dsp:txXfrm>
        <a:off x="564061" y="364236"/>
        <a:ext cx="6848554" cy="728851"/>
      </dsp:txXfrm>
    </dsp:sp>
    <dsp:sp modelId="{88C1DBF3-DAC9-40F6-8BBD-CCB864DE98E7}">
      <dsp:nvSpPr>
        <dsp:cNvPr id="0" name=""/>
        <dsp:cNvSpPr/>
      </dsp:nvSpPr>
      <dsp:spPr>
        <a:xfrm>
          <a:off x="101012" y="71843"/>
          <a:ext cx="1054757" cy="11516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3DD6E-7BBA-4CAD-A470-3A628CBA94FB}">
      <dsp:nvSpPr>
        <dsp:cNvPr id="0" name=""/>
        <dsp:cNvSpPr/>
      </dsp:nvSpPr>
      <dsp:spPr>
        <a:xfrm>
          <a:off x="981928" y="1457702"/>
          <a:ext cx="6430687" cy="7288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 Римське право, як основа правових систем Європи. Поняття громадянства: розширення його на всі підкорені народи </a:t>
          </a:r>
          <a:endParaRPr lang="uk-UA" sz="1700" kern="1200" dirty="0"/>
        </a:p>
      </dsp:txBody>
      <dsp:txXfrm>
        <a:off x="981928" y="1457702"/>
        <a:ext cx="6430687" cy="728851"/>
      </dsp:txXfrm>
    </dsp:sp>
    <dsp:sp modelId="{186C531C-FCF6-4CDF-ACF0-4C7550B31D11}">
      <dsp:nvSpPr>
        <dsp:cNvPr id="0" name=""/>
        <dsp:cNvSpPr/>
      </dsp:nvSpPr>
      <dsp:spPr>
        <a:xfrm>
          <a:off x="526396" y="1366596"/>
          <a:ext cx="911064" cy="9110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BF0E1-3897-47E8-8B9C-4C560C24652E}">
      <dsp:nvSpPr>
        <dsp:cNvPr id="0" name=""/>
        <dsp:cNvSpPr/>
      </dsp:nvSpPr>
      <dsp:spPr>
        <a:xfrm>
          <a:off x="981928" y="2551169"/>
          <a:ext cx="6430687" cy="7288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Урбанізація та інфраструктура: міста, дороги, акведуки — символи прогресу та єдності імперії.</a:t>
          </a:r>
          <a:endParaRPr lang="en-US" sz="1700" kern="1200" dirty="0"/>
        </a:p>
      </dsp:txBody>
      <dsp:txXfrm>
        <a:off x="981928" y="2551169"/>
        <a:ext cx="6430687" cy="728851"/>
      </dsp:txXfrm>
    </dsp:sp>
    <dsp:sp modelId="{40018934-87A0-436F-8091-7CBF034B8A99}">
      <dsp:nvSpPr>
        <dsp:cNvPr id="0" name=""/>
        <dsp:cNvSpPr/>
      </dsp:nvSpPr>
      <dsp:spPr>
        <a:xfrm>
          <a:off x="526396" y="2460063"/>
          <a:ext cx="911064" cy="9110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04696-3E51-4AF0-AB7E-B609A4CF3FB0}">
      <dsp:nvSpPr>
        <dsp:cNvPr id="0" name=""/>
        <dsp:cNvSpPr/>
      </dsp:nvSpPr>
      <dsp:spPr>
        <a:xfrm>
          <a:off x="564061" y="3644636"/>
          <a:ext cx="6848554" cy="7288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52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Культурна асиміляція. Синтез римської та грецької культур (греко-римська цивілізація).</a:t>
          </a:r>
          <a:endParaRPr lang="uk-UA" sz="1700" kern="1200" dirty="0"/>
        </a:p>
      </dsp:txBody>
      <dsp:txXfrm>
        <a:off x="564061" y="3644636"/>
        <a:ext cx="6848554" cy="728851"/>
      </dsp:txXfrm>
    </dsp:sp>
    <dsp:sp modelId="{94F7F615-AD0C-4724-B6B6-401CD57B186A}">
      <dsp:nvSpPr>
        <dsp:cNvPr id="0" name=""/>
        <dsp:cNvSpPr/>
      </dsp:nvSpPr>
      <dsp:spPr>
        <a:xfrm>
          <a:off x="108528" y="3553529"/>
          <a:ext cx="911064" cy="9110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CFB97-B1EB-4B57-8042-C526B4F70132}">
      <dsp:nvSpPr>
        <dsp:cNvPr id="0" name=""/>
        <dsp:cNvSpPr/>
      </dsp:nvSpPr>
      <dsp:spPr>
        <a:xfrm>
          <a:off x="484714" y="1345"/>
          <a:ext cx="3226742" cy="1613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Протиставлення “варварам”: концепція “іншого”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968" y="48599"/>
        <a:ext cx="3132234" cy="1518863"/>
      </dsp:txXfrm>
    </dsp:sp>
    <dsp:sp modelId="{E1FD8543-8E9F-4FA9-BCF5-442DD3C80181}">
      <dsp:nvSpPr>
        <dsp:cNvPr id="0" name=""/>
        <dsp:cNvSpPr/>
      </dsp:nvSpPr>
      <dsp:spPr>
        <a:xfrm>
          <a:off x="807388" y="1614717"/>
          <a:ext cx="322674" cy="1210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028"/>
              </a:lnTo>
              <a:lnTo>
                <a:pt x="322674" y="1210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F9B3C-612C-4E9E-A403-6C9808261816}">
      <dsp:nvSpPr>
        <dsp:cNvPr id="0" name=""/>
        <dsp:cNvSpPr/>
      </dsp:nvSpPr>
      <dsp:spPr>
        <a:xfrm>
          <a:off x="1130063" y="2018059"/>
          <a:ext cx="2581394" cy="161337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Греки та римляни сприймали нецивілізовані народи як загрозу для культури та порядку.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7317" y="2065313"/>
        <a:ext cx="2486886" cy="1518863"/>
      </dsp:txXfrm>
    </dsp:sp>
    <dsp:sp modelId="{69048709-7425-4029-9EEC-78DB3BFA5BAA}">
      <dsp:nvSpPr>
        <dsp:cNvPr id="0" name=""/>
        <dsp:cNvSpPr/>
      </dsp:nvSpPr>
      <dsp:spPr>
        <a:xfrm>
          <a:off x="807388" y="1614717"/>
          <a:ext cx="322674" cy="3226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742"/>
              </a:lnTo>
              <a:lnTo>
                <a:pt x="322674" y="3226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71D58-824C-4E27-B07B-C2AB42F98E64}">
      <dsp:nvSpPr>
        <dsp:cNvPr id="0" name=""/>
        <dsp:cNvSpPr/>
      </dsp:nvSpPr>
      <dsp:spPr>
        <a:xfrm>
          <a:off x="1130063" y="4034773"/>
          <a:ext cx="2581394" cy="161337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“Варвари” (скіфи, германці, кельти) розглядалися як ті, хто перебуває поза межами цивілізації.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7317" y="4082027"/>
        <a:ext cx="2486886" cy="1518863"/>
      </dsp:txXfrm>
    </dsp:sp>
    <dsp:sp modelId="{DE4D1706-6450-45FD-8BB9-67112F750EB0}">
      <dsp:nvSpPr>
        <dsp:cNvPr id="0" name=""/>
        <dsp:cNvSpPr/>
      </dsp:nvSpPr>
      <dsp:spPr>
        <a:xfrm>
          <a:off x="4518142" y="1345"/>
          <a:ext cx="3226742" cy="1613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Універсалізм античної цивілізації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5396" y="48599"/>
        <a:ext cx="3132234" cy="1518863"/>
      </dsp:txXfrm>
    </dsp:sp>
    <dsp:sp modelId="{EE6C58C2-537C-448B-B5F1-680868142F7C}">
      <dsp:nvSpPr>
        <dsp:cNvPr id="0" name=""/>
        <dsp:cNvSpPr/>
      </dsp:nvSpPr>
      <dsp:spPr>
        <a:xfrm>
          <a:off x="4840817" y="1614717"/>
          <a:ext cx="322674" cy="1210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028"/>
              </a:lnTo>
              <a:lnTo>
                <a:pt x="322674" y="1210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8BA81-C6A8-441B-955D-947E131B4FC1}">
      <dsp:nvSpPr>
        <dsp:cNvPr id="0" name=""/>
        <dsp:cNvSpPr/>
      </dsp:nvSpPr>
      <dsp:spPr>
        <a:xfrm>
          <a:off x="5163491" y="2018059"/>
          <a:ext cx="2581394" cy="161337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Давньогрецька філософія заклала основи європейської раціональності та ідеї універсальних законів.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0745" y="2065313"/>
        <a:ext cx="2486886" cy="1518863"/>
      </dsp:txXfrm>
    </dsp:sp>
    <dsp:sp modelId="{3CCE6671-F377-49D5-907B-0793E89751B7}">
      <dsp:nvSpPr>
        <dsp:cNvPr id="0" name=""/>
        <dsp:cNvSpPr/>
      </dsp:nvSpPr>
      <dsp:spPr>
        <a:xfrm>
          <a:off x="4840817" y="1614717"/>
          <a:ext cx="322674" cy="3226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742"/>
              </a:lnTo>
              <a:lnTo>
                <a:pt x="322674" y="3226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E4350-F65D-4B07-B40F-F6986BD733FE}">
      <dsp:nvSpPr>
        <dsp:cNvPr id="0" name=""/>
        <dsp:cNvSpPr/>
      </dsp:nvSpPr>
      <dsp:spPr>
        <a:xfrm>
          <a:off x="5163491" y="4034773"/>
          <a:ext cx="2581394" cy="161337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Римська імперія — перша спроба політичного об’єднання Європи під єдиною культурною, правовою та адміністративною системою.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0745" y="4082027"/>
        <a:ext cx="2486886" cy="1518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2A3D0-6CF4-4939-AAD8-951F88CF051F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10685-1424-4D7A-BA24-7BEA8EBFD225}">
      <dsp:nvSpPr>
        <dsp:cNvPr id="0" name=""/>
        <dsp:cNvSpPr/>
      </dsp:nvSpPr>
      <dsp:spPr>
        <a:xfrm>
          <a:off x="4018" y="1357788"/>
          <a:ext cx="248334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демократії, права, архітектури, філософії.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394" y="1446164"/>
        <a:ext cx="2306594" cy="1633633"/>
      </dsp:txXfrm>
    </dsp:sp>
    <dsp:sp modelId="{ADCD5FCB-1961-4E6B-8355-7310A5D307BF}">
      <dsp:nvSpPr>
        <dsp:cNvPr id="0" name=""/>
        <dsp:cNvSpPr/>
      </dsp:nvSpPr>
      <dsp:spPr>
        <a:xfrm>
          <a:off x="2873126" y="1357788"/>
          <a:ext cx="248334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Вплив античності на Ренесанс, Просвітництво та сучасну європейську ідентичність.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1502" y="1446164"/>
        <a:ext cx="2306594" cy="1633633"/>
      </dsp:txXfrm>
    </dsp:sp>
    <dsp:sp modelId="{67AAB36A-AE46-4CFB-BA6E-1D14800AE6A7}">
      <dsp:nvSpPr>
        <dsp:cNvPr id="0" name=""/>
        <dsp:cNvSpPr/>
      </dsp:nvSpPr>
      <dsp:spPr>
        <a:xfrm>
          <a:off x="5742235" y="1357788"/>
          <a:ext cx="248334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ідей про свободу, громадянство, індивідуалізм та спільність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0611" y="1446164"/>
        <a:ext cx="2306594" cy="1633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69323-A973-407B-929B-D921615960C5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8EAA6-936A-4F5C-960B-7041536E6E66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5B75C-F77A-46EF-8943-04CB276EF05A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синтез античної спадщини, християнства та варварських традицій.</a:t>
          </a:r>
          <a:endParaRPr lang="uk-UA" sz="2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687" y="0"/>
        <a:ext cx="2633472" cy="1900904"/>
      </dsp:txXfrm>
    </dsp:sp>
    <dsp:sp modelId="{7113572A-442B-4B0B-9877-131B52EE3EBC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42E53-8D2D-49E5-9BAB-1F1A5588C112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політична, релігійна та культурна спільність стала основою для ідеї “європейського світу”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1234440" y="2625058"/>
        <a:ext cx="2633472" cy="19009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33964-88FE-41BC-A2F4-C56E126071AD}">
      <dsp:nvSpPr>
        <dsp:cNvPr id="0" name=""/>
        <dsp:cNvSpPr/>
      </dsp:nvSpPr>
      <dsp:spPr>
        <a:xfrm>
          <a:off x="602050" y="492921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C25-0D40-449A-896F-ADC7C58365B5}">
      <dsp:nvSpPr>
        <dsp:cNvPr id="0" name=""/>
        <dsp:cNvSpPr/>
      </dsp:nvSpPr>
      <dsp:spPr>
        <a:xfrm>
          <a:off x="602050" y="492921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D0D6A-4D06-4E21-A394-BD7BD96A4928}">
      <dsp:nvSpPr>
        <dsp:cNvPr id="0" name=""/>
        <dsp:cNvSpPr/>
      </dsp:nvSpPr>
      <dsp:spPr>
        <a:xfrm>
          <a:off x="552" y="709460"/>
          <a:ext cx="2405992" cy="769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Християнство стало основним світоглядним і культурним чинником середньовічної Європи, як основа цивілізації. </a:t>
          </a:r>
          <a:endParaRPr lang="ru-RU" sz="1300" kern="1200"/>
        </a:p>
      </dsp:txBody>
      <dsp:txXfrm>
        <a:off x="552" y="709460"/>
        <a:ext cx="2405992" cy="769917"/>
      </dsp:txXfrm>
    </dsp:sp>
    <dsp:sp modelId="{67532188-5F86-465A-B21C-C1AF2D19C1B7}">
      <dsp:nvSpPr>
        <dsp:cNvPr id="0" name=""/>
        <dsp:cNvSpPr/>
      </dsp:nvSpPr>
      <dsp:spPr>
        <a:xfrm>
          <a:off x="3513301" y="492921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C0D64-A0AA-410D-8434-32ED4CC304EF}">
      <dsp:nvSpPr>
        <dsp:cNvPr id="0" name=""/>
        <dsp:cNvSpPr/>
      </dsp:nvSpPr>
      <dsp:spPr>
        <a:xfrm>
          <a:off x="3513301" y="492921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27F18-A30B-45CD-8F78-5BB535380D5C}">
      <dsp:nvSpPr>
        <dsp:cNvPr id="0" name=""/>
        <dsp:cNvSpPr/>
      </dsp:nvSpPr>
      <dsp:spPr>
        <a:xfrm>
          <a:off x="2911803" y="709460"/>
          <a:ext cx="2405992" cy="769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Концепція “Християнського світу” </a:t>
          </a:r>
          <a:endParaRPr lang="ru-RU" sz="1300" kern="1200"/>
        </a:p>
      </dsp:txBody>
      <dsp:txXfrm>
        <a:off x="2911803" y="709460"/>
        <a:ext cx="2405992" cy="769917"/>
      </dsp:txXfrm>
    </dsp:sp>
    <dsp:sp modelId="{D8DFBDDE-56FA-4D6A-A6CC-66B83C7AA0C3}">
      <dsp:nvSpPr>
        <dsp:cNvPr id="0" name=""/>
        <dsp:cNvSpPr/>
      </dsp:nvSpPr>
      <dsp:spPr>
        <a:xfrm>
          <a:off x="6424552" y="492921"/>
          <a:ext cx="1202996" cy="120299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33957-E09F-4CF6-98D6-2A8372387BA4}">
      <dsp:nvSpPr>
        <dsp:cNvPr id="0" name=""/>
        <dsp:cNvSpPr/>
      </dsp:nvSpPr>
      <dsp:spPr>
        <a:xfrm>
          <a:off x="6424552" y="492921"/>
          <a:ext cx="1202996" cy="120299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5ABC7-9815-4570-A213-0ECC4DB5420A}">
      <dsp:nvSpPr>
        <dsp:cNvPr id="0" name=""/>
        <dsp:cNvSpPr/>
      </dsp:nvSpPr>
      <dsp:spPr>
        <a:xfrm>
          <a:off x="5823054" y="709460"/>
          <a:ext cx="2405992" cy="7699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Протиставлення “християнського світу” мусульманському Сходу та язичницькому Північному Сходу.</a:t>
          </a:r>
          <a:endParaRPr lang="ru-RU" sz="1300" kern="1200"/>
        </a:p>
      </dsp:txBody>
      <dsp:txXfrm>
        <a:off x="5823054" y="709460"/>
        <a:ext cx="2405992" cy="7699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6701D-E4BE-43E0-9A8E-B325F5D4E5C8}">
      <dsp:nvSpPr>
        <dsp:cNvPr id="0" name=""/>
        <dsp:cNvSpPr/>
      </dsp:nvSpPr>
      <dsp:spPr>
        <a:xfrm>
          <a:off x="0" y="952581"/>
          <a:ext cx="3251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Наддержавний інститут</a:t>
          </a:r>
          <a:endParaRPr lang="uk-UA" sz="2400" b="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011980"/>
        <a:ext cx="3132402" cy="1098002"/>
      </dsp:txXfrm>
    </dsp:sp>
    <dsp:sp modelId="{CDB3D670-257E-49E1-A967-A5B8543F8AE7}">
      <dsp:nvSpPr>
        <dsp:cNvPr id="0" name=""/>
        <dsp:cNvSpPr/>
      </dsp:nvSpPr>
      <dsp:spPr>
        <a:xfrm>
          <a:off x="0" y="2356581"/>
          <a:ext cx="3251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Культурний вплив</a:t>
          </a:r>
          <a:endParaRPr lang="uk-UA" sz="2400" b="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415980"/>
        <a:ext cx="313240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8E88D-5E99-4B5C-863F-1DF60B33F532}">
      <dsp:nvSpPr>
        <dsp:cNvPr id="0" name=""/>
        <dsp:cNvSpPr/>
      </dsp:nvSpPr>
      <dsp:spPr>
        <a:xfrm>
          <a:off x="0" y="0"/>
          <a:ext cx="160734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Реконкіста</a:t>
          </a:r>
          <a:endParaRPr lang="ru-RU" sz="1900" kern="1200"/>
        </a:p>
      </dsp:txBody>
      <dsp:txXfrm>
        <a:off x="0" y="1810385"/>
        <a:ext cx="1607343" cy="1810385"/>
      </dsp:txXfrm>
    </dsp:sp>
    <dsp:sp modelId="{30E671F6-2C74-471D-A754-A3901C0CB6FF}">
      <dsp:nvSpPr>
        <dsp:cNvPr id="0" name=""/>
        <dsp:cNvSpPr/>
      </dsp:nvSpPr>
      <dsp:spPr>
        <a:xfrm>
          <a:off x="50099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8FE21-3F15-4D33-97D8-941A24303093}">
      <dsp:nvSpPr>
        <dsp:cNvPr id="0" name=""/>
        <dsp:cNvSpPr/>
      </dsp:nvSpPr>
      <dsp:spPr>
        <a:xfrm>
          <a:off x="1655564" y="0"/>
          <a:ext cx="160734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Хрестові походи </a:t>
          </a:r>
          <a:endParaRPr lang="ru-RU" sz="1900" kern="1200" dirty="0"/>
        </a:p>
      </dsp:txBody>
      <dsp:txXfrm>
        <a:off x="1655564" y="1810385"/>
        <a:ext cx="1607343" cy="1810385"/>
      </dsp:txXfrm>
    </dsp:sp>
    <dsp:sp modelId="{6EB0A5DF-90AC-4647-B59F-03AE993454B7}">
      <dsp:nvSpPr>
        <dsp:cNvPr id="0" name=""/>
        <dsp:cNvSpPr/>
      </dsp:nvSpPr>
      <dsp:spPr>
        <a:xfrm>
          <a:off x="1705663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17CCA-18CE-4BDD-A892-9B53F3FF2016}">
      <dsp:nvSpPr>
        <dsp:cNvPr id="0" name=""/>
        <dsp:cNvSpPr/>
      </dsp:nvSpPr>
      <dsp:spPr>
        <a:xfrm>
          <a:off x="3311128" y="0"/>
          <a:ext cx="160734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Торгівля</a:t>
          </a:r>
          <a:endParaRPr lang="ru-RU" sz="1900" kern="1200" dirty="0"/>
        </a:p>
      </dsp:txBody>
      <dsp:txXfrm>
        <a:off x="3311128" y="1810385"/>
        <a:ext cx="1607343" cy="1810385"/>
      </dsp:txXfrm>
    </dsp:sp>
    <dsp:sp modelId="{F7D4AFC0-B1C7-499E-9C58-E2AE65266E6D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AEAC0-1BBE-4DCB-961C-DECEC387182F}">
      <dsp:nvSpPr>
        <dsp:cNvPr id="0" name=""/>
        <dsp:cNvSpPr/>
      </dsp:nvSpPr>
      <dsp:spPr>
        <a:xfrm>
          <a:off x="4966692" y="0"/>
          <a:ext cx="160734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Запозичення наукових знань з арабського світу</a:t>
          </a:r>
          <a:endParaRPr lang="ru-RU" sz="1900" kern="1200"/>
        </a:p>
      </dsp:txBody>
      <dsp:txXfrm>
        <a:off x="4966692" y="1810385"/>
        <a:ext cx="1607343" cy="1810385"/>
      </dsp:txXfrm>
    </dsp:sp>
    <dsp:sp modelId="{8409920C-112C-4959-BFFC-2B2C516178AE}">
      <dsp:nvSpPr>
        <dsp:cNvPr id="0" name=""/>
        <dsp:cNvSpPr/>
      </dsp:nvSpPr>
      <dsp:spPr>
        <a:xfrm>
          <a:off x="5016791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DFAC7-0E86-4793-A09B-2EFCE7AC03FD}">
      <dsp:nvSpPr>
        <dsp:cNvPr id="0" name=""/>
        <dsp:cNvSpPr/>
      </dsp:nvSpPr>
      <dsp:spPr>
        <a:xfrm>
          <a:off x="6622256" y="0"/>
          <a:ext cx="160734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Шовковий шлях </a:t>
          </a:r>
          <a:endParaRPr lang="ru-RU" sz="1900" kern="1200"/>
        </a:p>
      </dsp:txBody>
      <dsp:txXfrm>
        <a:off x="6622256" y="1810385"/>
        <a:ext cx="1607343" cy="1810385"/>
      </dsp:txXfrm>
    </dsp:sp>
    <dsp:sp modelId="{BBCF0AA3-5F7B-4F1A-A83D-9BD244DA3098}">
      <dsp:nvSpPr>
        <dsp:cNvPr id="0" name=""/>
        <dsp:cNvSpPr/>
      </dsp:nvSpPr>
      <dsp:spPr>
        <a:xfrm>
          <a:off x="6672355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52662-2A52-4CD5-B7BC-C3C45DCB126D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64910" y="-2680315"/>
            <a:ext cx="3083304" cy="411107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63619" y="6000572"/>
            <a:ext cx="2685885" cy="35811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 rot="1578904">
            <a:off x="5085877" y="-131260"/>
            <a:ext cx="3308596" cy="753959"/>
          </a:xfrm>
          <a:custGeom>
            <a:avLst/>
            <a:gdLst/>
            <a:ahLst/>
            <a:cxnLst/>
            <a:rect l="l" t="t" r="r" b="b"/>
            <a:pathLst>
              <a:path w="6617191" h="1130938">
                <a:moveTo>
                  <a:pt x="0" y="0"/>
                </a:moveTo>
                <a:lnTo>
                  <a:pt x="6617191" y="0"/>
                </a:lnTo>
                <a:lnTo>
                  <a:pt x="6617191" y="1130938"/>
                </a:lnTo>
                <a:lnTo>
                  <a:pt x="0" y="113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567649">
            <a:off x="23565" y="5326989"/>
            <a:ext cx="3690866" cy="1347166"/>
          </a:xfrm>
          <a:custGeom>
            <a:avLst/>
            <a:gdLst/>
            <a:ahLst/>
            <a:cxnLst/>
            <a:rect l="l" t="t" r="r" b="b"/>
            <a:pathLst>
              <a:path w="7381732" h="2020749">
                <a:moveTo>
                  <a:pt x="0" y="0"/>
                </a:moveTo>
                <a:lnTo>
                  <a:pt x="7381732" y="0"/>
                </a:lnTo>
                <a:lnTo>
                  <a:pt x="7381732" y="2020749"/>
                </a:lnTo>
                <a:lnTo>
                  <a:pt x="0" y="202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413752" y="269903"/>
            <a:ext cx="2316497" cy="2583091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  <p:sp>
        <p:nvSpPr>
          <p:cNvPr id="12" name="Freeform 12" descr="Изображение выглядит как текст  Автоматически созданное описание"/>
          <p:cNvSpPr/>
          <p:nvPr/>
        </p:nvSpPr>
        <p:spPr>
          <a:xfrm>
            <a:off x="3580275" y="4832957"/>
            <a:ext cx="1983450" cy="783900"/>
          </a:xfrm>
          <a:custGeom>
            <a:avLst/>
            <a:gdLst/>
            <a:ahLst/>
            <a:cxnLst/>
            <a:rect l="l" t="t" r="r" b="b"/>
            <a:pathLst>
              <a:path w="3966899" h="1175850">
                <a:moveTo>
                  <a:pt x="0" y="0"/>
                </a:moveTo>
                <a:lnTo>
                  <a:pt x="3966900" y="0"/>
                </a:lnTo>
                <a:lnTo>
                  <a:pt x="3966900" y="1175850"/>
                </a:lnTo>
                <a:lnTo>
                  <a:pt x="0" y="1175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53" t="-10" r="-39730" b="-1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029523" y="5693867"/>
            <a:ext cx="308495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"/>
              </a:lnSpc>
            </a:pPr>
            <a:r>
              <a:rPr lang="en-US" sz="1100" b="1" spc="1" dirty="0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ERASMUS-JMO-2024-HEI-TCH-RSCH</a:t>
            </a:r>
          </a:p>
          <a:p>
            <a:pPr algn="ctr">
              <a:lnSpc>
                <a:spcPts val="1334"/>
              </a:lnSpc>
            </a:pPr>
            <a:r>
              <a:rPr lang="en-US" sz="1100" b="1" spc="1" dirty="0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Project number: 101176663</a:t>
            </a:r>
          </a:p>
          <a:p>
            <a:pPr algn="ctr">
              <a:lnSpc>
                <a:spcPts val="1334"/>
              </a:lnSpc>
            </a:pPr>
            <a:r>
              <a:rPr lang="en-US" sz="1100" spc="1" dirty="0">
                <a:solidFill>
                  <a:srgbClr val="446AA3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 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99014" y="-1050481"/>
            <a:ext cx="6410500" cy="854733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934" y="5085183"/>
            <a:ext cx="946627" cy="8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828836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ЄВРОПЕЙСЬКОЇ ІДЕНТИЧНОСТІ ЗА ДОБИ АНТИЧНОСТІ ТА СЕРЕДНЬОВІЧЧЯ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Античність як спадщина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0497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376" y="236424"/>
            <a:ext cx="944962" cy="859611"/>
          </a:xfrm>
          <a:prstGeom prst="rect">
            <a:avLst/>
          </a:prstGeom>
        </p:spPr>
      </p:pic>
      <p:sp>
        <p:nvSpPr>
          <p:cNvPr id="6" name="Freeform 11"/>
          <p:cNvSpPr/>
          <p:nvPr/>
        </p:nvSpPr>
        <p:spPr>
          <a:xfrm>
            <a:off x="7888797" y="5741773"/>
            <a:ext cx="1080119" cy="859497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</p:spTree>
    <p:extLst>
      <p:ext uri="{BB962C8B-B14F-4D97-AF65-F5344CB8AC3E}">
        <p14:creationId xmlns:p14="http://schemas.microsoft.com/office/powerpoint/2010/main" val="231584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016676"/>
            <a:ext cx="3198958" cy="2955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ІДЕНТИЧНІСТЬ ЗА ДОБИ СЕРЕДНЬОВІЧЧЯ </a:t>
            </a:r>
          </a:p>
          <a:p>
            <a:endParaRPr lang="uk-UA" dirty="0"/>
          </a:p>
          <a:p>
            <a:endParaRPr lang="uk-UA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579" y="173409"/>
            <a:ext cx="1610951" cy="1708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5" y="299370"/>
            <a:ext cx="1097375" cy="1457070"/>
          </a:xfrm>
          <a:prstGeom prst="rect">
            <a:avLst/>
          </a:prstGeom>
        </p:spPr>
      </p:pic>
      <p:sp>
        <p:nvSpPr>
          <p:cNvPr id="7" name="Freeform 11"/>
          <p:cNvSpPr/>
          <p:nvPr/>
        </p:nvSpPr>
        <p:spPr>
          <a:xfrm>
            <a:off x="-109965" y="5972383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572"/>
            </a:stretch>
          </a:blipFill>
        </p:spPr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710" y="6165304"/>
            <a:ext cx="1225402" cy="585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494" y="2276872"/>
            <a:ext cx="4493141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5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Аграрне суспільство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5050904" cy="4967287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/>
              <a:t>	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Агр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рне сусп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льство</a:t>
            </a:r>
            <a:r>
              <a:rPr lang="vi-VN" sz="3200" dirty="0" smtClean="0">
                <a:latin typeface="+mj-lt"/>
              </a:rPr>
              <a:t> </a:t>
            </a:r>
            <a:r>
              <a:rPr lang="uk-UA" sz="3200" dirty="0" smtClean="0">
                <a:latin typeface="+mj-lt"/>
              </a:rPr>
              <a:t>-</a:t>
            </a:r>
            <a:r>
              <a:rPr lang="vi-VN" sz="3200" dirty="0" smtClean="0">
                <a:latin typeface="+mj-lt"/>
              </a:rPr>
              <a:t> поняття, що характеризує доіндустріальну стадію розвитку суспільства від виникнення продуктивного господарства до промислового перевороту, промислової революції.</a:t>
            </a:r>
            <a:endParaRPr lang="uk-UA" sz="3200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3200" dirty="0" smtClean="0">
                <a:latin typeface="+mj-lt"/>
              </a:rPr>
              <a:t>	</a:t>
            </a:r>
            <a:r>
              <a:rPr lang="vi-VN" sz="3200" dirty="0" smtClean="0">
                <a:latin typeface="+mj-lt"/>
              </a:rPr>
              <a:t> Синоніми аграрного суспільства —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«традиційне суспільство» </a:t>
            </a:r>
            <a:r>
              <a:rPr lang="vi-VN" sz="3200" dirty="0" smtClean="0">
                <a:latin typeface="+mj-lt"/>
              </a:rPr>
              <a:t>та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«селянське суспільство».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341438"/>
            <a:ext cx="3299256" cy="45358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79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08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algn="ctr"/>
            <a:r>
              <a:rPr lang="uk-UA" altLang="ru-RU" b="1" u="sng" smtClean="0"/>
              <a:t>Традиційне суспільство</a:t>
            </a:r>
            <a:endParaRPr lang="ru-RU" altLang="ru-RU" smtClean="0"/>
          </a:p>
          <a:p>
            <a:r>
              <a:rPr lang="uk-UA" altLang="ru-RU" b="1" u="sng" smtClean="0"/>
              <a:t>Традиція – </a:t>
            </a:r>
            <a:r>
              <a:rPr lang="uk-UA" altLang="ru-RU" smtClean="0"/>
              <a:t>(traditio – передача) – елементи соціального та культурного спадку, які передаються наступним поколінням і зберігаються довгий час у суспільстві в цілому або в окремих соціальних групах.</a:t>
            </a:r>
            <a:endParaRPr lang="ru-RU" altLang="ru-RU" smtClean="0"/>
          </a:p>
          <a:p>
            <a:r>
              <a:rPr lang="uk-UA" altLang="ru-RU" b="1" u="sng" smtClean="0"/>
              <a:t>Традиційне суспільство</a:t>
            </a:r>
            <a:r>
              <a:rPr lang="uk-UA" altLang="ru-RU" smtClean="0"/>
              <a:t> – це суспільство, що орієнтоване на збереження надбань культури та їх відтворення і розвиток. </a:t>
            </a:r>
            <a:endParaRPr lang="ru-RU" alt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66" y="5977660"/>
            <a:ext cx="1079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47667"/>
            <a:ext cx="9445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ъект 2"/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4038600" cy="5678488"/>
          </a:xfrm>
        </p:spPr>
        <p:txBody>
          <a:bodyPr/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3600" dirty="0" smtClean="0"/>
              <a:t>Кожне покоління повторює попереднє, за М. Вебером, суспільство функціонує за принципом</a:t>
            </a:r>
          </a:p>
        </p:txBody>
      </p:sp>
      <p:pic>
        <p:nvPicPr>
          <p:cNvPr id="53251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3575" y="1417638"/>
            <a:ext cx="2860675" cy="3679825"/>
          </a:xfrm>
        </p:spPr>
      </p:pic>
      <p:sp>
        <p:nvSpPr>
          <p:cNvPr id="7" name="Горизонтальный свиток 6"/>
          <p:cNvSpPr/>
          <p:nvPr/>
        </p:nvSpPr>
        <p:spPr>
          <a:xfrm>
            <a:off x="684213" y="4724400"/>
            <a:ext cx="5543550" cy="18732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400" dirty="0"/>
              <a:t>«</a:t>
            </a:r>
            <a:r>
              <a:rPr lang="ru-RU" sz="4400" dirty="0" err="1"/>
              <a:t>Роби</a:t>
            </a:r>
            <a:r>
              <a:rPr lang="ru-RU" sz="4400" dirty="0"/>
              <a:t> так як </a:t>
            </a:r>
            <a:r>
              <a:rPr lang="ru-RU" sz="4400" dirty="0" err="1"/>
              <a:t>робили</a:t>
            </a:r>
            <a:r>
              <a:rPr lang="ru-RU" sz="4400" dirty="0"/>
              <a:t> до тебе».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36424"/>
            <a:ext cx="944962" cy="859611"/>
          </a:xfrm>
          <a:prstGeom prst="rect">
            <a:avLst/>
          </a:prstGeom>
        </p:spPr>
      </p:pic>
      <p:sp>
        <p:nvSpPr>
          <p:cNvPr id="6" name="Freeform 12" descr="Изображение выглядит как текст  Автоматически созданное описание"/>
          <p:cNvSpPr/>
          <p:nvPr/>
        </p:nvSpPr>
        <p:spPr>
          <a:xfrm>
            <a:off x="7642789" y="6154738"/>
            <a:ext cx="1224136" cy="588848"/>
          </a:xfrm>
          <a:custGeom>
            <a:avLst/>
            <a:gdLst/>
            <a:ahLst/>
            <a:cxnLst/>
            <a:rect l="l" t="t" r="r" b="b"/>
            <a:pathLst>
              <a:path w="3966899" h="1175850">
                <a:moveTo>
                  <a:pt x="0" y="0"/>
                </a:moveTo>
                <a:lnTo>
                  <a:pt x="3966900" y="0"/>
                </a:lnTo>
                <a:lnTo>
                  <a:pt x="3966900" y="1175850"/>
                </a:lnTo>
                <a:lnTo>
                  <a:pt x="0" y="1175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53" t="-10" r="-39730" b="-10"/>
            </a:stretch>
          </a:blipFill>
        </p:spPr>
      </p:sp>
    </p:spTree>
    <p:extLst>
      <p:ext uri="{BB962C8B-B14F-4D97-AF65-F5344CB8AC3E}">
        <p14:creationId xmlns:p14="http://schemas.microsoft.com/office/powerpoint/2010/main" val="311127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 ЯК КЛЮЧОВИЙ ЕТАП ФОРМУВАННЯ ЄВРОПЕЙСЬКОЇ ІДЕНТИЧНОСТІ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8494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81" y="5878919"/>
            <a:ext cx="944962" cy="859611"/>
          </a:xfrm>
          <a:prstGeom prst="rect">
            <a:avLst/>
          </a:prstGeom>
        </p:spPr>
      </p:pic>
      <p:sp>
        <p:nvSpPr>
          <p:cNvPr id="10" name="Freeform 11"/>
          <p:cNvSpPr/>
          <p:nvPr/>
        </p:nvSpPr>
        <p:spPr>
          <a:xfrm>
            <a:off x="7884368" y="298169"/>
            <a:ext cx="1080119" cy="859497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</p:spTree>
    <p:extLst>
      <p:ext uri="{BB962C8B-B14F-4D97-AF65-F5344CB8AC3E}">
        <p14:creationId xmlns:p14="http://schemas.microsoft.com/office/powerpoint/2010/main" val="416896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642194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Ж.Ле</a:t>
            </a:r>
            <a:r>
              <a:rPr lang="uk-UA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Гофф</a:t>
            </a:r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розглядає середньовіччя з точки зору цивілізації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060575"/>
            <a:ext cx="5327650" cy="37988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–розселення варварів (початок синтезу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варварської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античної)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 15ст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поява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новоєвропейської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 (нові засади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uk-UA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виділив такі етапи:</a:t>
            </a:r>
            <a:endParaRPr lang="ru-RU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Розселення варварів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8-10ст – створення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нвої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середньовічної Європи ( Зародження, створ феод системи)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розквіт СВ економіки, політики, культури, освіта.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14-15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криза СВ цивілізації </a:t>
            </a:r>
            <a:endParaRPr lang="ru-RU" dirty="0"/>
          </a:p>
        </p:txBody>
      </p:sp>
      <p:pic>
        <p:nvPicPr>
          <p:cNvPr id="7373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0450"/>
            <a:ext cx="3143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813" y="5859463"/>
            <a:ext cx="6480175" cy="809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</a:rPr>
              <a:t>В основі періодизації лежить розвиток цивілізації.</a:t>
            </a:r>
          </a:p>
        </p:txBody>
      </p:sp>
      <p:sp>
        <p:nvSpPr>
          <p:cNvPr id="6" name="Freeform 11"/>
          <p:cNvSpPr/>
          <p:nvPr/>
        </p:nvSpPr>
        <p:spPr>
          <a:xfrm>
            <a:off x="7740352" y="164440"/>
            <a:ext cx="1080119" cy="859497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572"/>
            </a:stretch>
          </a:blipFill>
        </p:spPr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43" y="122191"/>
            <a:ext cx="944563" cy="71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78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25631" cy="2232248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buFont typeface="Wingdings 2" charset="2"/>
              <a:buNone/>
              <a:defRPr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період формування Європи як історико-географічного регіону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fontAlgn="auto" hangingPunct="1">
              <a:buFont typeface="Wingdings 2" charset="2"/>
              <a:buNone/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 стало часом, коли Європа з’явилась на картах не як частина світу, географічне чи територіальне явищ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6085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86041" y="2708920"/>
            <a:ext cx="3601095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історико-географічного регіону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сучасна наука представляє як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територіальну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 народів, в історії яких виявляють історично сформовану спільність економічного, соціально-політичного та духовного розвитку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8010525" cy="1397000"/>
          </a:xfrm>
        </p:spPr>
        <p:txBody>
          <a:bodyPr/>
          <a:lstStyle/>
          <a:p>
            <a:pPr eaLnBrk="1" hangingPunct="1"/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				 </a:t>
            </a:r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єдність 						релігійн</a:t>
            </a:r>
            <a:r>
              <a:rPr lang="uk-UA" altLang="ru-RU" sz="3200" dirty="0" smtClean="0">
                <a:cs typeface="Trebuchet MS" panose="020B0603020202020204" pitchFamily="34" charset="0"/>
              </a:rPr>
              <a:t>у</a:t>
            </a:r>
            <a:endParaRPr lang="ru-RU" altLang="ru-RU" sz="3200" dirty="0" smtClean="0">
              <a:cs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25" y="2222500"/>
            <a:ext cx="7524750" cy="3636963"/>
          </a:xfrm>
        </p:spPr>
        <p:txBody>
          <a:bodyPr>
            <a:normAutofit/>
          </a:bodyPr>
          <a:lstStyle/>
          <a:p>
            <a:pPr algn="just" eaLnBrk="1" fontAlgn="auto" hangingPunct="1">
              <a:buFont typeface="Wingdings 2" charset="2"/>
              <a:buChar char=""/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 європейці спочатку усвідомлювали </a:t>
            </a:r>
            <a:r>
              <a:rPr lang="uk-UA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єдність релігійну</a:t>
            </a:r>
            <a:r>
              <a:rPr lang="uk-UA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Християнство стало першим фактором консолідації. </a:t>
            </a:r>
          </a:p>
          <a:p>
            <a:pPr algn="just" eaLnBrk="1" fontAlgn="auto" hangingPunct="1">
              <a:buFont typeface="Wingdings 2" charset="2"/>
              <a:buChar char=""/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11-15 ст. формується ідея єдності як </a:t>
            </a:r>
            <a:r>
              <a:rPr lang="uk-UA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 християнського світу.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Християнські теологи над цим працюють.</a:t>
            </a:r>
          </a:p>
          <a:p>
            <a:pPr eaLnBrk="1" fontAlgn="auto" hangingPunct="1">
              <a:buFont typeface="Wingdings 2" charset="2"/>
              <a:buChar char=""/>
              <a:defRPr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806824" y="620688"/>
            <a:ext cx="2016125" cy="72072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807482"/>
            <a:ext cx="944962" cy="859611"/>
          </a:xfrm>
          <a:prstGeom prst="rect">
            <a:avLst/>
          </a:prstGeom>
        </p:spPr>
      </p:pic>
      <p:sp>
        <p:nvSpPr>
          <p:cNvPr id="6" name="Freeform 11"/>
          <p:cNvSpPr/>
          <p:nvPr/>
        </p:nvSpPr>
        <p:spPr>
          <a:xfrm>
            <a:off x="7920428" y="5805024"/>
            <a:ext cx="1080119" cy="859497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572"/>
            </a:stretch>
          </a:blipFill>
        </p:spPr>
      </p:sp>
    </p:spTree>
    <p:extLst>
      <p:ext uri="{BB962C8B-B14F-4D97-AF65-F5344CB8AC3E}">
        <p14:creationId xmlns:p14="http://schemas.microsoft.com/office/powerpoint/2010/main" val="11872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Норман Дейвіс – його критерій дослідження – Європа як ІГР. Пов’язаний із зародженням християнського світу.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25" y="2222500"/>
            <a:ext cx="4482455" cy="3654425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 Європи –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330-800рр.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Франкського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750-1270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рр.(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владою одного монарха опинилась половина Європи) . Франки винайшли феодальну систему.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Хрестові походи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Християнський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 в кризі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1270-1443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7475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7638"/>
            <a:ext cx="386104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" y="5971864"/>
            <a:ext cx="1079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43871"/>
            <a:ext cx="944563" cy="71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9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європейської ідентичності за доби античності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Європейська ідентичність за доби середньовіччя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5589240"/>
            <a:ext cx="944962" cy="859611"/>
          </a:xfrm>
          <a:prstGeom prst="rect">
            <a:avLst/>
          </a:prstGeom>
        </p:spPr>
      </p:pic>
      <p:sp>
        <p:nvSpPr>
          <p:cNvPr id="6" name="Freeform 10"/>
          <p:cNvSpPr/>
          <p:nvPr/>
        </p:nvSpPr>
        <p:spPr>
          <a:xfrm rot="-8567649">
            <a:off x="-76822" y="4915658"/>
            <a:ext cx="3690866" cy="1347166"/>
          </a:xfrm>
          <a:custGeom>
            <a:avLst/>
            <a:gdLst/>
            <a:ahLst/>
            <a:cxnLst/>
            <a:rect l="l" t="t" r="r" b="b"/>
            <a:pathLst>
              <a:path w="7381732" h="2020749">
                <a:moveTo>
                  <a:pt x="0" y="0"/>
                </a:moveTo>
                <a:lnTo>
                  <a:pt x="7381732" y="0"/>
                </a:lnTo>
                <a:lnTo>
                  <a:pt x="7381732" y="2020749"/>
                </a:lnTo>
                <a:lnTo>
                  <a:pt x="0" y="2020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5589239"/>
            <a:ext cx="94496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54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ХРИСТИЯНСТВО ЯК ФУНДАМЕНТ ЄВРОПЕЙСЬКОЇ ІДЕНТИЧНОСТІ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936323"/>
              </p:ext>
            </p:extLst>
          </p:nvPr>
        </p:nvGraphicFramePr>
        <p:xfrm>
          <a:off x="457200" y="1600201"/>
          <a:ext cx="8229600" cy="21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9000"/>
            <a:ext cx="5436096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5" y="3573016"/>
            <a:ext cx="3178696" cy="313651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09" y="260648"/>
            <a:ext cx="1079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831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РИМО-КАТОЛИЦЬКА ЦЕРКВА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0975"/>
            <a:ext cx="4608512" cy="649605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286067"/>
              </p:ext>
            </p:extLst>
          </p:nvPr>
        </p:nvGraphicFramePr>
        <p:xfrm>
          <a:off x="457200" y="1600200"/>
          <a:ext cx="3251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84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Взаємодія з мусульманським світом/контакти зі Сходом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3207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04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ІНТЕЛЕКТУАЛЬНИХ РУХІВ У ФОРМУВАННІ ІДЕНТИЧНОСТІ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7764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1079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347" y="692696"/>
            <a:ext cx="944563" cy="78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6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І)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Античність стала першою спробою усвідомити європейську ідентичність через протиставлення “свого” і “чужого”.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Культурні та політичні ідеї Давньої Греції та Риму сформували основи сучасного європейського світогляду.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Універсалізм античної цивілізації продовжує впливати на європейську ідентичність до сьогодні.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9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39" y="116633"/>
            <a:ext cx="94456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48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(ІІ)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 сформувало ключові риси європейської ідентичності: християнську основу, правові традиції, політичну структуру.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Взаємодія культур і контакт із зовнішнім світом сприяли розвитку Європи.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Спадщина середньовіччя стала базою для формування сучасного європейського світогляду.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79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260647"/>
            <a:ext cx="792088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06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Космина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Г. Вступ до історії сучасної цивілізації: конспект лекційного курсу 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спец. Запоріжжя : Просвіта, 2009. 76 с.</a:t>
            </a: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Павленко Ю. В. Історія світової цивілізації. Соціокультурний розвиток людства 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студентів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 від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ред. та авт. вступ. слова Сергій Кримський. Вид. 3-тє, стер. Київ : Либідь, 2001. 360 с. URL: http://files.znu.edu.ua/files/Bibliobooks/Inshi78/0057907.djvu.</a:t>
            </a:r>
          </a:p>
          <a:p>
            <a:pPr algn="just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Розенталь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Н.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Західньо-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европейське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середньовіччя. Ч. 1 : Раннє середньовіччя. Київ : Держвидав України, 1929. 135 с.</a:t>
            </a:r>
          </a:p>
          <a:p>
            <a:pPr algn="just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Яковюк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В.,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Анакіна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Н.,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Трагнюк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Я., Комарова Т. В. Історія європейської інтеграції від Римської імперії до Європейського Союзу : монографія / за ред. І. В.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Яковюка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Київ : Ред. журн. "Право України", 2012. 208 с. URL: http://ebooks.znu.edu.ua/files/Bibliobooks/Inshi44/0034522.pdf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Ф. Стародавня політологія. Київ : Товариство «Знання» України, 2000. 192 с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Elton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Empire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Antiquity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Cambridge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Cambridge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402 p.</a:t>
            </a:r>
          </a:p>
          <a:p>
            <a:pPr lvl="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Neil B., Simic K. (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Memories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Utopia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Revision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Histories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Landscapes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Antiquity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Monographs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300 p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28378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1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1"/>
            <a:ext cx="4618856" cy="1584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ЄВРОПЕЙСЬКОЇ ІДЕНТИЧНОСТІ ЗА ДОБИ АНТИЧНОСТІ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5668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1463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11"/>
          <p:cNvSpPr/>
          <p:nvPr/>
        </p:nvSpPr>
        <p:spPr>
          <a:xfrm>
            <a:off x="20847" y="5877272"/>
            <a:ext cx="1080119" cy="859497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572"/>
            </a:stretch>
          </a:blipFill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12" y="2852936"/>
            <a:ext cx="4489681" cy="37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0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t/T49UbAVsnGz6leKhMvJXLPZYj5CSxyqikFI1Op0wm/slide-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/>
        </p:blipFill>
        <p:spPr bwMode="auto">
          <a:xfrm>
            <a:off x="0" y="0"/>
            <a:ext cx="9120868" cy="68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4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C11F5-DA63-4C93-B00B-875D454E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ДАВНЬОГРЕЦЬКА ЦИВІЛІЗАЦІЯ: ЕЛЛІНИ ТА ІДЕЯ СПІЛЬНОСТІ</a:t>
            </a:r>
            <a:endParaRPr lang="en-US" sz="36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A79D3A5-122F-4C90-9148-85EC9EF4E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855549"/>
              </p:ext>
            </p:extLst>
          </p:nvPr>
        </p:nvGraphicFramePr>
        <p:xfrm>
          <a:off x="1515190" y="1628800"/>
          <a:ext cx="7449298" cy="473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eform 11"/>
          <p:cNvSpPr/>
          <p:nvPr/>
        </p:nvSpPr>
        <p:spPr>
          <a:xfrm>
            <a:off x="323529" y="3068960"/>
            <a:ext cx="1080119" cy="859497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9572"/>
            </a:stretch>
          </a:blipFill>
        </p:spPr>
      </p:sp>
      <p:sp>
        <p:nvSpPr>
          <p:cNvPr id="8" name="Freeform 12" descr="Изображение выглядит как текст  Автоматически созданное описание"/>
          <p:cNvSpPr/>
          <p:nvPr/>
        </p:nvSpPr>
        <p:spPr>
          <a:xfrm>
            <a:off x="179513" y="3992280"/>
            <a:ext cx="1224136" cy="588848"/>
          </a:xfrm>
          <a:custGeom>
            <a:avLst/>
            <a:gdLst/>
            <a:ahLst/>
            <a:cxnLst/>
            <a:rect l="l" t="t" r="r" b="b"/>
            <a:pathLst>
              <a:path w="3966899" h="1175850">
                <a:moveTo>
                  <a:pt x="0" y="0"/>
                </a:moveTo>
                <a:lnTo>
                  <a:pt x="3966900" y="0"/>
                </a:lnTo>
                <a:lnTo>
                  <a:pt x="3966900" y="1175850"/>
                </a:lnTo>
                <a:lnTo>
                  <a:pt x="0" y="1175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653" t="-10" r="-39730" b="-10"/>
            </a:stretch>
          </a:blipFill>
        </p:spPr>
      </p:sp>
    </p:spTree>
    <p:extLst>
      <p:ext uri="{BB962C8B-B14F-4D97-AF65-F5344CB8AC3E}">
        <p14:creationId xmlns:p14="http://schemas.microsoft.com/office/powerpoint/2010/main" val="284816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53" y="606565"/>
            <a:ext cx="7838694" cy="1094243"/>
          </a:xfrm>
        </p:spPr>
        <p:txBody>
          <a:bodyPr anchor="ctr">
            <a:normAutofit/>
          </a:bodyPr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Дискусійний майданчик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0656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187843"/>
              </p:ext>
            </p:extLst>
          </p:nvPr>
        </p:nvGraphicFramePr>
        <p:xfrm>
          <a:off x="750656" y="2380699"/>
          <a:ext cx="7642689" cy="362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627784" y="2124486"/>
            <a:ext cx="4032448" cy="512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Протиставлення “своїх” і “чужих” у формуванні ідентичності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5805264"/>
            <a:ext cx="37444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демократії та громадянства у формуванні ідентичності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864" y="213000"/>
            <a:ext cx="94496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8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C11F5-DA63-4C93-B00B-875D454E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ДАВНЬОРИМСЬКА ЦИВІЛІЗАЦІЯ: УНІВЕРСАЛЬНІСТЬ І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ПРАГМАТИЗМ</a:t>
            </a:r>
            <a:endParaRPr lang="en-US" sz="36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A79D3A5-122F-4C90-9148-85EC9EF4E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726485"/>
              </p:ext>
            </p:extLst>
          </p:nvPr>
        </p:nvGraphicFramePr>
        <p:xfrm>
          <a:off x="1515190" y="1628800"/>
          <a:ext cx="7449298" cy="473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eform 11"/>
          <p:cNvSpPr/>
          <p:nvPr/>
        </p:nvSpPr>
        <p:spPr>
          <a:xfrm>
            <a:off x="323529" y="3068960"/>
            <a:ext cx="1080119" cy="859497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9572"/>
            </a:stretch>
          </a:blipFill>
        </p:spPr>
      </p:sp>
      <p:sp>
        <p:nvSpPr>
          <p:cNvPr id="8" name="Freeform 12" descr="Изображение выглядит как текст  Автоматически созданное описание"/>
          <p:cNvSpPr/>
          <p:nvPr/>
        </p:nvSpPr>
        <p:spPr>
          <a:xfrm>
            <a:off x="179513" y="3992280"/>
            <a:ext cx="1224136" cy="588848"/>
          </a:xfrm>
          <a:custGeom>
            <a:avLst/>
            <a:gdLst/>
            <a:ahLst/>
            <a:cxnLst/>
            <a:rect l="l" t="t" r="r" b="b"/>
            <a:pathLst>
              <a:path w="3966899" h="1175850">
                <a:moveTo>
                  <a:pt x="0" y="0"/>
                </a:moveTo>
                <a:lnTo>
                  <a:pt x="3966900" y="0"/>
                </a:lnTo>
                <a:lnTo>
                  <a:pt x="3966900" y="1175850"/>
                </a:lnTo>
                <a:lnTo>
                  <a:pt x="0" y="1175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653" t="-10" r="-39730" b="-10"/>
            </a:stretch>
          </a:blipFill>
        </p:spPr>
      </p:sp>
    </p:spTree>
    <p:extLst>
      <p:ext uri="{BB962C8B-B14F-4D97-AF65-F5344CB8AC3E}">
        <p14:creationId xmlns:p14="http://schemas.microsoft.com/office/powerpoint/2010/main" val="249031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986731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96787"/>
            <a:ext cx="946627" cy="8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25" y="0"/>
            <a:ext cx="1079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892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866</Words>
  <Application>Microsoft Office PowerPoint</Application>
  <PresentationFormat>Экран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Питання для обговорення</vt:lpstr>
      <vt:lpstr>ЛІТЕРАТУРА:</vt:lpstr>
      <vt:lpstr>Презентация PowerPoint</vt:lpstr>
      <vt:lpstr>Презентация PowerPoint</vt:lpstr>
      <vt:lpstr>ДАВНЬОГРЕЦЬКА ЦИВІЛІЗАЦІЯ: ЕЛЛІНИ ТА ІДЕЯ СПІЛЬНОСТІ</vt:lpstr>
      <vt:lpstr>Дискусійний майданчик</vt:lpstr>
      <vt:lpstr>ДАВНЬОРИМСЬКА ЦИВІЛІЗАЦІЯ: УНІВЕРСАЛЬНІСТЬ І ПРАГМАТИЗМ</vt:lpstr>
      <vt:lpstr>Презентация PowerPoint</vt:lpstr>
      <vt:lpstr>Античність як спадщина Європи </vt:lpstr>
      <vt:lpstr>Презентация PowerPoint</vt:lpstr>
      <vt:lpstr>Аграрне суспільство</vt:lpstr>
      <vt:lpstr>Презентация PowerPoint</vt:lpstr>
      <vt:lpstr>Презентация PowerPoint</vt:lpstr>
      <vt:lpstr>СЕРЕДНЬОВІЧЧЯ ЯК КЛЮЧОВИЙ ЕТАП ФОРМУВАННЯ ЄВРОПЕЙСЬКОЇ ІДЕНТИЧНОСТІ </vt:lpstr>
      <vt:lpstr>Ж.Ле Гофф розглядає середньовіччя з точки зору цивілізації</vt:lpstr>
      <vt:lpstr>Презентация PowerPoint</vt:lpstr>
      <vt:lpstr>Єдність     як єдність       релігійну</vt:lpstr>
      <vt:lpstr>Норман Дейвіс – його критерій дослідження – Європа як ІГР. Пов’язаний із зародженням християнського світу.</vt:lpstr>
      <vt:lpstr>ХРИСТИЯНСТВО ЯК ФУНДАМЕНТ ЄВРОПЕЙСЬКОЇ ІДЕНТИЧНОСТІ </vt:lpstr>
      <vt:lpstr>РИМО-КАТОЛИЦЬКА ЦЕРКВА</vt:lpstr>
      <vt:lpstr>Взаємодія з мусульманським світом/контакти зі Сходом</vt:lpstr>
      <vt:lpstr>МІСЦЕ ІНТЕЛЕКТУАЛЬНИХ РУХІВ У ФОРМУВАННІ ІДЕНТИЧНОСТІ</vt:lpstr>
      <vt:lpstr>ВИСНОВОК (І): </vt:lpstr>
      <vt:lpstr>ВИСНОВОК (ІІ):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userznu</dc:creator>
  <cp:lastModifiedBy>userznu</cp:lastModifiedBy>
  <cp:revision>42</cp:revision>
  <dcterms:created xsi:type="dcterms:W3CDTF">2024-12-26T08:47:27Z</dcterms:created>
  <dcterms:modified xsi:type="dcterms:W3CDTF">2025-02-20T08:56:03Z</dcterms:modified>
</cp:coreProperties>
</file>