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4" r:id="rId4"/>
    <p:sldId id="258" r:id="rId5"/>
    <p:sldId id="257" r:id="rId6"/>
    <p:sldId id="259" r:id="rId7"/>
    <p:sldId id="260" r:id="rId8"/>
    <p:sldId id="265" r:id="rId9"/>
    <p:sldId id="266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3300"/>
    <a:srgbClr val="66FF99"/>
    <a:srgbClr val="99FF99"/>
    <a:srgbClr val="5ED1EC"/>
    <a:srgbClr val="D2FE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91" d="100"/>
          <a:sy n="91" d="100"/>
        </p:scale>
        <p:origin x="-67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66F7A1A-E0D7-4E7F-AD39-A906A6C0DFC9}" type="datetimeFigureOut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66F7F6F-86C3-4D82-A89F-FA436DBE90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 smtClean="0">
                <a:latin typeface="Arial" charset="0"/>
                <a:cs typeface="Arial" charset="0"/>
              </a:rPr>
              <a:t>Слайд 1</a:t>
            </a:r>
            <a:endParaRPr sz="1400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 smtClean="0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 smtClean="0"/>
          </a:p>
        </p:txBody>
      </p:sp>
      <p:sp>
        <p:nvSpPr>
          <p:cNvPr id="13315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C320A-2FE1-4CCA-ABDF-2E5924A3199C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EFB6C0-C841-4702-893A-2E8438EFE4C9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A6663E-31A6-48BE-BA41-C972B63BC6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4DC6-9709-49FE-B40E-959A0540B785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017E-ECC0-4F80-8BF7-0BC747A90EF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BD32D5-7B03-4C0D-86A8-0F8958EBF5D9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8789A6-C2D9-44E4-8FC1-3C11F752A73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B6673D2-093F-4FF8-B37E-7D7008C12150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632AB402-EBA2-4E7C-AFA7-C4878EF6894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D5B7210-7FB1-4FE8-B50C-CA192A37D428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D67CD61-FEFC-47EF-9E72-5030F02D47C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8FB6-E4BC-47D2-8E8E-C68EA3136BB2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0669-1878-4FF2-870A-8CE0EE5AED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35ABC-3F39-4181-8A9B-A1E454480CBD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D0CCE1-1DB4-4C42-A216-BDB4253AA80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6F28-37C4-47AB-B4E7-84953196449D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8B2C-F824-4CBA-8070-5D835C0DA0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ED90CD1F-2239-462E-A36E-3B2895FFFAE3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A689E954-75F0-4CFC-BA6A-482149B96D1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AAE72E0-3697-44CD-95BA-E190A515BB09}" type="datetime1">
              <a:rPr/>
              <a:pPr>
                <a:defRPr/>
              </a:pPr>
              <a:t>пн 23.01.23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81D811-2A55-4BF8-961D-89F985EB2E9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55" r:id="rId8"/>
    <p:sldLayoutId id="2147483663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endParaRPr sz="1600" smtClean="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413" y="1924050"/>
            <a:ext cx="6477000" cy="2038350"/>
          </a:xfrm>
        </p:spPr>
        <p:txBody>
          <a:bodyPr>
            <a:no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sz="2000" dirty="0" smtClean="0"/>
              <a:t/>
            </a:r>
            <a:br>
              <a:rPr sz="2000" dirty="0" smtClean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12292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ЗАПОРІЗЬКИЙ НАЦІОНАЛЬНИЙ УНІВЕРСИТЕТ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12293" name="Rectangle 4"/>
          <p:cNvSpPr txBox="1">
            <a:spLocks/>
          </p:cNvSpPr>
          <p:nvPr/>
        </p:nvSpPr>
        <p:spPr bwMode="auto">
          <a:xfrm>
            <a:off x="2268538" y="2571750"/>
            <a:ext cx="6480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2800">
                <a:solidFill>
                  <a:srgbClr val="FFFFFF"/>
                </a:solidFill>
                <a:latin typeface="Arial" charset="0"/>
              </a:rPr>
              <a:t>ТЕОРІЯ І МЕТОДИКА МАСОВОГО СПОРТУ</a:t>
            </a:r>
            <a:r>
              <a:rPr lang="uk-UA" sz="2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94" name="Rectangle 4"/>
          <p:cNvSpPr txBox="1">
            <a:spLocks/>
          </p:cNvSpPr>
          <p:nvPr/>
        </p:nvSpPr>
        <p:spPr bwMode="auto">
          <a:xfrm>
            <a:off x="417513" y="4587875"/>
            <a:ext cx="2066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uk-UA"/>
          </a:p>
          <a:p>
            <a:pPr algn="ctr">
              <a:lnSpc>
                <a:spcPts val="1600"/>
              </a:lnSpc>
            </a:pPr>
            <a:endParaRPr lang="ru-RU"/>
          </a:p>
          <a:p>
            <a:endParaRPr lang="ru-RU"/>
          </a:p>
        </p:txBody>
      </p:sp>
      <p:pic>
        <p:nvPicPr>
          <p:cNvPr id="12296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700088"/>
            <a:ext cx="23764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Приглашаем трен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88" y="0"/>
            <a:ext cx="54721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3635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Масовий спорт згідно з вітчизняним законодавством є напрямом фізичної культури. Він спрямований на залучення різних груп населення до оздоровчої фізичної культури, регулярного використання під час дозвілля доступних видів рухової активності з метою відновлення працездатності, збереження та зміцнення здоров’я, поліпшення якості життя, сприяння  активному довголіттю.</a:t>
            </a:r>
            <a:endParaRPr lang="ru-RU" sz="20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Саенко Наталья Сергеевна - Спорт в моей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-165100"/>
            <a:ext cx="7848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3851275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uk-UA" sz="2000" i="1">
                <a:latin typeface="Times New Roman" pitchFamily="18" charset="0"/>
                <a:cs typeface="Times New Roman" pitchFamily="18" charset="0"/>
              </a:rPr>
              <a:t>Метою вивчення дисципліни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є засвоєння теорії та методики масового спорту, системних підходів до оздоровлення організму, основ  організації  фізкультурно-оздоровчої роботи, набуття уявлення про здоровий спосіб життя і навичок проведення різних форм занять у системі спорту для всіх.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ÐÐ°ÑÑÐ¸Ð½ÐºÐ¸ Ð¿Ð¾ Ð·Ð°Ð¿ÑÐ¾ÑÑ Ð¿Ð»Ð°Ð²Ð°Ð½Ð¸Ðµ Ð² Ð¾ÑÐºÑÑÑÐ¾Ð¹ Ð²Ð¾Ð´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088"/>
            <a:ext cx="9144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99FF99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У куксі “Масовий спорт з методиками викладання” послідовно розкрито теоретичні, методичні та організаційні основи масового спорту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ÐÐ°ÑÑÐ¸Ð½ÐºÐ¸ Ð¿Ð¾ Ð·Ð°Ð¿ÑÐ¾ÑÑ Ð¼Ð°ÑÑÐ¾Ð²ÑÐ¹ ÑÐ¿Ð¾Ñ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64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ÐÐ°ÑÑÐ¸Ð½ÐºÐ¸ Ð¿Ð¾ Ð·Ð°Ð¿ÑÐ¾ÑÑ Ð¼Ð°ÑÑÐ¾Ð²ÑÐ¹ ÑÐ¿Ð¾ÑÑ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571750"/>
            <a:ext cx="4427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Спорт - це життя. Чи комфортно сьогодні займатися спортом в Маріуполі?  Дивіться в програмі «Комуналка» - Новини | МТ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8"/>
            <a:ext cx="4714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in on Україна у фотографія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0"/>
            <a:ext cx="4427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0" y="224790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курсі розглянуто досвід розвитку Міжнародного руху «Спорт для всіх» у зарубіжних країнах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В Запорожье состоялся самый массовый заплыв в истории Украины - svitnov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Запропоновано системний підхід до організації рухової активності, профілактики й оздоровлення організму, формування уявлення про здоровий спосіб життя;</a:t>
            </a:r>
            <a:endParaRPr lang="ru-RU" sz="20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ÐÐ°ÑÑÐ¸Ð½ÐºÐ¸ Ð¿Ð¾ Ð·Ð°Ð¿ÑÐ¾ÑÑ Ð±Ð¾Ð»Ð¾ÑÐ½ÑÐ¹ ÑÑÑÐ±Ð¾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97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Ð¨ÐµÑÐµÐ³ÐµÑ, ÐÐµÐ¼ÐµÑÐ¾Ð²ÑÐºÐ°Ñ Ð¾Ð±Ð»Ð°ÑÑÑ, Ð Ð¾ÑÑÐ¸Ñ - 16 Ð°Ð¿ÑÐµÐ»Ñ 2016: Ð² ÐºÑÐ¿Ð°Ð»ÑÐ½Ð¸ÐºÐµ Ð½Ð° ÑÐºÐ»Ð¾Ð½Ð°Ñ â ÑÑÐ¾ÐºÐ¾Ð²Ð¾Ðµ ÑÐ¾Ñ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71750"/>
            <a:ext cx="4643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Чому треба займатися спортом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38120820-Set-of-children-playing-different-kinds-of-sports-Stock-Vector-cartoon-sport.jpg  (1154×1300) | Sports, Kids playing, Kids spor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0"/>
            <a:ext cx="3995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0" y="2500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Наведено методики оцінки стану фізичного здоров’я та рівня фізичної підготовленості</a:t>
            </a:r>
            <a:endParaRPr lang="ru-RU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Спортивно-масовий захід «Спорт для всіх у парках і скверах» пройшов на  Хмельниччині — ВЦФЗН «Спорт для всіх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результаті вивчення курсу студенти повинні зн</a:t>
            </a:r>
            <a:r>
              <a:rPr lang="uk-UA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ати: </a:t>
            </a:r>
            <a: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історію становлення та сутність масового спорту; теоретичні засади управління оздоровчою фізичною культурою; основи формування системи спорту для всіх, особливості розвитку міжнародного руху «Спорт для всіх» у провідних країнах світу  і в Україні; 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0" y="38195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методичні основи оздоровчого тренування (принципи, методи, засоби); сучасні підходи до організації рухової активності, шляхи та форми її оптимізації; ознаки реакції організму тих, хто займається, на застосовувані фізичні навантаження; форми організації фізкультурно-оздоровчої роботи.</a:t>
            </a:r>
            <a:endParaRPr lang="ru-RU" sz="20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ocuments\Пляжній теннис\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979613" y="4443413"/>
            <a:ext cx="524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Пляжний теніс в Запоріжжі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251</Words>
  <Application>Microsoft Office PowerPoint</Application>
  <PresentationFormat>Экран (16:9)</PresentationFormat>
  <Paragraphs>19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Calibri</vt:lpstr>
      <vt:lpstr>Arial</vt:lpstr>
      <vt:lpstr>Wingdings</vt:lpstr>
      <vt:lpstr>Wingdings 2</vt:lpstr>
      <vt:lpstr>Times New Roman</vt:lpstr>
      <vt:lpstr>WidescreenPresentation</vt:lpstr>
      <vt:lpstr>WidescreenPresentation</vt:lpstr>
      <vt:lpstr>WidescreenPresentation</vt:lpstr>
      <vt:lpstr>WidescreenPresentation</vt:lpstr>
      <vt:lpstr>WidescreenPresentation</vt:lpstr>
      <vt:lpstr>WidescreenPresentation</vt:lpstr>
      <vt:lpstr>WidescreenPresentation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3</cp:revision>
  <dcterms:created xsi:type="dcterms:W3CDTF">2013-02-13T08:27:22Z</dcterms:created>
  <dcterms:modified xsi:type="dcterms:W3CDTF">2023-01-23T10:18:42Z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