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496944" cy="5256584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Презентація</a:t>
            </a:r>
            <a:r>
              <a:rPr lang="ru-RU" sz="4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навчальної</a:t>
            </a:r>
            <a:r>
              <a:rPr lang="ru-RU" sz="4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дисципліни</a:t>
            </a:r>
            <a:r>
              <a:rPr lang="ru-RU" sz="49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9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9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9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сучасна</a:t>
            </a:r>
            <a:r>
              <a:rPr lang="ru-RU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5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природничо-наукова</a:t>
            </a:r>
            <a:r>
              <a:rPr lang="ru-RU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картина </a:t>
            </a:r>
            <a:r>
              <a:rPr lang="ru-RU" sz="5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 вивчає:</a:t>
            </a:r>
            <a:endParaRPr lang="ru-RU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56792"/>
            <a:ext cx="9144000" cy="5301208"/>
          </a:xfrm>
          <a:solidFill>
            <a:schemeClr val="accent2">
              <a:lumMod val="20000"/>
              <a:lumOff val="80000"/>
              <a:alpha val="61000"/>
            </a:schemeClr>
          </a:solidFill>
        </p:spPr>
        <p:txBody>
          <a:bodyPr/>
          <a:lstStyle/>
          <a:p>
            <a:r>
              <a:rPr lang="uk-UA" dirty="0" smtClean="0"/>
              <a:t>найважливіші природознавчі ідеї та відкриття, що змінили уявлення про </a:t>
            </a:r>
            <a:r>
              <a:rPr lang="uk-UA" dirty="0" smtClean="0"/>
              <a:t>світ;</a:t>
            </a:r>
          </a:p>
          <a:p>
            <a:pPr lvl="0"/>
            <a:r>
              <a:rPr lang="uk-UA" dirty="0" smtClean="0"/>
              <a:t>етапи і складові наукового пізнання;</a:t>
            </a:r>
            <a:endParaRPr lang="ru-RU" dirty="0" smtClean="0"/>
          </a:p>
          <a:p>
            <a:r>
              <a:rPr lang="uk-UA" dirty="0" smtClean="0"/>
              <a:t>о</a:t>
            </a:r>
            <a:r>
              <a:rPr lang="uk-UA" dirty="0" smtClean="0"/>
              <a:t>сновні концепції походження життя на Землі та теорію еволюції органічного світу;</a:t>
            </a:r>
          </a:p>
          <a:p>
            <a:r>
              <a:rPr lang="uk-UA" dirty="0" smtClean="0"/>
              <a:t>формує наукову картину світу.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chemeClr val="accent5">
              <a:lumMod val="20000"/>
              <a:lumOff val="80000"/>
              <a:alpha val="5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Результати наукових пошуків </a:t>
            </a:r>
            <a:r>
              <a:rPr lang="uk-UA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 концепція  наукова картина світу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014" y="2209800"/>
            <a:ext cx="9231842" cy="3739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Сучасна природничо-наукова </a:t>
            </a:r>
            <a:b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картина світу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556792"/>
            <a:ext cx="6758343" cy="504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256</TotalTime>
  <Words>52</Words>
  <Application>Microsoft Office PowerPoint</Application>
  <PresentationFormat>Экран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Обычная</vt:lpstr>
      <vt:lpstr>Презентація навчальної дисципліни  сучасна природничо-наукова картина світу </vt:lpstr>
      <vt:lpstr>Що вивчає:</vt:lpstr>
      <vt:lpstr>Результати наукових пошуків  концепція  наукова картина світу</vt:lpstr>
      <vt:lpstr>Сучасна природничо-наукова  картина світу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навчальної дисципліни  сучасна природничо-наукова картина світу </dc:title>
  <dc:creator>USER</dc:creator>
  <cp:lastModifiedBy>USER</cp:lastModifiedBy>
  <cp:revision>11</cp:revision>
  <dcterms:created xsi:type="dcterms:W3CDTF">2020-09-12T13:46:24Z</dcterms:created>
  <dcterms:modified xsi:type="dcterms:W3CDTF">2020-09-12T18:11:26Z</dcterms:modified>
</cp:coreProperties>
</file>