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3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58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5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4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2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1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0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46F4-1902-42E2-9976-BEFD4D6B030B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4800" y="21586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4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780475"/>
            <a:ext cx="105867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засад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практики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нормативно-правового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колом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усебічне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практикою,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нормативно-правовому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8978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1040" y="1461195"/>
            <a:ext cx="1058672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трапилися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де, коли, ким,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вчинено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потягнуло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ким вчинено,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проявилося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(нормативна)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проступку,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виду. Лише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конкретно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 особа.</a:t>
            </a:r>
          </a:p>
        </p:txBody>
      </p:sp>
    </p:spTree>
    <p:extLst>
      <p:ext uri="{BB962C8B-B14F-4D97-AF65-F5344CB8AC3E}">
        <p14:creationId xmlns:p14="http://schemas.microsoft.com/office/powerpoint/2010/main" val="1985424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Правила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таких правил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прінціпамі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пропроцесуальних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документах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постанова,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457200" indent="-457200" algn="just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кваліфикація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як формальна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і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81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Правила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норму;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складу;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способом,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факультативно,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невід'ємною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2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600" y="577275"/>
            <a:ext cx="9834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формулу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непорушною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проходить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 і букв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взаємообумовлені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46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1012952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6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834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моментами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правила.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68800" y="2981236"/>
            <a:ext cx="70002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комплексна система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923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1360" y="965815"/>
            <a:ext cx="108813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будь-яке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нормам, правилам і законам,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дестабілізацію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порушення прав, свобод,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По-п'яте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юридичну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По-шосте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поєднується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здійснювалося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83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640" y="1036935"/>
            <a:ext cx="1088136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порядок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ст.34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пом'якшують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визнаються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розкаяння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винного; 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сильного душевного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тяжких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5)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одного року.</a:t>
            </a:r>
          </a:p>
        </p:txBody>
      </p:sp>
    </p:spTree>
    <p:extLst>
      <p:ext uri="{BB962C8B-B14F-4D97-AF65-F5344CB8AC3E}">
        <p14:creationId xmlns:p14="http://schemas.microsoft.com/office/powerpoint/2010/main" val="355590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160" y="1413867"/>
            <a:ext cx="105867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ст. 35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визнаються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яке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диспозицією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2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600" y="743307"/>
            <a:ext cx="105867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2.Стадії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рівноцінними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пройти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0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480" y="184507"/>
            <a:ext cx="1058672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адміністративно-правової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суспільно-небезпечне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тотожності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-правовою нормою.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чином: </a:t>
            </a:r>
          </a:p>
          <a:p>
            <a:pPr marL="342900" indent="-342900">
              <a:buAutoNum type="arabicParenR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таким чином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главою нормативно-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особливого)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акту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Абсолютно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бездоганною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очевидно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8808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363915"/>
            <a:ext cx="105867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винного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схоже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проступком,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(негативна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початку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незмінювані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той час,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них.</a:t>
            </a:r>
          </a:p>
        </p:txBody>
      </p:sp>
    </p:spTree>
    <p:extLst>
      <p:ext uri="{BB962C8B-B14F-4D97-AF65-F5344CB8AC3E}">
        <p14:creationId xmlns:p14="http://schemas.microsoft.com/office/powerpoint/2010/main" val="489034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1710</Words>
  <Application>Microsoft Office PowerPoint</Application>
  <PresentationFormat>Широкий екран</PresentationFormat>
  <Paragraphs>92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Кваліфікація адміністративних проступків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кваліфікації адміністративних правопорушень</dc:title>
  <dc:creator>User</dc:creator>
  <cp:lastModifiedBy>PC</cp:lastModifiedBy>
  <cp:revision>5</cp:revision>
  <dcterms:created xsi:type="dcterms:W3CDTF">2024-10-06T14:45:27Z</dcterms:created>
  <dcterms:modified xsi:type="dcterms:W3CDTF">2026-02-22T15:11:19Z</dcterms:modified>
</cp:coreProperties>
</file>