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8"/>
  </p:handoutMasterIdLst>
  <p:sldIdLst>
    <p:sldId id="256" r:id="rId2"/>
    <p:sldId id="346" r:id="rId3"/>
    <p:sldId id="348" r:id="rId4"/>
    <p:sldId id="349" r:id="rId5"/>
    <p:sldId id="350" r:id="rId6"/>
    <p:sldId id="355" r:id="rId7"/>
    <p:sldId id="353" r:id="rId8"/>
    <p:sldId id="351" r:id="rId9"/>
    <p:sldId id="356" r:id="rId10"/>
    <p:sldId id="354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32" r:id="rId37"/>
    <p:sldId id="371" r:id="rId38"/>
    <p:sldId id="333" r:id="rId39"/>
    <p:sldId id="334" r:id="rId40"/>
    <p:sldId id="335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42" r:id="rId54"/>
    <p:sldId id="343" r:id="rId55"/>
    <p:sldId id="344" r:id="rId56"/>
    <p:sldId id="345" r:id="rId57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B9CE67-D8AB-4A69-BD8C-4C1AC139F45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202C-6903-425F-980C-60B53A27185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6017-899B-4A77-944E-5C956668CCE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CE98-DD5E-4E4B-8618-ECD15769341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4692-B6FF-4379-AE25-76E7E58B6F4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B915-5378-4921-9D5F-1117CBF5ABE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F509-2413-4315-A9D9-DB8110C61E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7D02-FA3C-4DB5-B762-99069D7C23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4941-1001-49C9-AF62-6946EA821C4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7437-6A26-4685-9121-C3D533E2A6D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0890-9041-4F01-9496-7CF337331E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6B44-F763-4336-B2E6-22AAD1FBB56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208401-A9A2-48FC-A835-94FC63096B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ФИЗИКА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А</a:t>
            </a:r>
            <a:r>
              <a:rPr lang="uk-UA" smtClean="0"/>
              <a:t>томна фізика, ядерна фізика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65175"/>
            <a:ext cx="4908550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6273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620713"/>
            <a:ext cx="1666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941888"/>
            <a:ext cx="466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908050"/>
            <a:ext cx="47815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432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7675" y="765175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Постулати Н. Бора</a:t>
            </a:r>
            <a:endParaRPr lang="ru-RU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4752975" cy="467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58888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4908550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446838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4605337" cy="5256213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683250"/>
            <a:ext cx="4606925" cy="117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399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4714875" cy="219075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5588000" cy="58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95513" y="0"/>
            <a:ext cx="581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63150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558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713"/>
            <a:ext cx="63246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685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600075"/>
            <a:ext cx="6200775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81075"/>
            <a:ext cx="646588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6273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00325" cy="26670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219825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5772150" cy="2387600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51138"/>
            <a:ext cx="5183187" cy="410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419725" cy="228600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63246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4813"/>
            <a:ext cx="6343650" cy="6126162"/>
          </a:xfrm>
          <a:prstGeom prst="rect">
            <a:avLst/>
          </a:prstGeom>
          <a:noFill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021388"/>
            <a:ext cx="2143125" cy="56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3543300" cy="285750"/>
          </a:xfrm>
          <a:prstGeom prst="rect">
            <a:avLst/>
          </a:prstGeom>
          <a:noFill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1876425" cy="2009775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20713"/>
            <a:ext cx="2819400" cy="3028950"/>
          </a:xfrm>
          <a:prstGeom prst="rect">
            <a:avLst/>
          </a:prstGeom>
          <a:noFill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7273925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54762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77825"/>
            <a:ext cx="57594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5880100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6250"/>
            <a:ext cx="5600700" cy="617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77825"/>
            <a:ext cx="60261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6265862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5538788" cy="573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6440487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4905375" cy="247650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055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399213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76250"/>
            <a:ext cx="5791200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479925" cy="6237287"/>
          </a:xfrm>
          <a:prstGeom prst="rect">
            <a:avLst/>
          </a:prstGeom>
          <a:noFill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33375"/>
            <a:ext cx="4857750" cy="17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58888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4295775" cy="1790700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20938"/>
            <a:ext cx="4238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6273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6675438" cy="5610225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508500"/>
            <a:ext cx="4819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4114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7078663" cy="543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61988"/>
            <a:ext cx="8256588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33375"/>
            <a:ext cx="3038475" cy="285750"/>
          </a:xfrm>
          <a:prstGeom prst="rect">
            <a:avLst/>
          </a:prstGeom>
          <a:noFill/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49275"/>
            <a:ext cx="5564188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33375"/>
            <a:ext cx="5792788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265862" cy="3886200"/>
          </a:xfrm>
          <a:prstGeom prst="rect">
            <a:avLst/>
          </a:prstGeom>
          <a:noFill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57675"/>
            <a:ext cx="5976937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6516688" cy="642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33375"/>
            <a:ext cx="3190875" cy="866775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1190625" cy="209550"/>
          </a:xfrm>
          <a:prstGeom prst="rect">
            <a:avLst/>
          </a:prstGeom>
          <a:noFill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1246188"/>
            <a:ext cx="6121400" cy="561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1581150" cy="190500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633413"/>
            <a:ext cx="6296025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399213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6354763" cy="5657850"/>
          </a:xfrm>
          <a:prstGeom prst="rect">
            <a:avLst/>
          </a:prstGeom>
          <a:noFill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76250"/>
            <a:ext cx="1704975" cy="1981200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805488"/>
            <a:ext cx="4562475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013325"/>
            <a:ext cx="5114925" cy="1076325"/>
          </a:xfrm>
          <a:prstGeom prst="rect">
            <a:avLst/>
          </a:prstGeom>
          <a:noFill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45125"/>
            <a:ext cx="4859337" cy="1260475"/>
          </a:xfrm>
          <a:prstGeom prst="rect">
            <a:avLst/>
          </a:prstGeom>
          <a:noFill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33375"/>
            <a:ext cx="619125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5842000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6608762" cy="5553075"/>
          </a:xfrm>
          <a:prstGeom prst="rect">
            <a:avLst/>
          </a:prstGeom>
          <a:noFill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484313"/>
            <a:ext cx="1439863" cy="28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5778500" cy="640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288088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20713"/>
            <a:ext cx="6288087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7717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48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981075"/>
            <a:ext cx="4905375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411413" y="115888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981075"/>
            <a:ext cx="5276850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4114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2343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81075"/>
            <a:ext cx="5019675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3399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33375"/>
            <a:ext cx="6373813" cy="633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337300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660241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6621463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49275"/>
            <a:ext cx="6446837" cy="5792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Экран (4:3)</PresentationFormat>
  <Paragraphs>58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Arial</vt:lpstr>
      <vt:lpstr>Calibri</vt:lpstr>
      <vt:lpstr>Оформление по умолчанию</vt:lpstr>
      <vt:lpstr>ФИЗИКА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User</cp:lastModifiedBy>
  <cp:revision>101</cp:revision>
  <dcterms:created xsi:type="dcterms:W3CDTF">2011-04-07T06:39:14Z</dcterms:created>
  <dcterms:modified xsi:type="dcterms:W3CDTF">2011-01-06T11:44:47Z</dcterms:modified>
</cp:coreProperties>
</file>