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88" r:id="rId3"/>
    <p:sldId id="258" r:id="rId4"/>
    <p:sldId id="259" r:id="rId5"/>
    <p:sldId id="260" r:id="rId6"/>
    <p:sldId id="281" r:id="rId7"/>
    <p:sldId id="283" r:id="rId8"/>
    <p:sldId id="263" r:id="rId9"/>
    <p:sldId id="284" r:id="rId10"/>
    <p:sldId id="264" r:id="rId11"/>
    <p:sldId id="266" r:id="rId12"/>
    <p:sldId id="267" r:id="rId13"/>
    <p:sldId id="289" r:id="rId14"/>
    <p:sldId id="268" r:id="rId15"/>
    <p:sldId id="290" r:id="rId16"/>
    <p:sldId id="270" r:id="rId17"/>
    <p:sldId id="285" r:id="rId18"/>
    <p:sldId id="271" r:id="rId19"/>
    <p:sldId id="273" r:id="rId20"/>
    <p:sldId id="275" r:id="rId21"/>
    <p:sldId id="276" r:id="rId22"/>
    <p:sldId id="286" r:id="rId23"/>
    <p:sldId id="282" r:id="rId24"/>
    <p:sldId id="278" r:id="rId25"/>
    <p:sldId id="277" r:id="rId26"/>
    <p:sldId id="280" r:id="rId27"/>
    <p:sldId id="28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0F2741"/>
    <a:srgbClr val="001736"/>
    <a:srgbClr val="003374"/>
    <a:srgbClr val="173A8D"/>
    <a:srgbClr val="C9A093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3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24547-6963-4E98-A4B9-75297E7C3257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2AD6A24-8A50-4CE9-A9DA-92C7D900A9B1}">
      <dgm:prSet phldrT="[Текст]"/>
      <dgm:spPr/>
      <dgm:t>
        <a:bodyPr/>
        <a:lstStyle/>
        <a:p>
          <a:r>
            <a:rPr lang="uk-UA" dirty="0" smtClean="0"/>
            <a:t>Науковий прогрес та передчуття «кінця світу»: чи існує зв’язок? </a:t>
          </a:r>
          <a:endParaRPr lang="ru-RU" dirty="0"/>
        </a:p>
      </dgm:t>
    </dgm:pt>
    <dgm:pt modelId="{4ADE3423-1037-45F3-9D97-372EE6F876EF}" type="parTrans" cxnId="{6EE238D1-46A1-4CE1-9A6D-25A149A9AA0A}">
      <dgm:prSet/>
      <dgm:spPr/>
      <dgm:t>
        <a:bodyPr/>
        <a:lstStyle/>
        <a:p>
          <a:endParaRPr lang="ru-RU"/>
        </a:p>
      </dgm:t>
    </dgm:pt>
    <dgm:pt modelId="{E5E0078A-D437-4FF3-9C83-B427FD0820A8}" type="sibTrans" cxnId="{6EE238D1-46A1-4CE1-9A6D-25A149A9AA0A}">
      <dgm:prSet/>
      <dgm:spPr/>
      <dgm:t>
        <a:bodyPr/>
        <a:lstStyle/>
        <a:p>
          <a:endParaRPr lang="ru-RU"/>
        </a:p>
      </dgm:t>
    </dgm:pt>
    <dgm:pt modelId="{222635E5-F7F0-4929-AA98-3E28CD19C1AF}">
      <dgm:prSet phldrT="[Текст]"/>
      <dgm:spPr/>
      <dgm:t>
        <a:bodyPr/>
        <a:lstStyle/>
        <a:p>
          <a:r>
            <a:rPr lang="uk-UA" dirty="0" smtClean="0"/>
            <a:t>Культ магії та техніки: що поєднує протилежності?</a:t>
          </a:r>
          <a:endParaRPr lang="ru-RU" dirty="0"/>
        </a:p>
      </dgm:t>
    </dgm:pt>
    <dgm:pt modelId="{CE442E17-A4D5-465D-897E-E3DDEDCFB5BC}" type="parTrans" cxnId="{45237376-A7D5-4B3B-92F0-CA2C8A5C5DB7}">
      <dgm:prSet/>
      <dgm:spPr/>
      <dgm:t>
        <a:bodyPr/>
        <a:lstStyle/>
        <a:p>
          <a:endParaRPr lang="ru-RU"/>
        </a:p>
      </dgm:t>
    </dgm:pt>
    <dgm:pt modelId="{1567BC50-037E-44F8-BA90-78EB5C28EB11}" type="sibTrans" cxnId="{45237376-A7D5-4B3B-92F0-CA2C8A5C5DB7}">
      <dgm:prSet/>
      <dgm:spPr/>
      <dgm:t>
        <a:bodyPr/>
        <a:lstStyle/>
        <a:p>
          <a:endParaRPr lang="ru-RU"/>
        </a:p>
      </dgm:t>
    </dgm:pt>
    <dgm:pt modelId="{8B30272B-0321-427C-8B71-1461F34CDBF2}">
      <dgm:prSet phldrT="[Текст]"/>
      <dgm:spPr/>
      <dgm:t>
        <a:bodyPr/>
        <a:lstStyle/>
        <a:p>
          <a:r>
            <a:rPr lang="uk-UA" dirty="0" smtClean="0"/>
            <a:t>Чому набуває популярності детектив?</a:t>
          </a:r>
          <a:endParaRPr lang="ru-RU" dirty="0"/>
        </a:p>
      </dgm:t>
    </dgm:pt>
    <dgm:pt modelId="{0E90F1B5-B552-48D8-A0CC-BF23185E6701}" type="parTrans" cxnId="{4C22173E-E30A-4E0E-8F80-D72F2CE24689}">
      <dgm:prSet/>
      <dgm:spPr/>
      <dgm:t>
        <a:bodyPr/>
        <a:lstStyle/>
        <a:p>
          <a:endParaRPr lang="ru-RU"/>
        </a:p>
      </dgm:t>
    </dgm:pt>
    <dgm:pt modelId="{58CFFF68-D1F0-40C9-ABAD-B7975E6B1EF9}" type="sibTrans" cxnId="{4C22173E-E30A-4E0E-8F80-D72F2CE24689}">
      <dgm:prSet/>
      <dgm:spPr/>
      <dgm:t>
        <a:bodyPr/>
        <a:lstStyle/>
        <a:p>
          <a:endParaRPr lang="ru-RU"/>
        </a:p>
      </dgm:t>
    </dgm:pt>
    <dgm:pt modelId="{F04BADDA-B38E-415F-A9EA-5870C82E6279}">
      <dgm:prSet phldrT="[Текст]"/>
      <dgm:spPr/>
      <dgm:t>
        <a:bodyPr/>
        <a:lstStyle/>
        <a:p>
          <a:r>
            <a:rPr lang="uk-UA" dirty="0" smtClean="0"/>
            <a:t>Нова модель </a:t>
          </a:r>
          <a:r>
            <a:rPr lang="uk-UA" dirty="0" err="1" smtClean="0"/>
            <a:t>фемінності</a:t>
          </a:r>
          <a:r>
            <a:rPr lang="uk-UA" dirty="0" smtClean="0"/>
            <a:t> в європейському суспільстві</a:t>
          </a:r>
          <a:endParaRPr lang="ru-RU" dirty="0"/>
        </a:p>
      </dgm:t>
    </dgm:pt>
    <dgm:pt modelId="{15F3EC91-456E-4672-9B27-9643903A9668}" type="parTrans" cxnId="{2433B809-B469-48D7-AD30-6C5E9A76E89F}">
      <dgm:prSet/>
      <dgm:spPr/>
      <dgm:t>
        <a:bodyPr/>
        <a:lstStyle/>
        <a:p>
          <a:endParaRPr lang="ru-RU"/>
        </a:p>
      </dgm:t>
    </dgm:pt>
    <dgm:pt modelId="{8A02D81E-9FBD-4256-9ED8-D5DAAF684FFD}" type="sibTrans" cxnId="{2433B809-B469-48D7-AD30-6C5E9A76E89F}">
      <dgm:prSet/>
      <dgm:spPr/>
      <dgm:t>
        <a:bodyPr/>
        <a:lstStyle/>
        <a:p>
          <a:endParaRPr lang="ru-RU"/>
        </a:p>
      </dgm:t>
    </dgm:pt>
    <dgm:pt modelId="{3075AD1F-D556-4B30-A703-128CAC9DC737}">
      <dgm:prSet phldrT="[Текст]"/>
      <dgm:spPr/>
      <dgm:t>
        <a:bodyPr/>
        <a:lstStyle/>
        <a:p>
          <a:r>
            <a:rPr lang="uk-UA" dirty="0" err="1" smtClean="0"/>
            <a:t>Дарв</a:t>
          </a:r>
          <a:r>
            <a:rPr lang="ru-RU" dirty="0" smtClean="0"/>
            <a:t>і</a:t>
          </a:r>
          <a:r>
            <a:rPr lang="uk-UA" dirty="0" err="1" smtClean="0"/>
            <a:t>ністська</a:t>
          </a:r>
          <a:r>
            <a:rPr lang="uk-UA" dirty="0" smtClean="0"/>
            <a:t> травма</a:t>
          </a:r>
          <a:endParaRPr lang="ru-RU" dirty="0"/>
        </a:p>
      </dgm:t>
    </dgm:pt>
    <dgm:pt modelId="{2C1DFEAD-E7EA-4614-8745-B41421B29C15}" type="parTrans" cxnId="{B84385DE-064C-4A9D-B23C-AF44C5E8B469}">
      <dgm:prSet/>
      <dgm:spPr/>
      <dgm:t>
        <a:bodyPr/>
        <a:lstStyle/>
        <a:p>
          <a:endParaRPr lang="ru-RU"/>
        </a:p>
      </dgm:t>
    </dgm:pt>
    <dgm:pt modelId="{1303F555-D926-4F8F-898F-CDF333E67524}" type="sibTrans" cxnId="{B84385DE-064C-4A9D-B23C-AF44C5E8B469}">
      <dgm:prSet/>
      <dgm:spPr/>
      <dgm:t>
        <a:bodyPr/>
        <a:lstStyle/>
        <a:p>
          <a:endParaRPr lang="ru-RU"/>
        </a:p>
      </dgm:t>
    </dgm:pt>
    <dgm:pt modelId="{32EC520C-BAF0-4EB7-97AA-CC989AA21E44}" type="pres">
      <dgm:prSet presAssocID="{4CF24547-6963-4E98-A4B9-75297E7C32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EFA69D-F654-447E-A15D-568E0E6EEADA}" type="pres">
      <dgm:prSet presAssocID="{82AD6A24-8A50-4CE9-A9DA-92C7D900A9B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0FE53-73DC-4C1B-B918-F6F3B6DD8D66}" type="pres">
      <dgm:prSet presAssocID="{E5E0078A-D437-4FF3-9C83-B427FD0820A8}" presName="sibTrans" presStyleCnt="0"/>
      <dgm:spPr/>
    </dgm:pt>
    <dgm:pt modelId="{CF1ECFB0-9882-4264-970B-4F7852191DF8}" type="pres">
      <dgm:prSet presAssocID="{222635E5-F7F0-4929-AA98-3E28CD19C1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9A5DF-B1ED-41E2-BA09-AFEA0920E4F8}" type="pres">
      <dgm:prSet presAssocID="{1567BC50-037E-44F8-BA90-78EB5C28EB11}" presName="sibTrans" presStyleCnt="0"/>
      <dgm:spPr/>
    </dgm:pt>
    <dgm:pt modelId="{6FB63839-CDC1-4600-9FEF-7FBEF0E94604}" type="pres">
      <dgm:prSet presAssocID="{8B30272B-0321-427C-8B71-1461F34CDBF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94513-A23F-425F-8CA7-26629053D81E}" type="pres">
      <dgm:prSet presAssocID="{58CFFF68-D1F0-40C9-ABAD-B7975E6B1EF9}" presName="sibTrans" presStyleCnt="0"/>
      <dgm:spPr/>
    </dgm:pt>
    <dgm:pt modelId="{C28E4D56-6124-4973-8E02-AC2F92B6296C}" type="pres">
      <dgm:prSet presAssocID="{F04BADDA-B38E-415F-A9EA-5870C82E62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58D03-9179-464E-A932-233508EB7A35}" type="pres">
      <dgm:prSet presAssocID="{8A02D81E-9FBD-4256-9ED8-D5DAAF684FFD}" presName="sibTrans" presStyleCnt="0"/>
      <dgm:spPr/>
    </dgm:pt>
    <dgm:pt modelId="{8779B9A0-AA87-48A8-A908-41E058DD5B5F}" type="pres">
      <dgm:prSet presAssocID="{3075AD1F-D556-4B30-A703-128CAC9DC73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3D56D6-D995-4CE6-A5E0-21A8FD975D9C}" type="presOf" srcId="{3075AD1F-D556-4B30-A703-128CAC9DC737}" destId="{8779B9A0-AA87-48A8-A908-41E058DD5B5F}" srcOrd="0" destOrd="0" presId="urn:microsoft.com/office/officeart/2005/8/layout/default"/>
    <dgm:cxn modelId="{F65A238C-16F3-4B8B-9A25-3A7235A9DB8B}" type="presOf" srcId="{82AD6A24-8A50-4CE9-A9DA-92C7D900A9B1}" destId="{B6EFA69D-F654-447E-A15D-568E0E6EEADA}" srcOrd="0" destOrd="0" presId="urn:microsoft.com/office/officeart/2005/8/layout/default"/>
    <dgm:cxn modelId="{4C22173E-E30A-4E0E-8F80-D72F2CE24689}" srcId="{4CF24547-6963-4E98-A4B9-75297E7C3257}" destId="{8B30272B-0321-427C-8B71-1461F34CDBF2}" srcOrd="2" destOrd="0" parTransId="{0E90F1B5-B552-48D8-A0CC-BF23185E6701}" sibTransId="{58CFFF68-D1F0-40C9-ABAD-B7975E6B1EF9}"/>
    <dgm:cxn modelId="{EF81070F-F167-41DE-9276-1B916431C280}" type="presOf" srcId="{222635E5-F7F0-4929-AA98-3E28CD19C1AF}" destId="{CF1ECFB0-9882-4264-970B-4F7852191DF8}" srcOrd="0" destOrd="0" presId="urn:microsoft.com/office/officeart/2005/8/layout/default"/>
    <dgm:cxn modelId="{2433B809-B469-48D7-AD30-6C5E9A76E89F}" srcId="{4CF24547-6963-4E98-A4B9-75297E7C3257}" destId="{F04BADDA-B38E-415F-A9EA-5870C82E6279}" srcOrd="3" destOrd="0" parTransId="{15F3EC91-456E-4672-9B27-9643903A9668}" sibTransId="{8A02D81E-9FBD-4256-9ED8-D5DAAF684FFD}"/>
    <dgm:cxn modelId="{45237376-A7D5-4B3B-92F0-CA2C8A5C5DB7}" srcId="{4CF24547-6963-4E98-A4B9-75297E7C3257}" destId="{222635E5-F7F0-4929-AA98-3E28CD19C1AF}" srcOrd="1" destOrd="0" parTransId="{CE442E17-A4D5-465D-897E-E3DDEDCFB5BC}" sibTransId="{1567BC50-037E-44F8-BA90-78EB5C28EB11}"/>
    <dgm:cxn modelId="{6EE238D1-46A1-4CE1-9A6D-25A149A9AA0A}" srcId="{4CF24547-6963-4E98-A4B9-75297E7C3257}" destId="{82AD6A24-8A50-4CE9-A9DA-92C7D900A9B1}" srcOrd="0" destOrd="0" parTransId="{4ADE3423-1037-45F3-9D97-372EE6F876EF}" sibTransId="{E5E0078A-D437-4FF3-9C83-B427FD0820A8}"/>
    <dgm:cxn modelId="{01BB14F1-B27C-42FB-82BB-F539891C6C87}" type="presOf" srcId="{8B30272B-0321-427C-8B71-1461F34CDBF2}" destId="{6FB63839-CDC1-4600-9FEF-7FBEF0E94604}" srcOrd="0" destOrd="0" presId="urn:microsoft.com/office/officeart/2005/8/layout/default"/>
    <dgm:cxn modelId="{F31D0AD2-07FB-49ED-8725-2865315B2729}" type="presOf" srcId="{4CF24547-6963-4E98-A4B9-75297E7C3257}" destId="{32EC520C-BAF0-4EB7-97AA-CC989AA21E44}" srcOrd="0" destOrd="0" presId="urn:microsoft.com/office/officeart/2005/8/layout/default"/>
    <dgm:cxn modelId="{7E2CB677-28AB-4543-A9DF-73FB7D8BD2CB}" type="presOf" srcId="{F04BADDA-B38E-415F-A9EA-5870C82E6279}" destId="{C28E4D56-6124-4973-8E02-AC2F92B6296C}" srcOrd="0" destOrd="0" presId="urn:microsoft.com/office/officeart/2005/8/layout/default"/>
    <dgm:cxn modelId="{B84385DE-064C-4A9D-B23C-AF44C5E8B469}" srcId="{4CF24547-6963-4E98-A4B9-75297E7C3257}" destId="{3075AD1F-D556-4B30-A703-128CAC9DC737}" srcOrd="4" destOrd="0" parTransId="{2C1DFEAD-E7EA-4614-8745-B41421B29C15}" sibTransId="{1303F555-D926-4F8F-898F-CDF333E67524}"/>
    <dgm:cxn modelId="{DD3532B7-6067-4099-A4BF-83BA4E5ECF68}" type="presParOf" srcId="{32EC520C-BAF0-4EB7-97AA-CC989AA21E44}" destId="{B6EFA69D-F654-447E-A15D-568E0E6EEADA}" srcOrd="0" destOrd="0" presId="urn:microsoft.com/office/officeart/2005/8/layout/default"/>
    <dgm:cxn modelId="{618555B5-F81C-4C64-8CE6-54B32C52FCE0}" type="presParOf" srcId="{32EC520C-BAF0-4EB7-97AA-CC989AA21E44}" destId="{B160FE53-73DC-4C1B-B918-F6F3B6DD8D66}" srcOrd="1" destOrd="0" presId="urn:microsoft.com/office/officeart/2005/8/layout/default"/>
    <dgm:cxn modelId="{D479551A-5FE8-4A46-B536-8D14E84E999B}" type="presParOf" srcId="{32EC520C-BAF0-4EB7-97AA-CC989AA21E44}" destId="{CF1ECFB0-9882-4264-970B-4F7852191DF8}" srcOrd="2" destOrd="0" presId="urn:microsoft.com/office/officeart/2005/8/layout/default"/>
    <dgm:cxn modelId="{007181BC-62D1-4943-8A26-77608CCE3576}" type="presParOf" srcId="{32EC520C-BAF0-4EB7-97AA-CC989AA21E44}" destId="{D989A5DF-B1ED-41E2-BA09-AFEA0920E4F8}" srcOrd="3" destOrd="0" presId="urn:microsoft.com/office/officeart/2005/8/layout/default"/>
    <dgm:cxn modelId="{1C198CDF-1983-43D1-97EE-A298DD784439}" type="presParOf" srcId="{32EC520C-BAF0-4EB7-97AA-CC989AA21E44}" destId="{6FB63839-CDC1-4600-9FEF-7FBEF0E94604}" srcOrd="4" destOrd="0" presId="urn:microsoft.com/office/officeart/2005/8/layout/default"/>
    <dgm:cxn modelId="{81B4F631-989B-437C-913E-B4CAFFA64AAF}" type="presParOf" srcId="{32EC520C-BAF0-4EB7-97AA-CC989AA21E44}" destId="{55394513-A23F-425F-8CA7-26629053D81E}" srcOrd="5" destOrd="0" presId="urn:microsoft.com/office/officeart/2005/8/layout/default"/>
    <dgm:cxn modelId="{0B5FD931-5710-48FC-A82B-863E1A6D36D1}" type="presParOf" srcId="{32EC520C-BAF0-4EB7-97AA-CC989AA21E44}" destId="{C28E4D56-6124-4973-8E02-AC2F92B6296C}" srcOrd="6" destOrd="0" presId="urn:microsoft.com/office/officeart/2005/8/layout/default"/>
    <dgm:cxn modelId="{50C1E25B-6540-426E-A85C-0D0A142D67F0}" type="presParOf" srcId="{32EC520C-BAF0-4EB7-97AA-CC989AA21E44}" destId="{8A658D03-9179-464E-A932-233508EB7A35}" srcOrd="7" destOrd="0" presId="urn:microsoft.com/office/officeart/2005/8/layout/default"/>
    <dgm:cxn modelId="{C560AE2C-F9FA-417C-AD4F-68784A55D242}" type="presParOf" srcId="{32EC520C-BAF0-4EB7-97AA-CC989AA21E44}" destId="{8779B9A0-AA87-48A8-A908-41E058DD5B5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6DD83A-94C0-4976-9107-B5B10EC8A23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610C07-C0E4-4AF1-A4A0-22F626EADC11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uk-UA" dirty="0" smtClean="0"/>
            <a:t>ПРЕДТЕЧА ДЕКАДАНСУ</a:t>
          </a:r>
          <a:endParaRPr lang="ru-RU" dirty="0"/>
        </a:p>
      </dgm:t>
    </dgm:pt>
    <dgm:pt modelId="{8A7459F9-A0EF-49EF-B937-FDFB807A90C5}" type="parTrans" cxnId="{5DD3B258-EC2C-48AE-BCED-1ABE098F4C9B}">
      <dgm:prSet/>
      <dgm:spPr/>
      <dgm:t>
        <a:bodyPr/>
        <a:lstStyle/>
        <a:p>
          <a:endParaRPr lang="ru-RU"/>
        </a:p>
      </dgm:t>
    </dgm:pt>
    <dgm:pt modelId="{5F3570D4-A44E-4587-9CB4-FFF1491B09C9}" type="sibTrans" cxnId="{5DD3B258-EC2C-48AE-BCED-1ABE098F4C9B}">
      <dgm:prSet/>
      <dgm:spPr/>
      <dgm:t>
        <a:bodyPr/>
        <a:lstStyle/>
        <a:p>
          <a:endParaRPr lang="ru-RU"/>
        </a:p>
      </dgm:t>
    </dgm:pt>
    <dgm:pt modelId="{C7461181-7483-4234-A8D9-23672C63D76A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uk-UA" dirty="0" smtClean="0"/>
            <a:t>Оспівав красу смерті</a:t>
          </a:r>
          <a:endParaRPr lang="ru-RU" dirty="0"/>
        </a:p>
      </dgm:t>
    </dgm:pt>
    <dgm:pt modelId="{1935E660-F75B-418A-9C81-C77FAF957347}" type="parTrans" cxnId="{8E0D2CD5-AC35-4AC0-85E3-0433B71B5313}">
      <dgm:prSet/>
      <dgm:spPr/>
      <dgm:t>
        <a:bodyPr/>
        <a:lstStyle/>
        <a:p>
          <a:endParaRPr lang="ru-RU"/>
        </a:p>
      </dgm:t>
    </dgm:pt>
    <dgm:pt modelId="{B292DEB2-74ED-4DDD-B394-55F97D24572A}" type="sibTrans" cxnId="{8E0D2CD5-AC35-4AC0-85E3-0433B71B5313}">
      <dgm:prSet/>
      <dgm:spPr/>
      <dgm:t>
        <a:bodyPr/>
        <a:lstStyle/>
        <a:p>
          <a:endParaRPr lang="ru-RU"/>
        </a:p>
      </dgm:t>
    </dgm:pt>
    <dgm:pt modelId="{F9F54C3B-A784-4292-9559-29CCF5E18456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uk-UA" dirty="0" smtClean="0"/>
            <a:t>Відокремив мораль від краси</a:t>
          </a:r>
          <a:endParaRPr lang="ru-RU" dirty="0"/>
        </a:p>
      </dgm:t>
    </dgm:pt>
    <dgm:pt modelId="{E6A33C8D-A4FA-44BF-A57E-5E40E38BFB39}" type="parTrans" cxnId="{E0DFA744-C919-4407-9AF2-60328F00A9C2}">
      <dgm:prSet/>
      <dgm:spPr/>
      <dgm:t>
        <a:bodyPr/>
        <a:lstStyle/>
        <a:p>
          <a:endParaRPr lang="ru-RU"/>
        </a:p>
      </dgm:t>
    </dgm:pt>
    <dgm:pt modelId="{1B9EE32C-5255-4383-A4A2-A8DA08A49B97}" type="sibTrans" cxnId="{E0DFA744-C919-4407-9AF2-60328F00A9C2}">
      <dgm:prSet/>
      <dgm:spPr/>
      <dgm:t>
        <a:bodyPr/>
        <a:lstStyle/>
        <a:p>
          <a:endParaRPr lang="ru-RU"/>
        </a:p>
      </dgm:t>
    </dgm:pt>
    <dgm:pt modelId="{D914E919-4361-4A28-B389-438EE606BC93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uk-UA" dirty="0" err="1" smtClean="0"/>
            <a:t>Естетизував</a:t>
          </a:r>
          <a:r>
            <a:rPr lang="uk-UA" dirty="0" smtClean="0"/>
            <a:t> жахливе </a:t>
          </a:r>
          <a:endParaRPr lang="ru-RU" dirty="0"/>
        </a:p>
      </dgm:t>
    </dgm:pt>
    <dgm:pt modelId="{0E4780D0-DEA8-44AF-BCEF-F516982F6CAD}" type="parTrans" cxnId="{3DE7B8A1-DF00-466D-A157-C38F2FF64231}">
      <dgm:prSet/>
      <dgm:spPr/>
      <dgm:t>
        <a:bodyPr/>
        <a:lstStyle/>
        <a:p>
          <a:endParaRPr lang="ru-RU"/>
        </a:p>
      </dgm:t>
    </dgm:pt>
    <dgm:pt modelId="{3BF3C76D-A942-4072-B6A7-C38D8B3EAE95}" type="sibTrans" cxnId="{3DE7B8A1-DF00-466D-A157-C38F2FF64231}">
      <dgm:prSet/>
      <dgm:spPr/>
      <dgm:t>
        <a:bodyPr/>
        <a:lstStyle/>
        <a:p>
          <a:endParaRPr lang="ru-RU"/>
        </a:p>
      </dgm:t>
    </dgm:pt>
    <dgm:pt modelId="{6175144A-8DDA-48D2-B784-DE9DD3F98C39}" type="pres">
      <dgm:prSet presAssocID="{686DD83A-94C0-4976-9107-B5B10EC8A23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9F0FAD-B7F7-4342-B9AC-8148386FFF5F}" type="pres">
      <dgm:prSet presAssocID="{91610C07-C0E4-4AF1-A4A0-22F626EADC11}" presName="root1" presStyleCnt="0"/>
      <dgm:spPr/>
    </dgm:pt>
    <dgm:pt modelId="{093589E6-6215-406E-8CFC-04EB15E7DADA}" type="pres">
      <dgm:prSet presAssocID="{91610C07-C0E4-4AF1-A4A0-22F626EADC1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C1CB1B-7B60-4595-AE4B-8C4E7824638B}" type="pres">
      <dgm:prSet presAssocID="{91610C07-C0E4-4AF1-A4A0-22F626EADC11}" presName="level2hierChild" presStyleCnt="0"/>
      <dgm:spPr/>
    </dgm:pt>
    <dgm:pt modelId="{7B049884-0AA6-4590-8C33-BC0540C1E47A}" type="pres">
      <dgm:prSet presAssocID="{1935E660-F75B-418A-9C81-C77FAF957347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D87024A4-8523-4873-82D7-AFEAD7688DDE}" type="pres">
      <dgm:prSet presAssocID="{1935E660-F75B-418A-9C81-C77FAF957347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B08101E-62CA-42F6-91F0-1C95F7DB3540}" type="pres">
      <dgm:prSet presAssocID="{C7461181-7483-4234-A8D9-23672C63D76A}" presName="root2" presStyleCnt="0"/>
      <dgm:spPr/>
    </dgm:pt>
    <dgm:pt modelId="{FA654F89-42C4-4DFA-B80A-610804A0E83F}" type="pres">
      <dgm:prSet presAssocID="{C7461181-7483-4234-A8D9-23672C63D76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480C07-A55E-4378-A2C2-2670863E33E4}" type="pres">
      <dgm:prSet presAssocID="{C7461181-7483-4234-A8D9-23672C63D76A}" presName="level3hierChild" presStyleCnt="0"/>
      <dgm:spPr/>
    </dgm:pt>
    <dgm:pt modelId="{BACA9FFC-664E-4E50-A8BC-B29F4B8C6F36}" type="pres">
      <dgm:prSet presAssocID="{E6A33C8D-A4FA-44BF-A57E-5E40E38BFB3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18961A6-F4B6-4D89-9CAC-C300A021DACB}" type="pres">
      <dgm:prSet presAssocID="{E6A33C8D-A4FA-44BF-A57E-5E40E38BFB3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63E09AC-A22F-4ACD-A3D9-2BF17F93D58C}" type="pres">
      <dgm:prSet presAssocID="{F9F54C3B-A784-4292-9559-29CCF5E18456}" presName="root2" presStyleCnt="0"/>
      <dgm:spPr/>
    </dgm:pt>
    <dgm:pt modelId="{BFCD12B6-CBF5-4D76-B929-B96B8D8677EA}" type="pres">
      <dgm:prSet presAssocID="{F9F54C3B-A784-4292-9559-29CCF5E1845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B3F875-411B-4014-B1AC-A4BF30E404D1}" type="pres">
      <dgm:prSet presAssocID="{F9F54C3B-A784-4292-9559-29CCF5E18456}" presName="level3hierChild" presStyleCnt="0"/>
      <dgm:spPr/>
    </dgm:pt>
    <dgm:pt modelId="{470A3B8B-9AF3-4F5D-9D35-02C80ECF8F7A}" type="pres">
      <dgm:prSet presAssocID="{0E4780D0-DEA8-44AF-BCEF-F516982F6CA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5A1C4E9-0CC9-4FC4-AF13-C2305FCE96C6}" type="pres">
      <dgm:prSet presAssocID="{0E4780D0-DEA8-44AF-BCEF-F516982F6CA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8EDF4C0-BD52-4A41-A833-0F11677FE736}" type="pres">
      <dgm:prSet presAssocID="{D914E919-4361-4A28-B389-438EE606BC93}" presName="root2" presStyleCnt="0"/>
      <dgm:spPr/>
    </dgm:pt>
    <dgm:pt modelId="{14BAEB31-9AFA-4157-8AF5-120C79EB4042}" type="pres">
      <dgm:prSet presAssocID="{D914E919-4361-4A28-B389-438EE606BC9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B85CEE-F913-44A6-A5EA-1D6C38D1F421}" type="pres">
      <dgm:prSet presAssocID="{D914E919-4361-4A28-B389-438EE606BC93}" presName="level3hierChild" presStyleCnt="0"/>
      <dgm:spPr/>
    </dgm:pt>
  </dgm:ptLst>
  <dgm:cxnLst>
    <dgm:cxn modelId="{5DD3B258-EC2C-48AE-BCED-1ABE098F4C9B}" srcId="{686DD83A-94C0-4976-9107-B5B10EC8A23F}" destId="{91610C07-C0E4-4AF1-A4A0-22F626EADC11}" srcOrd="0" destOrd="0" parTransId="{8A7459F9-A0EF-49EF-B937-FDFB807A90C5}" sibTransId="{5F3570D4-A44E-4587-9CB4-FFF1491B09C9}"/>
    <dgm:cxn modelId="{4A14E1C9-A83F-47F4-82F0-C6B87183D8BC}" type="presOf" srcId="{1935E660-F75B-418A-9C81-C77FAF957347}" destId="{7B049884-0AA6-4590-8C33-BC0540C1E47A}" srcOrd="0" destOrd="0" presId="urn:microsoft.com/office/officeart/2008/layout/HorizontalMultiLevelHierarchy"/>
    <dgm:cxn modelId="{3DE7B8A1-DF00-466D-A157-C38F2FF64231}" srcId="{91610C07-C0E4-4AF1-A4A0-22F626EADC11}" destId="{D914E919-4361-4A28-B389-438EE606BC93}" srcOrd="2" destOrd="0" parTransId="{0E4780D0-DEA8-44AF-BCEF-F516982F6CAD}" sibTransId="{3BF3C76D-A942-4072-B6A7-C38D8B3EAE95}"/>
    <dgm:cxn modelId="{626F9A69-C69D-485E-ABE2-406A839A652E}" type="presOf" srcId="{D914E919-4361-4A28-B389-438EE606BC93}" destId="{14BAEB31-9AFA-4157-8AF5-120C79EB4042}" srcOrd="0" destOrd="0" presId="urn:microsoft.com/office/officeart/2008/layout/HorizontalMultiLevelHierarchy"/>
    <dgm:cxn modelId="{A73E4C0A-DB55-448C-9E9D-5B263A288FC3}" type="presOf" srcId="{E6A33C8D-A4FA-44BF-A57E-5E40E38BFB39}" destId="{BACA9FFC-664E-4E50-A8BC-B29F4B8C6F36}" srcOrd="0" destOrd="0" presId="urn:microsoft.com/office/officeart/2008/layout/HorizontalMultiLevelHierarchy"/>
    <dgm:cxn modelId="{B1EAE1DB-495B-4077-A640-1BE7B8E23204}" type="presOf" srcId="{C7461181-7483-4234-A8D9-23672C63D76A}" destId="{FA654F89-42C4-4DFA-B80A-610804A0E83F}" srcOrd="0" destOrd="0" presId="urn:microsoft.com/office/officeart/2008/layout/HorizontalMultiLevelHierarchy"/>
    <dgm:cxn modelId="{60901D65-18FF-4788-9BCF-B9001A9D1B72}" type="presOf" srcId="{1935E660-F75B-418A-9C81-C77FAF957347}" destId="{D87024A4-8523-4873-82D7-AFEAD7688DDE}" srcOrd="1" destOrd="0" presId="urn:microsoft.com/office/officeart/2008/layout/HorizontalMultiLevelHierarchy"/>
    <dgm:cxn modelId="{0F948D32-06BA-4243-BCDC-EBEF163C6590}" type="presOf" srcId="{0E4780D0-DEA8-44AF-BCEF-F516982F6CAD}" destId="{470A3B8B-9AF3-4F5D-9D35-02C80ECF8F7A}" srcOrd="0" destOrd="0" presId="urn:microsoft.com/office/officeart/2008/layout/HorizontalMultiLevelHierarchy"/>
    <dgm:cxn modelId="{7D422BA3-B1ED-4F87-ACB2-8C8A635592B4}" type="presOf" srcId="{0E4780D0-DEA8-44AF-BCEF-F516982F6CAD}" destId="{25A1C4E9-0CC9-4FC4-AF13-C2305FCE96C6}" srcOrd="1" destOrd="0" presId="urn:microsoft.com/office/officeart/2008/layout/HorizontalMultiLevelHierarchy"/>
    <dgm:cxn modelId="{8E0D2CD5-AC35-4AC0-85E3-0433B71B5313}" srcId="{91610C07-C0E4-4AF1-A4A0-22F626EADC11}" destId="{C7461181-7483-4234-A8D9-23672C63D76A}" srcOrd="0" destOrd="0" parTransId="{1935E660-F75B-418A-9C81-C77FAF957347}" sibTransId="{B292DEB2-74ED-4DDD-B394-55F97D24572A}"/>
    <dgm:cxn modelId="{62E55342-9085-4B21-9CE5-A50F0481A7ED}" type="presOf" srcId="{F9F54C3B-A784-4292-9559-29CCF5E18456}" destId="{BFCD12B6-CBF5-4D76-B929-B96B8D8677EA}" srcOrd="0" destOrd="0" presId="urn:microsoft.com/office/officeart/2008/layout/HorizontalMultiLevelHierarchy"/>
    <dgm:cxn modelId="{3BD615D0-B170-4B0B-8344-3C8C22B6EEF8}" type="presOf" srcId="{686DD83A-94C0-4976-9107-B5B10EC8A23F}" destId="{6175144A-8DDA-48D2-B784-DE9DD3F98C39}" srcOrd="0" destOrd="0" presId="urn:microsoft.com/office/officeart/2008/layout/HorizontalMultiLevelHierarchy"/>
    <dgm:cxn modelId="{ABB2A954-E59F-4FC7-8610-592E2E49C52C}" type="presOf" srcId="{E6A33C8D-A4FA-44BF-A57E-5E40E38BFB39}" destId="{B18961A6-F4B6-4D89-9CAC-C300A021DACB}" srcOrd="1" destOrd="0" presId="urn:microsoft.com/office/officeart/2008/layout/HorizontalMultiLevelHierarchy"/>
    <dgm:cxn modelId="{E0DFA744-C919-4407-9AF2-60328F00A9C2}" srcId="{91610C07-C0E4-4AF1-A4A0-22F626EADC11}" destId="{F9F54C3B-A784-4292-9559-29CCF5E18456}" srcOrd="1" destOrd="0" parTransId="{E6A33C8D-A4FA-44BF-A57E-5E40E38BFB39}" sibTransId="{1B9EE32C-5255-4383-A4A2-A8DA08A49B97}"/>
    <dgm:cxn modelId="{803EA168-3326-43E0-8114-47961EA46630}" type="presOf" srcId="{91610C07-C0E4-4AF1-A4A0-22F626EADC11}" destId="{093589E6-6215-406E-8CFC-04EB15E7DADA}" srcOrd="0" destOrd="0" presId="urn:microsoft.com/office/officeart/2008/layout/HorizontalMultiLevelHierarchy"/>
    <dgm:cxn modelId="{1FE5439F-91B2-413C-9283-9B4E3D50BEC1}" type="presParOf" srcId="{6175144A-8DDA-48D2-B784-DE9DD3F98C39}" destId="{BC9F0FAD-B7F7-4342-B9AC-8148386FFF5F}" srcOrd="0" destOrd="0" presId="urn:microsoft.com/office/officeart/2008/layout/HorizontalMultiLevelHierarchy"/>
    <dgm:cxn modelId="{0BDB9F1E-E439-4661-B885-7A810DCC72B5}" type="presParOf" srcId="{BC9F0FAD-B7F7-4342-B9AC-8148386FFF5F}" destId="{093589E6-6215-406E-8CFC-04EB15E7DADA}" srcOrd="0" destOrd="0" presId="urn:microsoft.com/office/officeart/2008/layout/HorizontalMultiLevelHierarchy"/>
    <dgm:cxn modelId="{645A581F-DCD9-4362-BDAE-6314097835C9}" type="presParOf" srcId="{BC9F0FAD-B7F7-4342-B9AC-8148386FFF5F}" destId="{FAC1CB1B-7B60-4595-AE4B-8C4E7824638B}" srcOrd="1" destOrd="0" presId="urn:microsoft.com/office/officeart/2008/layout/HorizontalMultiLevelHierarchy"/>
    <dgm:cxn modelId="{D0A81553-8997-42F2-8A89-3CCE558B4051}" type="presParOf" srcId="{FAC1CB1B-7B60-4595-AE4B-8C4E7824638B}" destId="{7B049884-0AA6-4590-8C33-BC0540C1E47A}" srcOrd="0" destOrd="0" presId="urn:microsoft.com/office/officeart/2008/layout/HorizontalMultiLevelHierarchy"/>
    <dgm:cxn modelId="{9FEFEA52-06D1-4CE2-83A7-AC2CD3A45360}" type="presParOf" srcId="{7B049884-0AA6-4590-8C33-BC0540C1E47A}" destId="{D87024A4-8523-4873-82D7-AFEAD7688DDE}" srcOrd="0" destOrd="0" presId="urn:microsoft.com/office/officeart/2008/layout/HorizontalMultiLevelHierarchy"/>
    <dgm:cxn modelId="{494D773C-7AAD-4AC2-AAB2-259FECE559F7}" type="presParOf" srcId="{FAC1CB1B-7B60-4595-AE4B-8C4E7824638B}" destId="{BB08101E-62CA-42F6-91F0-1C95F7DB3540}" srcOrd="1" destOrd="0" presId="urn:microsoft.com/office/officeart/2008/layout/HorizontalMultiLevelHierarchy"/>
    <dgm:cxn modelId="{95C4DE3D-54AA-407B-9742-13373932C8DC}" type="presParOf" srcId="{BB08101E-62CA-42F6-91F0-1C95F7DB3540}" destId="{FA654F89-42C4-4DFA-B80A-610804A0E83F}" srcOrd="0" destOrd="0" presId="urn:microsoft.com/office/officeart/2008/layout/HorizontalMultiLevelHierarchy"/>
    <dgm:cxn modelId="{3C4FF1B1-F942-42D9-A31D-0D7BB3109F45}" type="presParOf" srcId="{BB08101E-62CA-42F6-91F0-1C95F7DB3540}" destId="{F0480C07-A55E-4378-A2C2-2670863E33E4}" srcOrd="1" destOrd="0" presId="urn:microsoft.com/office/officeart/2008/layout/HorizontalMultiLevelHierarchy"/>
    <dgm:cxn modelId="{B1441838-F747-41EA-83E7-77A23CA117DA}" type="presParOf" srcId="{FAC1CB1B-7B60-4595-AE4B-8C4E7824638B}" destId="{BACA9FFC-664E-4E50-A8BC-B29F4B8C6F36}" srcOrd="2" destOrd="0" presId="urn:microsoft.com/office/officeart/2008/layout/HorizontalMultiLevelHierarchy"/>
    <dgm:cxn modelId="{34862383-789D-4832-AEA8-347DB79B549C}" type="presParOf" srcId="{BACA9FFC-664E-4E50-A8BC-B29F4B8C6F36}" destId="{B18961A6-F4B6-4D89-9CAC-C300A021DACB}" srcOrd="0" destOrd="0" presId="urn:microsoft.com/office/officeart/2008/layout/HorizontalMultiLevelHierarchy"/>
    <dgm:cxn modelId="{1DC163C3-727F-431D-95BF-04E88B0BCB50}" type="presParOf" srcId="{FAC1CB1B-7B60-4595-AE4B-8C4E7824638B}" destId="{F63E09AC-A22F-4ACD-A3D9-2BF17F93D58C}" srcOrd="3" destOrd="0" presId="urn:microsoft.com/office/officeart/2008/layout/HorizontalMultiLevelHierarchy"/>
    <dgm:cxn modelId="{F4683C82-A5F3-48CB-A6BA-DF42F877FB2E}" type="presParOf" srcId="{F63E09AC-A22F-4ACD-A3D9-2BF17F93D58C}" destId="{BFCD12B6-CBF5-4D76-B929-B96B8D8677EA}" srcOrd="0" destOrd="0" presId="urn:microsoft.com/office/officeart/2008/layout/HorizontalMultiLevelHierarchy"/>
    <dgm:cxn modelId="{39E83337-F917-4B36-95F3-EECFDA4E58B4}" type="presParOf" srcId="{F63E09AC-A22F-4ACD-A3D9-2BF17F93D58C}" destId="{AFB3F875-411B-4014-B1AC-A4BF30E404D1}" srcOrd="1" destOrd="0" presId="urn:microsoft.com/office/officeart/2008/layout/HorizontalMultiLevelHierarchy"/>
    <dgm:cxn modelId="{B62CC01F-9CA4-4FA6-8D6A-36865D9C228F}" type="presParOf" srcId="{FAC1CB1B-7B60-4595-AE4B-8C4E7824638B}" destId="{470A3B8B-9AF3-4F5D-9D35-02C80ECF8F7A}" srcOrd="4" destOrd="0" presId="urn:microsoft.com/office/officeart/2008/layout/HorizontalMultiLevelHierarchy"/>
    <dgm:cxn modelId="{83DD62DC-8BC3-4677-B48A-DE8FFDF0FF87}" type="presParOf" srcId="{470A3B8B-9AF3-4F5D-9D35-02C80ECF8F7A}" destId="{25A1C4E9-0CC9-4FC4-AF13-C2305FCE96C6}" srcOrd="0" destOrd="0" presId="urn:microsoft.com/office/officeart/2008/layout/HorizontalMultiLevelHierarchy"/>
    <dgm:cxn modelId="{C4FB89D3-4988-4372-8ADD-B9BD750D2667}" type="presParOf" srcId="{FAC1CB1B-7B60-4595-AE4B-8C4E7824638B}" destId="{D8EDF4C0-BD52-4A41-A833-0F11677FE736}" srcOrd="5" destOrd="0" presId="urn:microsoft.com/office/officeart/2008/layout/HorizontalMultiLevelHierarchy"/>
    <dgm:cxn modelId="{93F65702-A78D-418C-9763-1EEB5042D748}" type="presParOf" srcId="{D8EDF4C0-BD52-4A41-A833-0F11677FE736}" destId="{14BAEB31-9AFA-4157-8AF5-120C79EB4042}" srcOrd="0" destOrd="0" presId="urn:microsoft.com/office/officeart/2008/layout/HorizontalMultiLevelHierarchy"/>
    <dgm:cxn modelId="{8AA84765-704D-4EA2-9980-0BF084586CF7}" type="presParOf" srcId="{D8EDF4C0-BD52-4A41-A833-0F11677FE736}" destId="{05B85CEE-F913-44A6-A5EA-1D6C38D1F42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C2E58E-9E3D-43C6-B82D-11E1C19AA2D9}" type="doc">
      <dgm:prSet loTypeId="urn:microsoft.com/office/officeart/2005/8/layout/p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86CE46F-DC73-4919-A9B2-DEF913AB2538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Мистецтво заради мистецтва, «чисте мистецтво»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04264-CD1B-4CA3-B3BB-24E7E263F3DB}" type="parTrans" cxnId="{F1B6F43F-B8DF-40C3-A943-B14DBA136139}">
      <dgm:prSet/>
      <dgm:spPr/>
      <dgm:t>
        <a:bodyPr/>
        <a:lstStyle/>
        <a:p>
          <a:endParaRPr lang="ru-RU"/>
        </a:p>
      </dgm:t>
    </dgm:pt>
    <dgm:pt modelId="{88123560-03FF-47FC-835E-EF9D37AB7357}" type="sibTrans" cxnId="{F1B6F43F-B8DF-40C3-A943-B14DBA136139}">
      <dgm:prSet/>
      <dgm:spPr/>
      <dgm:t>
        <a:bodyPr/>
        <a:lstStyle/>
        <a:p>
          <a:endParaRPr lang="ru-RU"/>
        </a:p>
      </dgm:t>
    </dgm:pt>
    <dgm:pt modelId="{8A98263D-93B2-4EBB-AC56-61552C011ECD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Естетизація потворного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A92F4-5C76-4F7B-AD89-BFEB7A27B9FC}" type="parTrans" cxnId="{2257C1F1-C08E-4646-A292-27C970D99ED2}">
      <dgm:prSet/>
      <dgm:spPr/>
      <dgm:t>
        <a:bodyPr/>
        <a:lstStyle/>
        <a:p>
          <a:endParaRPr lang="ru-RU"/>
        </a:p>
      </dgm:t>
    </dgm:pt>
    <dgm:pt modelId="{F27F64A3-66BD-4934-8063-0AB16496A1DA}" type="sibTrans" cxnId="{2257C1F1-C08E-4646-A292-27C970D99ED2}">
      <dgm:prSet/>
      <dgm:spPr/>
      <dgm:t>
        <a:bodyPr/>
        <a:lstStyle/>
        <a:p>
          <a:endParaRPr lang="ru-RU"/>
        </a:p>
      </dgm:t>
    </dgm:pt>
    <dgm:pt modelId="{5AA8D8C6-22F4-4F64-A9BA-02D148A18EE7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 штучного  - не природного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53758-244D-42D2-9345-82CFDF3E5BE6}" type="parTrans" cxnId="{D5C21351-48A0-4A74-B858-47BFE517BF0F}">
      <dgm:prSet/>
      <dgm:spPr/>
      <dgm:t>
        <a:bodyPr/>
        <a:lstStyle/>
        <a:p>
          <a:endParaRPr lang="ru-RU"/>
        </a:p>
      </dgm:t>
    </dgm:pt>
    <dgm:pt modelId="{85ABE222-230A-40DB-A810-BD84ED649B09}" type="sibTrans" cxnId="{D5C21351-48A0-4A74-B858-47BFE517BF0F}">
      <dgm:prSet/>
      <dgm:spPr/>
      <dgm:t>
        <a:bodyPr/>
        <a:lstStyle/>
        <a:p>
          <a:endParaRPr lang="ru-RU"/>
        </a:p>
      </dgm:t>
    </dgm:pt>
    <dgm:pt modelId="{9D035C64-82E0-4FED-BAF9-F08DBAB11BDB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Ірраціональне,</a:t>
          </a:r>
        </a:p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фантастичне,містичне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072606-943B-467E-8317-142DEC06F2B0}" type="parTrans" cxnId="{4C694033-7CB1-4E6C-89AC-1C76E06C2DD9}">
      <dgm:prSet/>
      <dgm:spPr/>
      <dgm:t>
        <a:bodyPr/>
        <a:lstStyle/>
        <a:p>
          <a:endParaRPr lang="ru-RU"/>
        </a:p>
      </dgm:t>
    </dgm:pt>
    <dgm:pt modelId="{1C9888FD-AD6C-4B9F-AA40-B921132B7D1C}" type="sibTrans" cxnId="{4C694033-7CB1-4E6C-89AC-1C76E06C2DD9}">
      <dgm:prSet/>
      <dgm:spPr/>
      <dgm:t>
        <a:bodyPr/>
        <a:lstStyle/>
        <a:p>
          <a:endParaRPr lang="ru-RU"/>
        </a:p>
      </dgm:t>
    </dgm:pt>
    <dgm:pt modelId="{314E42FF-1353-4F6A-B7C9-AF932E747E14}" type="pres">
      <dgm:prSet presAssocID="{14C2E58E-9E3D-43C6-B82D-11E1C19AA2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C4BFB4-F60D-4DB6-9017-EABE9968F885}" type="pres">
      <dgm:prSet presAssocID="{B86CE46F-DC73-4919-A9B2-DEF913AB2538}" presName="compNode" presStyleCnt="0"/>
      <dgm:spPr/>
    </dgm:pt>
    <dgm:pt modelId="{1CBC2FA2-95C5-4169-BF9F-B0E663B470C8}" type="pres">
      <dgm:prSet presAssocID="{B86CE46F-DC73-4919-A9B2-DEF913AB253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ACCB6A-5F97-4B97-BEB6-500AC931C52B}" type="pres">
      <dgm:prSet presAssocID="{B86CE46F-DC73-4919-A9B2-DEF913AB253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752F8-CD07-48CC-8CC0-701D0569F4F3}" type="pres">
      <dgm:prSet presAssocID="{88123560-03FF-47FC-835E-EF9D37AB73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538130-6DB2-4BE5-A4A6-4C0675A21E38}" type="pres">
      <dgm:prSet presAssocID="{8A98263D-93B2-4EBB-AC56-61552C011ECD}" presName="compNode" presStyleCnt="0"/>
      <dgm:spPr/>
    </dgm:pt>
    <dgm:pt modelId="{FE03DFE7-05DB-4372-AA7F-037D334BD057}" type="pres">
      <dgm:prSet presAssocID="{8A98263D-93B2-4EBB-AC56-61552C011ECD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8DB26E-7631-4F9C-A54C-7A2E71477CA8}" type="pres">
      <dgm:prSet presAssocID="{8A98263D-93B2-4EBB-AC56-61552C011ECD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1682F-260F-4B0D-8213-5F57FA828573}" type="pres">
      <dgm:prSet presAssocID="{F27F64A3-66BD-4934-8063-0AB16496A1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C91EBB-3243-4064-B564-3960F9B35544}" type="pres">
      <dgm:prSet presAssocID="{5AA8D8C6-22F4-4F64-A9BA-02D148A18EE7}" presName="compNode" presStyleCnt="0"/>
      <dgm:spPr/>
    </dgm:pt>
    <dgm:pt modelId="{2BD308AE-2BE9-4AA3-8181-409E81C1108B}" type="pres">
      <dgm:prSet presAssocID="{5AA8D8C6-22F4-4F64-A9BA-02D148A18EE7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5D7458A-36CC-415B-8D8A-8AB3E7927E64}" type="pres">
      <dgm:prSet presAssocID="{5AA8D8C6-22F4-4F64-A9BA-02D148A18EE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A716C-52EE-489D-9690-28454D3CF829}" type="pres">
      <dgm:prSet presAssocID="{85ABE222-230A-40DB-A810-BD84ED649B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F2204C8-F9A9-4705-ACB1-29ACFBD925A7}" type="pres">
      <dgm:prSet presAssocID="{9D035C64-82E0-4FED-BAF9-F08DBAB11BDB}" presName="compNode" presStyleCnt="0"/>
      <dgm:spPr/>
    </dgm:pt>
    <dgm:pt modelId="{85E2D24C-E5DF-46E1-A780-24627FBC8A5F}" type="pres">
      <dgm:prSet presAssocID="{9D035C64-82E0-4FED-BAF9-F08DBAB11BDB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F2B9B8-D35C-4583-917D-3A0BDE97E9CB}" type="pres">
      <dgm:prSet presAssocID="{9D035C64-82E0-4FED-BAF9-F08DBAB11BDB}" presName="textRect" presStyleLbl="revTx" presStyleIdx="3" presStyleCnt="4" custScaleX="148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B6F43F-B8DF-40C3-A943-B14DBA136139}" srcId="{14C2E58E-9E3D-43C6-B82D-11E1C19AA2D9}" destId="{B86CE46F-DC73-4919-A9B2-DEF913AB2538}" srcOrd="0" destOrd="0" parTransId="{9F504264-CD1B-4CA3-B3BB-24E7E263F3DB}" sibTransId="{88123560-03FF-47FC-835E-EF9D37AB7357}"/>
    <dgm:cxn modelId="{9EA15672-654B-4AFB-9255-7AD4A3D05E40}" type="presOf" srcId="{8A98263D-93B2-4EBB-AC56-61552C011ECD}" destId="{278DB26E-7631-4F9C-A54C-7A2E71477CA8}" srcOrd="0" destOrd="0" presId="urn:microsoft.com/office/officeart/2005/8/layout/pList1"/>
    <dgm:cxn modelId="{1EC950A9-E33D-4B85-B986-0F610AB50B4B}" type="presOf" srcId="{9D035C64-82E0-4FED-BAF9-F08DBAB11BDB}" destId="{2DF2B9B8-D35C-4583-917D-3A0BDE97E9CB}" srcOrd="0" destOrd="0" presId="urn:microsoft.com/office/officeart/2005/8/layout/pList1"/>
    <dgm:cxn modelId="{2257C1F1-C08E-4646-A292-27C970D99ED2}" srcId="{14C2E58E-9E3D-43C6-B82D-11E1C19AA2D9}" destId="{8A98263D-93B2-4EBB-AC56-61552C011ECD}" srcOrd="1" destOrd="0" parTransId="{931A92F4-5C76-4F7B-AD89-BFEB7A27B9FC}" sibTransId="{F27F64A3-66BD-4934-8063-0AB16496A1DA}"/>
    <dgm:cxn modelId="{D5C21351-48A0-4A74-B858-47BFE517BF0F}" srcId="{14C2E58E-9E3D-43C6-B82D-11E1C19AA2D9}" destId="{5AA8D8C6-22F4-4F64-A9BA-02D148A18EE7}" srcOrd="2" destOrd="0" parTransId="{43353758-244D-42D2-9345-82CFDF3E5BE6}" sibTransId="{85ABE222-230A-40DB-A810-BD84ED649B09}"/>
    <dgm:cxn modelId="{E4B9CD37-2B3E-488C-9D03-C0174053F3A5}" type="presOf" srcId="{85ABE222-230A-40DB-A810-BD84ED649B09}" destId="{8EBA716C-52EE-489D-9690-28454D3CF829}" srcOrd="0" destOrd="0" presId="urn:microsoft.com/office/officeart/2005/8/layout/pList1"/>
    <dgm:cxn modelId="{675EF86C-40B0-44BC-8AC5-89B2F216EC7A}" type="presOf" srcId="{B86CE46F-DC73-4919-A9B2-DEF913AB2538}" destId="{A1ACCB6A-5F97-4B97-BEB6-500AC931C52B}" srcOrd="0" destOrd="0" presId="urn:microsoft.com/office/officeart/2005/8/layout/pList1"/>
    <dgm:cxn modelId="{8B0C65AE-EA62-4D8B-8005-E1C1E5229C67}" type="presOf" srcId="{F27F64A3-66BD-4934-8063-0AB16496A1DA}" destId="{4051682F-260F-4B0D-8213-5F57FA828573}" srcOrd="0" destOrd="0" presId="urn:microsoft.com/office/officeart/2005/8/layout/pList1"/>
    <dgm:cxn modelId="{833C3F11-3F2A-44F6-97B9-CC0CBD700364}" type="presOf" srcId="{88123560-03FF-47FC-835E-EF9D37AB7357}" destId="{806752F8-CD07-48CC-8CC0-701D0569F4F3}" srcOrd="0" destOrd="0" presId="urn:microsoft.com/office/officeart/2005/8/layout/pList1"/>
    <dgm:cxn modelId="{130C5BEA-5560-449C-88A2-9E4A2CE70F1A}" type="presOf" srcId="{14C2E58E-9E3D-43C6-B82D-11E1C19AA2D9}" destId="{314E42FF-1353-4F6A-B7C9-AF932E747E14}" srcOrd="0" destOrd="0" presId="urn:microsoft.com/office/officeart/2005/8/layout/pList1"/>
    <dgm:cxn modelId="{D2F8E845-1347-4081-B0FE-74B04C0DD531}" type="presOf" srcId="{5AA8D8C6-22F4-4F64-A9BA-02D148A18EE7}" destId="{35D7458A-36CC-415B-8D8A-8AB3E7927E64}" srcOrd="0" destOrd="0" presId="urn:microsoft.com/office/officeart/2005/8/layout/pList1"/>
    <dgm:cxn modelId="{4C694033-7CB1-4E6C-89AC-1C76E06C2DD9}" srcId="{14C2E58E-9E3D-43C6-B82D-11E1C19AA2D9}" destId="{9D035C64-82E0-4FED-BAF9-F08DBAB11BDB}" srcOrd="3" destOrd="0" parTransId="{5E072606-943B-467E-8317-142DEC06F2B0}" sibTransId="{1C9888FD-AD6C-4B9F-AA40-B921132B7D1C}"/>
    <dgm:cxn modelId="{2286D60A-241D-45E6-BF89-E90225F17C05}" type="presParOf" srcId="{314E42FF-1353-4F6A-B7C9-AF932E747E14}" destId="{48C4BFB4-F60D-4DB6-9017-EABE9968F885}" srcOrd="0" destOrd="0" presId="urn:microsoft.com/office/officeart/2005/8/layout/pList1"/>
    <dgm:cxn modelId="{922986DE-F423-4575-9423-B81114B285A9}" type="presParOf" srcId="{48C4BFB4-F60D-4DB6-9017-EABE9968F885}" destId="{1CBC2FA2-95C5-4169-BF9F-B0E663B470C8}" srcOrd="0" destOrd="0" presId="urn:microsoft.com/office/officeart/2005/8/layout/pList1"/>
    <dgm:cxn modelId="{6F4C30F4-B235-46EC-8D8C-BF8594299CDC}" type="presParOf" srcId="{48C4BFB4-F60D-4DB6-9017-EABE9968F885}" destId="{A1ACCB6A-5F97-4B97-BEB6-500AC931C52B}" srcOrd="1" destOrd="0" presId="urn:microsoft.com/office/officeart/2005/8/layout/pList1"/>
    <dgm:cxn modelId="{B3BE7F54-B6E5-41D8-B018-27042B1E2B54}" type="presParOf" srcId="{314E42FF-1353-4F6A-B7C9-AF932E747E14}" destId="{806752F8-CD07-48CC-8CC0-701D0569F4F3}" srcOrd="1" destOrd="0" presId="urn:microsoft.com/office/officeart/2005/8/layout/pList1"/>
    <dgm:cxn modelId="{60E948DD-7F22-47F8-8739-906DB8495DF8}" type="presParOf" srcId="{314E42FF-1353-4F6A-B7C9-AF932E747E14}" destId="{33538130-6DB2-4BE5-A4A6-4C0675A21E38}" srcOrd="2" destOrd="0" presId="urn:microsoft.com/office/officeart/2005/8/layout/pList1"/>
    <dgm:cxn modelId="{B5D24F24-3B39-4ADC-A43D-EEDD914401C0}" type="presParOf" srcId="{33538130-6DB2-4BE5-A4A6-4C0675A21E38}" destId="{FE03DFE7-05DB-4372-AA7F-037D334BD057}" srcOrd="0" destOrd="0" presId="urn:microsoft.com/office/officeart/2005/8/layout/pList1"/>
    <dgm:cxn modelId="{68252171-6771-4B6F-95DF-EE82510E5460}" type="presParOf" srcId="{33538130-6DB2-4BE5-A4A6-4C0675A21E38}" destId="{278DB26E-7631-4F9C-A54C-7A2E71477CA8}" srcOrd="1" destOrd="0" presId="urn:microsoft.com/office/officeart/2005/8/layout/pList1"/>
    <dgm:cxn modelId="{D72F1793-2F80-4A32-A330-3C15B929773F}" type="presParOf" srcId="{314E42FF-1353-4F6A-B7C9-AF932E747E14}" destId="{4051682F-260F-4B0D-8213-5F57FA828573}" srcOrd="3" destOrd="0" presId="urn:microsoft.com/office/officeart/2005/8/layout/pList1"/>
    <dgm:cxn modelId="{CADD9B9F-2F07-4998-A0D4-D03F78454D9A}" type="presParOf" srcId="{314E42FF-1353-4F6A-B7C9-AF932E747E14}" destId="{2AC91EBB-3243-4064-B564-3960F9B35544}" srcOrd="4" destOrd="0" presId="urn:microsoft.com/office/officeart/2005/8/layout/pList1"/>
    <dgm:cxn modelId="{D1DDB38F-7594-4FFB-9E37-FDE0DFD960C5}" type="presParOf" srcId="{2AC91EBB-3243-4064-B564-3960F9B35544}" destId="{2BD308AE-2BE9-4AA3-8181-409E81C1108B}" srcOrd="0" destOrd="0" presId="urn:microsoft.com/office/officeart/2005/8/layout/pList1"/>
    <dgm:cxn modelId="{ADD0A2C1-4731-44DB-8911-993C861E862D}" type="presParOf" srcId="{2AC91EBB-3243-4064-B564-3960F9B35544}" destId="{35D7458A-36CC-415B-8D8A-8AB3E7927E64}" srcOrd="1" destOrd="0" presId="urn:microsoft.com/office/officeart/2005/8/layout/pList1"/>
    <dgm:cxn modelId="{7C1868A5-6493-4B58-9193-DB66DC0FC2B4}" type="presParOf" srcId="{314E42FF-1353-4F6A-B7C9-AF932E747E14}" destId="{8EBA716C-52EE-489D-9690-28454D3CF829}" srcOrd="5" destOrd="0" presId="urn:microsoft.com/office/officeart/2005/8/layout/pList1"/>
    <dgm:cxn modelId="{C302FB73-BDFC-4A3C-8469-953F2FD6586D}" type="presParOf" srcId="{314E42FF-1353-4F6A-B7C9-AF932E747E14}" destId="{3F2204C8-F9A9-4705-ACB1-29ACFBD925A7}" srcOrd="6" destOrd="0" presId="urn:microsoft.com/office/officeart/2005/8/layout/pList1"/>
    <dgm:cxn modelId="{CBAFD6F1-B515-4DB7-927F-DA3F56C5129B}" type="presParOf" srcId="{3F2204C8-F9A9-4705-ACB1-29ACFBD925A7}" destId="{85E2D24C-E5DF-46E1-A780-24627FBC8A5F}" srcOrd="0" destOrd="0" presId="urn:microsoft.com/office/officeart/2005/8/layout/pList1"/>
    <dgm:cxn modelId="{0BB5FF07-FD11-4E39-98EC-FCDBACD14C9D}" type="presParOf" srcId="{3F2204C8-F9A9-4705-ACB1-29ACFBD925A7}" destId="{2DF2B9B8-D35C-4583-917D-3A0BDE97E9C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C2E58E-9E3D-43C6-B82D-11E1C19AA2D9}" type="doc">
      <dgm:prSet loTypeId="urn:microsoft.com/office/officeart/2005/8/layout/p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86CE46F-DC73-4919-A9B2-DEF913AB2538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Інтуїція,а не розум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04264-CD1B-4CA3-B3BB-24E7E263F3DB}" type="parTrans" cxnId="{F1B6F43F-B8DF-40C3-A943-B14DBA136139}">
      <dgm:prSet/>
      <dgm:spPr/>
      <dgm:t>
        <a:bodyPr/>
        <a:lstStyle/>
        <a:p>
          <a:endParaRPr lang="ru-RU"/>
        </a:p>
      </dgm:t>
    </dgm:pt>
    <dgm:pt modelId="{88123560-03FF-47FC-835E-EF9D37AB7357}" type="sibTrans" cxnId="{F1B6F43F-B8DF-40C3-A943-B14DBA136139}">
      <dgm:prSet/>
      <dgm:spPr/>
      <dgm:t>
        <a:bodyPr/>
        <a:lstStyle/>
        <a:p>
          <a:endParaRPr lang="ru-RU"/>
        </a:p>
      </dgm:t>
    </dgm:pt>
    <dgm:pt modelId="{8A98263D-93B2-4EBB-AC56-61552C011ECD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Замилування смертю, хворобами, патологіями.</a:t>
          </a:r>
        </a:p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«Заборонені теми»</a:t>
          </a:r>
        </a:p>
        <a:p>
          <a:endParaRPr lang="uk-UA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Персонаж індивідуаліст,</a:t>
          </a:r>
        </a:p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аморальна особистість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1A92F4-5C76-4F7B-AD89-BFEB7A27B9FC}" type="parTrans" cxnId="{2257C1F1-C08E-4646-A292-27C970D99ED2}">
      <dgm:prSet/>
      <dgm:spPr/>
      <dgm:t>
        <a:bodyPr/>
        <a:lstStyle/>
        <a:p>
          <a:endParaRPr lang="ru-RU"/>
        </a:p>
      </dgm:t>
    </dgm:pt>
    <dgm:pt modelId="{F27F64A3-66BD-4934-8063-0AB16496A1DA}" type="sibTrans" cxnId="{2257C1F1-C08E-4646-A292-27C970D99ED2}">
      <dgm:prSet/>
      <dgm:spPr/>
      <dgm:t>
        <a:bodyPr/>
        <a:lstStyle/>
        <a:p>
          <a:endParaRPr lang="ru-RU"/>
        </a:p>
      </dgm:t>
    </dgm:pt>
    <dgm:pt modelId="{5AA8D8C6-22F4-4F64-A9BA-02D148A18EE7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Настрої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розчарування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втоми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смутку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меланхолії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УТОМА ВІД ЖИТТЯ </a:t>
          </a:r>
        </a:p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53758-244D-42D2-9345-82CFDF3E5BE6}" type="parTrans" cxnId="{D5C21351-48A0-4A74-B858-47BFE517BF0F}">
      <dgm:prSet/>
      <dgm:spPr/>
      <dgm:t>
        <a:bodyPr/>
        <a:lstStyle/>
        <a:p>
          <a:endParaRPr lang="ru-RU"/>
        </a:p>
      </dgm:t>
    </dgm:pt>
    <dgm:pt modelId="{85ABE222-230A-40DB-A810-BD84ED649B09}" type="sibTrans" cxnId="{D5C21351-48A0-4A74-B858-47BFE517BF0F}">
      <dgm:prSet/>
      <dgm:spPr/>
      <dgm:t>
        <a:bodyPr/>
        <a:lstStyle/>
        <a:p>
          <a:endParaRPr lang="ru-RU"/>
        </a:p>
      </dgm:t>
    </dgm:pt>
    <dgm:pt modelId="{9D035C64-82E0-4FED-BAF9-F08DBAB11BDB}">
      <dgm:prSet phldrT="[Текст]" custT="1"/>
      <dgm:spPr/>
      <dgm:t>
        <a:bodyPr/>
        <a:lstStyle/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072606-943B-467E-8317-142DEC06F2B0}" type="parTrans" cxnId="{4C694033-7CB1-4E6C-89AC-1C76E06C2DD9}">
      <dgm:prSet/>
      <dgm:spPr/>
      <dgm:t>
        <a:bodyPr/>
        <a:lstStyle/>
        <a:p>
          <a:endParaRPr lang="ru-RU"/>
        </a:p>
      </dgm:t>
    </dgm:pt>
    <dgm:pt modelId="{1C9888FD-AD6C-4B9F-AA40-B921132B7D1C}" type="sibTrans" cxnId="{4C694033-7CB1-4E6C-89AC-1C76E06C2DD9}">
      <dgm:prSet/>
      <dgm:spPr/>
      <dgm:t>
        <a:bodyPr/>
        <a:lstStyle/>
        <a:p>
          <a:endParaRPr lang="ru-RU"/>
        </a:p>
      </dgm:t>
    </dgm:pt>
    <dgm:pt modelId="{314E42FF-1353-4F6A-B7C9-AF932E747E14}" type="pres">
      <dgm:prSet presAssocID="{14C2E58E-9E3D-43C6-B82D-11E1C19AA2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C4BFB4-F60D-4DB6-9017-EABE9968F885}" type="pres">
      <dgm:prSet presAssocID="{B86CE46F-DC73-4919-A9B2-DEF913AB2538}" presName="compNode" presStyleCnt="0"/>
      <dgm:spPr/>
    </dgm:pt>
    <dgm:pt modelId="{1CBC2FA2-95C5-4169-BF9F-B0E663B470C8}" type="pres">
      <dgm:prSet presAssocID="{B86CE46F-DC73-4919-A9B2-DEF913AB253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1ACCB6A-5F97-4B97-BEB6-500AC931C52B}" type="pres">
      <dgm:prSet presAssocID="{B86CE46F-DC73-4919-A9B2-DEF913AB253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752F8-CD07-48CC-8CC0-701D0569F4F3}" type="pres">
      <dgm:prSet presAssocID="{88123560-03FF-47FC-835E-EF9D37AB73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538130-6DB2-4BE5-A4A6-4C0675A21E38}" type="pres">
      <dgm:prSet presAssocID="{8A98263D-93B2-4EBB-AC56-61552C011ECD}" presName="compNode" presStyleCnt="0"/>
      <dgm:spPr/>
    </dgm:pt>
    <dgm:pt modelId="{FE03DFE7-05DB-4372-AA7F-037D334BD057}" type="pres">
      <dgm:prSet presAssocID="{8A98263D-93B2-4EBB-AC56-61552C011ECD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8DB26E-7631-4F9C-A54C-7A2E71477CA8}" type="pres">
      <dgm:prSet presAssocID="{8A98263D-93B2-4EBB-AC56-61552C011ECD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1682F-260F-4B0D-8213-5F57FA828573}" type="pres">
      <dgm:prSet presAssocID="{F27F64A3-66BD-4934-8063-0AB16496A1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C91EBB-3243-4064-B564-3960F9B35544}" type="pres">
      <dgm:prSet presAssocID="{5AA8D8C6-22F4-4F64-A9BA-02D148A18EE7}" presName="compNode" presStyleCnt="0"/>
      <dgm:spPr/>
    </dgm:pt>
    <dgm:pt modelId="{2BD308AE-2BE9-4AA3-8181-409E81C1108B}" type="pres">
      <dgm:prSet presAssocID="{5AA8D8C6-22F4-4F64-A9BA-02D148A18EE7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5D7458A-36CC-415B-8D8A-8AB3E7927E64}" type="pres">
      <dgm:prSet presAssocID="{5AA8D8C6-22F4-4F64-A9BA-02D148A18EE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A716C-52EE-489D-9690-28454D3CF829}" type="pres">
      <dgm:prSet presAssocID="{85ABE222-230A-40DB-A810-BD84ED649B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F2204C8-F9A9-4705-ACB1-29ACFBD925A7}" type="pres">
      <dgm:prSet presAssocID="{9D035C64-82E0-4FED-BAF9-F08DBAB11BDB}" presName="compNode" presStyleCnt="0"/>
      <dgm:spPr/>
    </dgm:pt>
    <dgm:pt modelId="{85E2D24C-E5DF-46E1-A780-24627FBC8A5F}" type="pres">
      <dgm:prSet presAssocID="{9D035C64-82E0-4FED-BAF9-F08DBAB11BDB}" presName="pictRect" presStyleLbl="node1" presStyleIdx="3" presStyleCnt="4" custScaleX="82900" custScaleY="89424" custLinFactNeighborX="-92369" custLinFactNeighborY="1901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F2B9B8-D35C-4583-917D-3A0BDE97E9CB}" type="pres">
      <dgm:prSet presAssocID="{9D035C64-82E0-4FED-BAF9-F08DBAB11BDB}" presName="textRect" presStyleLbl="revTx" presStyleIdx="3" presStyleCnt="4" custScaleX="148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B6F43F-B8DF-40C3-A943-B14DBA136139}" srcId="{14C2E58E-9E3D-43C6-B82D-11E1C19AA2D9}" destId="{B86CE46F-DC73-4919-A9B2-DEF913AB2538}" srcOrd="0" destOrd="0" parTransId="{9F504264-CD1B-4CA3-B3BB-24E7E263F3DB}" sibTransId="{88123560-03FF-47FC-835E-EF9D37AB7357}"/>
    <dgm:cxn modelId="{A92FBF32-1F5B-449D-9A42-35D47A0EEFE7}" type="presOf" srcId="{5AA8D8C6-22F4-4F64-A9BA-02D148A18EE7}" destId="{35D7458A-36CC-415B-8D8A-8AB3E7927E64}" srcOrd="0" destOrd="0" presId="urn:microsoft.com/office/officeart/2005/8/layout/pList1"/>
    <dgm:cxn modelId="{9709B98B-4754-42AF-8CD9-40219BE7172B}" type="presOf" srcId="{B86CE46F-DC73-4919-A9B2-DEF913AB2538}" destId="{A1ACCB6A-5F97-4B97-BEB6-500AC931C52B}" srcOrd="0" destOrd="0" presId="urn:microsoft.com/office/officeart/2005/8/layout/pList1"/>
    <dgm:cxn modelId="{2257C1F1-C08E-4646-A292-27C970D99ED2}" srcId="{14C2E58E-9E3D-43C6-B82D-11E1C19AA2D9}" destId="{8A98263D-93B2-4EBB-AC56-61552C011ECD}" srcOrd="1" destOrd="0" parTransId="{931A92F4-5C76-4F7B-AD89-BFEB7A27B9FC}" sibTransId="{F27F64A3-66BD-4934-8063-0AB16496A1DA}"/>
    <dgm:cxn modelId="{6E607087-B541-4C90-8FDD-E85B1EE566B9}" type="presOf" srcId="{85ABE222-230A-40DB-A810-BD84ED649B09}" destId="{8EBA716C-52EE-489D-9690-28454D3CF829}" srcOrd="0" destOrd="0" presId="urn:microsoft.com/office/officeart/2005/8/layout/pList1"/>
    <dgm:cxn modelId="{D5C21351-48A0-4A74-B858-47BFE517BF0F}" srcId="{14C2E58E-9E3D-43C6-B82D-11E1C19AA2D9}" destId="{5AA8D8C6-22F4-4F64-A9BA-02D148A18EE7}" srcOrd="2" destOrd="0" parTransId="{43353758-244D-42D2-9345-82CFDF3E5BE6}" sibTransId="{85ABE222-230A-40DB-A810-BD84ED649B09}"/>
    <dgm:cxn modelId="{879B5026-9862-42DB-BAC7-BD2FCA7062DA}" type="presOf" srcId="{9D035C64-82E0-4FED-BAF9-F08DBAB11BDB}" destId="{2DF2B9B8-D35C-4583-917D-3A0BDE97E9CB}" srcOrd="0" destOrd="0" presId="urn:microsoft.com/office/officeart/2005/8/layout/pList1"/>
    <dgm:cxn modelId="{B398F8BA-04F6-4F43-B7E0-7DB643C562AB}" type="presOf" srcId="{8A98263D-93B2-4EBB-AC56-61552C011ECD}" destId="{278DB26E-7631-4F9C-A54C-7A2E71477CA8}" srcOrd="0" destOrd="0" presId="urn:microsoft.com/office/officeart/2005/8/layout/pList1"/>
    <dgm:cxn modelId="{AD301361-BFA7-4118-901D-9F7FFCE19191}" type="presOf" srcId="{14C2E58E-9E3D-43C6-B82D-11E1C19AA2D9}" destId="{314E42FF-1353-4F6A-B7C9-AF932E747E14}" srcOrd="0" destOrd="0" presId="urn:microsoft.com/office/officeart/2005/8/layout/pList1"/>
    <dgm:cxn modelId="{1B9CCEFE-9D2A-4862-8A83-5B986CE0EEB8}" type="presOf" srcId="{88123560-03FF-47FC-835E-EF9D37AB7357}" destId="{806752F8-CD07-48CC-8CC0-701D0569F4F3}" srcOrd="0" destOrd="0" presId="urn:microsoft.com/office/officeart/2005/8/layout/pList1"/>
    <dgm:cxn modelId="{4C694033-7CB1-4E6C-89AC-1C76E06C2DD9}" srcId="{14C2E58E-9E3D-43C6-B82D-11E1C19AA2D9}" destId="{9D035C64-82E0-4FED-BAF9-F08DBAB11BDB}" srcOrd="3" destOrd="0" parTransId="{5E072606-943B-467E-8317-142DEC06F2B0}" sibTransId="{1C9888FD-AD6C-4B9F-AA40-B921132B7D1C}"/>
    <dgm:cxn modelId="{FD1647B6-4D6D-4E47-A386-6CC8E575AF19}" type="presOf" srcId="{F27F64A3-66BD-4934-8063-0AB16496A1DA}" destId="{4051682F-260F-4B0D-8213-5F57FA828573}" srcOrd="0" destOrd="0" presId="urn:microsoft.com/office/officeart/2005/8/layout/pList1"/>
    <dgm:cxn modelId="{ECE0D495-F4AB-452F-93A7-6FC9D4839DE2}" type="presParOf" srcId="{314E42FF-1353-4F6A-B7C9-AF932E747E14}" destId="{48C4BFB4-F60D-4DB6-9017-EABE9968F885}" srcOrd="0" destOrd="0" presId="urn:microsoft.com/office/officeart/2005/8/layout/pList1"/>
    <dgm:cxn modelId="{4766BF30-2CEB-4264-97F0-E2DDE0477A45}" type="presParOf" srcId="{48C4BFB4-F60D-4DB6-9017-EABE9968F885}" destId="{1CBC2FA2-95C5-4169-BF9F-B0E663B470C8}" srcOrd="0" destOrd="0" presId="urn:microsoft.com/office/officeart/2005/8/layout/pList1"/>
    <dgm:cxn modelId="{0A6395F4-16E5-417F-8F5B-736C67FBFB75}" type="presParOf" srcId="{48C4BFB4-F60D-4DB6-9017-EABE9968F885}" destId="{A1ACCB6A-5F97-4B97-BEB6-500AC931C52B}" srcOrd="1" destOrd="0" presId="urn:microsoft.com/office/officeart/2005/8/layout/pList1"/>
    <dgm:cxn modelId="{2AC5259D-C776-4B4B-B2F4-B976E532B29D}" type="presParOf" srcId="{314E42FF-1353-4F6A-B7C9-AF932E747E14}" destId="{806752F8-CD07-48CC-8CC0-701D0569F4F3}" srcOrd="1" destOrd="0" presId="urn:microsoft.com/office/officeart/2005/8/layout/pList1"/>
    <dgm:cxn modelId="{B0A2223B-024F-4DFE-85D4-EB07E4467CCA}" type="presParOf" srcId="{314E42FF-1353-4F6A-B7C9-AF932E747E14}" destId="{33538130-6DB2-4BE5-A4A6-4C0675A21E38}" srcOrd="2" destOrd="0" presId="urn:microsoft.com/office/officeart/2005/8/layout/pList1"/>
    <dgm:cxn modelId="{C3569168-513A-4499-82FB-CF81C81FE305}" type="presParOf" srcId="{33538130-6DB2-4BE5-A4A6-4C0675A21E38}" destId="{FE03DFE7-05DB-4372-AA7F-037D334BD057}" srcOrd="0" destOrd="0" presId="urn:microsoft.com/office/officeart/2005/8/layout/pList1"/>
    <dgm:cxn modelId="{D85A3D94-EBA7-4826-8A03-98F80D8EEEEA}" type="presParOf" srcId="{33538130-6DB2-4BE5-A4A6-4C0675A21E38}" destId="{278DB26E-7631-4F9C-A54C-7A2E71477CA8}" srcOrd="1" destOrd="0" presId="urn:microsoft.com/office/officeart/2005/8/layout/pList1"/>
    <dgm:cxn modelId="{C16C2583-1F57-4631-A465-74330AC61713}" type="presParOf" srcId="{314E42FF-1353-4F6A-B7C9-AF932E747E14}" destId="{4051682F-260F-4B0D-8213-5F57FA828573}" srcOrd="3" destOrd="0" presId="urn:microsoft.com/office/officeart/2005/8/layout/pList1"/>
    <dgm:cxn modelId="{74C09C2D-D074-4CBB-91C1-93891F44CCB2}" type="presParOf" srcId="{314E42FF-1353-4F6A-B7C9-AF932E747E14}" destId="{2AC91EBB-3243-4064-B564-3960F9B35544}" srcOrd="4" destOrd="0" presId="urn:microsoft.com/office/officeart/2005/8/layout/pList1"/>
    <dgm:cxn modelId="{7C316F3C-77FF-464E-970D-FB59F80367A0}" type="presParOf" srcId="{2AC91EBB-3243-4064-B564-3960F9B35544}" destId="{2BD308AE-2BE9-4AA3-8181-409E81C1108B}" srcOrd="0" destOrd="0" presId="urn:microsoft.com/office/officeart/2005/8/layout/pList1"/>
    <dgm:cxn modelId="{C0E25C9A-E530-47D6-B381-2547065BA68C}" type="presParOf" srcId="{2AC91EBB-3243-4064-B564-3960F9B35544}" destId="{35D7458A-36CC-415B-8D8A-8AB3E7927E64}" srcOrd="1" destOrd="0" presId="urn:microsoft.com/office/officeart/2005/8/layout/pList1"/>
    <dgm:cxn modelId="{B44667CF-275A-40CC-96AC-966FDED920E8}" type="presParOf" srcId="{314E42FF-1353-4F6A-B7C9-AF932E747E14}" destId="{8EBA716C-52EE-489D-9690-28454D3CF829}" srcOrd="5" destOrd="0" presId="urn:microsoft.com/office/officeart/2005/8/layout/pList1"/>
    <dgm:cxn modelId="{668E3243-3C36-4304-9BD0-99FEAF988ACC}" type="presParOf" srcId="{314E42FF-1353-4F6A-B7C9-AF932E747E14}" destId="{3F2204C8-F9A9-4705-ACB1-29ACFBD925A7}" srcOrd="6" destOrd="0" presId="urn:microsoft.com/office/officeart/2005/8/layout/pList1"/>
    <dgm:cxn modelId="{8DFC4CC0-3E3B-454E-9A6D-58AF4CC2C780}" type="presParOf" srcId="{3F2204C8-F9A9-4705-ACB1-29ACFBD925A7}" destId="{85E2D24C-E5DF-46E1-A780-24627FBC8A5F}" srcOrd="0" destOrd="0" presId="urn:microsoft.com/office/officeart/2005/8/layout/pList1"/>
    <dgm:cxn modelId="{24C22C19-6095-4690-ABAE-4F659E4DB44E}" type="presParOf" srcId="{3F2204C8-F9A9-4705-ACB1-29ACFBD925A7}" destId="{2DF2B9B8-D35C-4583-917D-3A0BDE97E9C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46BEC8-C228-4650-A9E0-27C2E3F3DE69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5EBADB7-3616-438C-883F-17BA3EB45CA9}">
      <dgm:prSet phldrT="[Текст]"/>
      <dgm:spPr/>
      <dgm:t>
        <a:bodyPr/>
        <a:lstStyle/>
        <a:p>
          <a:r>
            <a:rPr lang="uk-UA" dirty="0" smtClean="0"/>
            <a:t>Телефон,радіо,телеграф</a:t>
          </a:r>
          <a:endParaRPr lang="ru-RU" dirty="0"/>
        </a:p>
      </dgm:t>
    </dgm:pt>
    <dgm:pt modelId="{E262B156-C41C-4ACC-A318-3B3F5B87E3CE}" type="parTrans" cxnId="{E0D42F45-DD7D-4007-B5CD-D42F7709CE6E}">
      <dgm:prSet/>
      <dgm:spPr/>
      <dgm:t>
        <a:bodyPr/>
        <a:lstStyle/>
        <a:p>
          <a:endParaRPr lang="ru-RU"/>
        </a:p>
      </dgm:t>
    </dgm:pt>
    <dgm:pt modelId="{B0B95242-8387-4854-912B-EB674F61850A}" type="sibTrans" cxnId="{E0D42F45-DD7D-4007-B5CD-D42F7709CE6E}">
      <dgm:prSet/>
      <dgm:spPr/>
      <dgm:t>
        <a:bodyPr/>
        <a:lstStyle/>
        <a:p>
          <a:endParaRPr lang="ru-RU"/>
        </a:p>
      </dgm:t>
    </dgm:pt>
    <dgm:pt modelId="{8C2F8E94-8E08-43F1-9C01-A73E3843C4A4}">
      <dgm:prSet phldrT="[Текст]"/>
      <dgm:spPr/>
      <dgm:t>
        <a:bodyPr/>
        <a:lstStyle/>
        <a:p>
          <a:r>
            <a:rPr lang="uk-UA" dirty="0" smtClean="0"/>
            <a:t>Динаміт</a:t>
          </a:r>
          <a:endParaRPr lang="ru-RU" dirty="0"/>
        </a:p>
      </dgm:t>
    </dgm:pt>
    <dgm:pt modelId="{920074C3-5714-4584-96BE-9F2FB5913E49}" type="parTrans" cxnId="{E552065D-4F9B-4EB2-8D3D-739E1D9B3183}">
      <dgm:prSet/>
      <dgm:spPr/>
      <dgm:t>
        <a:bodyPr/>
        <a:lstStyle/>
        <a:p>
          <a:endParaRPr lang="ru-RU"/>
        </a:p>
      </dgm:t>
    </dgm:pt>
    <dgm:pt modelId="{53EDF7C8-975C-4AFF-9B24-BA5385260AEB}" type="sibTrans" cxnId="{E552065D-4F9B-4EB2-8D3D-739E1D9B3183}">
      <dgm:prSet/>
      <dgm:spPr/>
      <dgm:t>
        <a:bodyPr/>
        <a:lstStyle/>
        <a:p>
          <a:endParaRPr lang="ru-RU"/>
        </a:p>
      </dgm:t>
    </dgm:pt>
    <dgm:pt modelId="{1E6CFB12-AC8D-4446-BD2F-AE8D2C3E8F38}">
      <dgm:prSet phldrT="[Текст]"/>
      <dgm:spPr/>
      <dgm:t>
        <a:bodyPr/>
        <a:lstStyle/>
        <a:p>
          <a:r>
            <a:rPr lang="uk-UA" dirty="0" smtClean="0"/>
            <a:t>Кінематограф</a:t>
          </a:r>
          <a:endParaRPr lang="ru-RU" dirty="0"/>
        </a:p>
      </dgm:t>
    </dgm:pt>
    <dgm:pt modelId="{5F24EA42-2C48-4655-B39C-6808BA6F92AA}" type="parTrans" cxnId="{3527CBFC-7832-497A-AA0A-CE83F8AC7668}">
      <dgm:prSet/>
      <dgm:spPr/>
      <dgm:t>
        <a:bodyPr/>
        <a:lstStyle/>
        <a:p>
          <a:endParaRPr lang="ru-RU"/>
        </a:p>
      </dgm:t>
    </dgm:pt>
    <dgm:pt modelId="{946F7B5B-F148-4AAF-9C90-51C12ED9790F}" type="sibTrans" cxnId="{3527CBFC-7832-497A-AA0A-CE83F8AC7668}">
      <dgm:prSet/>
      <dgm:spPr/>
      <dgm:t>
        <a:bodyPr/>
        <a:lstStyle/>
        <a:p>
          <a:endParaRPr lang="ru-RU"/>
        </a:p>
      </dgm:t>
    </dgm:pt>
    <dgm:pt modelId="{CACC9D9D-C0EA-4C6F-B7C6-B36530E9B99F}">
      <dgm:prSet/>
      <dgm:spPr/>
      <dgm:t>
        <a:bodyPr/>
        <a:lstStyle/>
        <a:p>
          <a:r>
            <a:rPr lang="uk-UA" dirty="0" smtClean="0"/>
            <a:t>Неонова реклама</a:t>
          </a:r>
          <a:endParaRPr lang="ru-RU" dirty="0"/>
        </a:p>
      </dgm:t>
    </dgm:pt>
    <dgm:pt modelId="{C8D92797-FA0C-4893-A109-021DC563D2FC}" type="parTrans" cxnId="{619CFE45-B914-44E3-BADC-C40D46A2DDA6}">
      <dgm:prSet/>
      <dgm:spPr/>
      <dgm:t>
        <a:bodyPr/>
        <a:lstStyle/>
        <a:p>
          <a:endParaRPr lang="ru-RU"/>
        </a:p>
      </dgm:t>
    </dgm:pt>
    <dgm:pt modelId="{33CCA823-1698-4FE4-B30B-8D676E0AAC38}" type="sibTrans" cxnId="{619CFE45-B914-44E3-BADC-C40D46A2DDA6}">
      <dgm:prSet/>
      <dgm:spPr/>
      <dgm:t>
        <a:bodyPr/>
        <a:lstStyle/>
        <a:p>
          <a:endParaRPr lang="ru-RU"/>
        </a:p>
      </dgm:t>
    </dgm:pt>
    <dgm:pt modelId="{4F703537-13BB-4AEC-94EE-0D6643160498}" type="pres">
      <dgm:prSet presAssocID="{D146BEC8-C228-4650-A9E0-27C2E3F3DE6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6A9E42-82AD-4781-94B1-3EC23593533E}" type="pres">
      <dgm:prSet presAssocID="{D146BEC8-C228-4650-A9E0-27C2E3F3DE69}" presName="Name1" presStyleCnt="0"/>
      <dgm:spPr/>
    </dgm:pt>
    <dgm:pt modelId="{7D98C0AE-EE53-4483-9C57-973DD5B86B5C}" type="pres">
      <dgm:prSet presAssocID="{D146BEC8-C228-4650-A9E0-27C2E3F3DE69}" presName="cycle" presStyleCnt="0"/>
      <dgm:spPr/>
    </dgm:pt>
    <dgm:pt modelId="{6CE38A4C-5210-4424-A7F9-95C76D0A55F0}" type="pres">
      <dgm:prSet presAssocID="{D146BEC8-C228-4650-A9E0-27C2E3F3DE69}" presName="srcNode" presStyleLbl="node1" presStyleIdx="0" presStyleCnt="4"/>
      <dgm:spPr/>
    </dgm:pt>
    <dgm:pt modelId="{2BD05B4D-8CBF-48ED-A7A2-37345CAE95BF}" type="pres">
      <dgm:prSet presAssocID="{D146BEC8-C228-4650-A9E0-27C2E3F3DE69}" presName="conn" presStyleLbl="parChTrans1D2" presStyleIdx="0" presStyleCnt="1"/>
      <dgm:spPr/>
      <dgm:t>
        <a:bodyPr/>
        <a:lstStyle/>
        <a:p>
          <a:endParaRPr lang="ru-RU"/>
        </a:p>
      </dgm:t>
    </dgm:pt>
    <dgm:pt modelId="{1D50D40F-E385-4699-8E8A-601E0304C2B8}" type="pres">
      <dgm:prSet presAssocID="{D146BEC8-C228-4650-A9E0-27C2E3F3DE69}" presName="extraNode" presStyleLbl="node1" presStyleIdx="0" presStyleCnt="4"/>
      <dgm:spPr/>
    </dgm:pt>
    <dgm:pt modelId="{15454ECE-AEA3-4DFD-B293-34EF957DDF07}" type="pres">
      <dgm:prSet presAssocID="{D146BEC8-C228-4650-A9E0-27C2E3F3DE69}" presName="dstNode" presStyleLbl="node1" presStyleIdx="0" presStyleCnt="4"/>
      <dgm:spPr/>
    </dgm:pt>
    <dgm:pt modelId="{9C1A8CB0-6EB9-4115-A361-7AD353D71D92}" type="pres">
      <dgm:prSet presAssocID="{45EBADB7-3616-438C-883F-17BA3EB45CA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7A11B-E8A1-4FD1-85CF-A77EBECED1D9}" type="pres">
      <dgm:prSet presAssocID="{45EBADB7-3616-438C-883F-17BA3EB45CA9}" presName="accent_1" presStyleCnt="0"/>
      <dgm:spPr/>
    </dgm:pt>
    <dgm:pt modelId="{138C119F-A60A-45A3-934A-B6383A621A14}" type="pres">
      <dgm:prSet presAssocID="{45EBADB7-3616-438C-883F-17BA3EB45CA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2A7C2CE-CD8B-40DA-B8F5-48F47EDE399C}" type="pres">
      <dgm:prSet presAssocID="{8C2F8E94-8E08-43F1-9C01-A73E3843C4A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3409E-C6B3-48EE-8668-AB974D213B22}" type="pres">
      <dgm:prSet presAssocID="{8C2F8E94-8E08-43F1-9C01-A73E3843C4A4}" presName="accent_2" presStyleCnt="0"/>
      <dgm:spPr/>
    </dgm:pt>
    <dgm:pt modelId="{AFC94AB5-AA90-4B78-B831-820E069B42BC}" type="pres">
      <dgm:prSet presAssocID="{8C2F8E94-8E08-43F1-9C01-A73E3843C4A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A24298-6BD7-46F4-8E88-FFA8821A974C}" type="pres">
      <dgm:prSet presAssocID="{1E6CFB12-AC8D-4446-BD2F-AE8D2C3E8F3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D59CA-61AC-4CC1-85C2-EBEF31A6B8DF}" type="pres">
      <dgm:prSet presAssocID="{1E6CFB12-AC8D-4446-BD2F-AE8D2C3E8F38}" presName="accent_3" presStyleCnt="0"/>
      <dgm:spPr/>
    </dgm:pt>
    <dgm:pt modelId="{3B76137B-DE01-45A0-8B9A-67A646F0E2E0}" type="pres">
      <dgm:prSet presAssocID="{1E6CFB12-AC8D-4446-BD2F-AE8D2C3E8F38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289B2DD-8EA2-4084-8C55-0A6BCCE2B462}" type="pres">
      <dgm:prSet presAssocID="{CACC9D9D-C0EA-4C6F-B7C6-B36530E9B99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D4461-DD0A-4372-AEE1-3696824BA3B0}" type="pres">
      <dgm:prSet presAssocID="{CACC9D9D-C0EA-4C6F-B7C6-B36530E9B99F}" presName="accent_4" presStyleCnt="0"/>
      <dgm:spPr/>
    </dgm:pt>
    <dgm:pt modelId="{70957717-AB21-4FF9-9830-F76BFF8C7B55}" type="pres">
      <dgm:prSet presAssocID="{CACC9D9D-C0EA-4C6F-B7C6-B36530E9B99F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527CBFC-7832-497A-AA0A-CE83F8AC7668}" srcId="{D146BEC8-C228-4650-A9E0-27C2E3F3DE69}" destId="{1E6CFB12-AC8D-4446-BD2F-AE8D2C3E8F38}" srcOrd="2" destOrd="0" parTransId="{5F24EA42-2C48-4655-B39C-6808BA6F92AA}" sibTransId="{946F7B5B-F148-4AAF-9C90-51C12ED9790F}"/>
    <dgm:cxn modelId="{619CFE45-B914-44E3-BADC-C40D46A2DDA6}" srcId="{D146BEC8-C228-4650-A9E0-27C2E3F3DE69}" destId="{CACC9D9D-C0EA-4C6F-B7C6-B36530E9B99F}" srcOrd="3" destOrd="0" parTransId="{C8D92797-FA0C-4893-A109-021DC563D2FC}" sibTransId="{33CCA823-1698-4FE4-B30B-8D676E0AAC38}"/>
    <dgm:cxn modelId="{F4D547E0-08F6-4BF0-A49F-EEB5E7E14EA8}" type="presOf" srcId="{D146BEC8-C228-4650-A9E0-27C2E3F3DE69}" destId="{4F703537-13BB-4AEC-94EE-0D6643160498}" srcOrd="0" destOrd="0" presId="urn:microsoft.com/office/officeart/2008/layout/VerticalCurvedList"/>
    <dgm:cxn modelId="{E0D42F45-DD7D-4007-B5CD-D42F7709CE6E}" srcId="{D146BEC8-C228-4650-A9E0-27C2E3F3DE69}" destId="{45EBADB7-3616-438C-883F-17BA3EB45CA9}" srcOrd="0" destOrd="0" parTransId="{E262B156-C41C-4ACC-A318-3B3F5B87E3CE}" sibTransId="{B0B95242-8387-4854-912B-EB674F61850A}"/>
    <dgm:cxn modelId="{50011333-D09C-467B-A447-06CC90CEC691}" type="presOf" srcId="{CACC9D9D-C0EA-4C6F-B7C6-B36530E9B99F}" destId="{A289B2DD-8EA2-4084-8C55-0A6BCCE2B462}" srcOrd="0" destOrd="0" presId="urn:microsoft.com/office/officeart/2008/layout/VerticalCurvedList"/>
    <dgm:cxn modelId="{C4BBE185-BAFA-4305-9F66-B759D548D1A7}" type="presOf" srcId="{1E6CFB12-AC8D-4446-BD2F-AE8D2C3E8F38}" destId="{72A24298-6BD7-46F4-8E88-FFA8821A974C}" srcOrd="0" destOrd="0" presId="urn:microsoft.com/office/officeart/2008/layout/VerticalCurvedList"/>
    <dgm:cxn modelId="{C7E9A6A1-C7A8-49F9-9428-4739A580435C}" type="presOf" srcId="{B0B95242-8387-4854-912B-EB674F61850A}" destId="{2BD05B4D-8CBF-48ED-A7A2-37345CAE95BF}" srcOrd="0" destOrd="0" presId="urn:microsoft.com/office/officeart/2008/layout/VerticalCurvedList"/>
    <dgm:cxn modelId="{D5260CC1-C16F-48A1-880D-BC559BCE2D4D}" type="presOf" srcId="{45EBADB7-3616-438C-883F-17BA3EB45CA9}" destId="{9C1A8CB0-6EB9-4115-A361-7AD353D71D92}" srcOrd="0" destOrd="0" presId="urn:microsoft.com/office/officeart/2008/layout/VerticalCurvedList"/>
    <dgm:cxn modelId="{8DA0731A-FF18-4DA8-B102-315E9AB7681C}" type="presOf" srcId="{8C2F8E94-8E08-43F1-9C01-A73E3843C4A4}" destId="{92A7C2CE-CD8B-40DA-B8F5-48F47EDE399C}" srcOrd="0" destOrd="0" presId="urn:microsoft.com/office/officeart/2008/layout/VerticalCurvedList"/>
    <dgm:cxn modelId="{E552065D-4F9B-4EB2-8D3D-739E1D9B3183}" srcId="{D146BEC8-C228-4650-A9E0-27C2E3F3DE69}" destId="{8C2F8E94-8E08-43F1-9C01-A73E3843C4A4}" srcOrd="1" destOrd="0" parTransId="{920074C3-5714-4584-96BE-9F2FB5913E49}" sibTransId="{53EDF7C8-975C-4AFF-9B24-BA5385260AEB}"/>
    <dgm:cxn modelId="{56A5FAB1-10E2-495B-874F-21341348F743}" type="presParOf" srcId="{4F703537-13BB-4AEC-94EE-0D6643160498}" destId="{F56A9E42-82AD-4781-94B1-3EC23593533E}" srcOrd="0" destOrd="0" presId="urn:microsoft.com/office/officeart/2008/layout/VerticalCurvedList"/>
    <dgm:cxn modelId="{A41F720F-6C39-4EE3-9C2F-EC1DA3987670}" type="presParOf" srcId="{F56A9E42-82AD-4781-94B1-3EC23593533E}" destId="{7D98C0AE-EE53-4483-9C57-973DD5B86B5C}" srcOrd="0" destOrd="0" presId="urn:microsoft.com/office/officeart/2008/layout/VerticalCurvedList"/>
    <dgm:cxn modelId="{F459528F-F53A-441D-A6E0-37511596C413}" type="presParOf" srcId="{7D98C0AE-EE53-4483-9C57-973DD5B86B5C}" destId="{6CE38A4C-5210-4424-A7F9-95C76D0A55F0}" srcOrd="0" destOrd="0" presId="urn:microsoft.com/office/officeart/2008/layout/VerticalCurvedList"/>
    <dgm:cxn modelId="{B8A48662-DAB0-4D2E-A8B0-35CD5B84E84C}" type="presParOf" srcId="{7D98C0AE-EE53-4483-9C57-973DD5B86B5C}" destId="{2BD05B4D-8CBF-48ED-A7A2-37345CAE95BF}" srcOrd="1" destOrd="0" presId="urn:microsoft.com/office/officeart/2008/layout/VerticalCurvedList"/>
    <dgm:cxn modelId="{C156B0CC-0106-4D4F-B04B-0166EED043B1}" type="presParOf" srcId="{7D98C0AE-EE53-4483-9C57-973DD5B86B5C}" destId="{1D50D40F-E385-4699-8E8A-601E0304C2B8}" srcOrd="2" destOrd="0" presId="urn:microsoft.com/office/officeart/2008/layout/VerticalCurvedList"/>
    <dgm:cxn modelId="{928DCB74-6E8D-4A66-BA2A-FBDB0799E969}" type="presParOf" srcId="{7D98C0AE-EE53-4483-9C57-973DD5B86B5C}" destId="{15454ECE-AEA3-4DFD-B293-34EF957DDF07}" srcOrd="3" destOrd="0" presId="urn:microsoft.com/office/officeart/2008/layout/VerticalCurvedList"/>
    <dgm:cxn modelId="{03B8811C-584A-4AAA-8BBF-0A0858AE0AEB}" type="presParOf" srcId="{F56A9E42-82AD-4781-94B1-3EC23593533E}" destId="{9C1A8CB0-6EB9-4115-A361-7AD353D71D92}" srcOrd="1" destOrd="0" presId="urn:microsoft.com/office/officeart/2008/layout/VerticalCurvedList"/>
    <dgm:cxn modelId="{A3E4B944-D2E2-442F-858F-05A2652B72AD}" type="presParOf" srcId="{F56A9E42-82AD-4781-94B1-3EC23593533E}" destId="{89D7A11B-E8A1-4FD1-85CF-A77EBECED1D9}" srcOrd="2" destOrd="0" presId="urn:microsoft.com/office/officeart/2008/layout/VerticalCurvedList"/>
    <dgm:cxn modelId="{F5CFCC0E-B0C9-42F6-9C41-78E1FC284EEB}" type="presParOf" srcId="{89D7A11B-E8A1-4FD1-85CF-A77EBECED1D9}" destId="{138C119F-A60A-45A3-934A-B6383A621A14}" srcOrd="0" destOrd="0" presId="urn:microsoft.com/office/officeart/2008/layout/VerticalCurvedList"/>
    <dgm:cxn modelId="{6EF45849-7276-4A56-9F1A-34671621D4C7}" type="presParOf" srcId="{F56A9E42-82AD-4781-94B1-3EC23593533E}" destId="{92A7C2CE-CD8B-40DA-B8F5-48F47EDE399C}" srcOrd="3" destOrd="0" presId="urn:microsoft.com/office/officeart/2008/layout/VerticalCurvedList"/>
    <dgm:cxn modelId="{3A694499-77CA-4972-8B6B-C3DA9D6CCF6E}" type="presParOf" srcId="{F56A9E42-82AD-4781-94B1-3EC23593533E}" destId="{8883409E-C6B3-48EE-8668-AB974D213B22}" srcOrd="4" destOrd="0" presId="urn:microsoft.com/office/officeart/2008/layout/VerticalCurvedList"/>
    <dgm:cxn modelId="{F029713E-207D-4A2E-8404-DF47EA06529B}" type="presParOf" srcId="{8883409E-C6B3-48EE-8668-AB974D213B22}" destId="{AFC94AB5-AA90-4B78-B831-820E069B42BC}" srcOrd="0" destOrd="0" presId="urn:microsoft.com/office/officeart/2008/layout/VerticalCurvedList"/>
    <dgm:cxn modelId="{47E74FAE-29D1-402D-8E8B-ECF919CD0FE2}" type="presParOf" srcId="{F56A9E42-82AD-4781-94B1-3EC23593533E}" destId="{72A24298-6BD7-46F4-8E88-FFA8821A974C}" srcOrd="5" destOrd="0" presId="urn:microsoft.com/office/officeart/2008/layout/VerticalCurvedList"/>
    <dgm:cxn modelId="{F482396E-D09E-4C2E-8DE6-BC28E3658BF8}" type="presParOf" srcId="{F56A9E42-82AD-4781-94B1-3EC23593533E}" destId="{6CBD59CA-61AC-4CC1-85C2-EBEF31A6B8DF}" srcOrd="6" destOrd="0" presId="urn:microsoft.com/office/officeart/2008/layout/VerticalCurvedList"/>
    <dgm:cxn modelId="{9FDB1E8C-7367-437E-8521-8F139E5A81D0}" type="presParOf" srcId="{6CBD59CA-61AC-4CC1-85C2-EBEF31A6B8DF}" destId="{3B76137B-DE01-45A0-8B9A-67A646F0E2E0}" srcOrd="0" destOrd="0" presId="urn:microsoft.com/office/officeart/2008/layout/VerticalCurvedList"/>
    <dgm:cxn modelId="{CC6E17CF-F3BE-4D91-BCD5-93D7D9D8F29F}" type="presParOf" srcId="{F56A9E42-82AD-4781-94B1-3EC23593533E}" destId="{A289B2DD-8EA2-4084-8C55-0A6BCCE2B462}" srcOrd="7" destOrd="0" presId="urn:microsoft.com/office/officeart/2008/layout/VerticalCurvedList"/>
    <dgm:cxn modelId="{87603194-5984-489B-97B4-2570EF33824E}" type="presParOf" srcId="{F56A9E42-82AD-4781-94B1-3EC23593533E}" destId="{65FD4461-DD0A-4372-AEE1-3696824BA3B0}" srcOrd="8" destOrd="0" presId="urn:microsoft.com/office/officeart/2008/layout/VerticalCurvedList"/>
    <dgm:cxn modelId="{086D2ABA-12A5-4C91-90F5-0C80C0FD10F0}" type="presParOf" srcId="{65FD4461-DD0A-4372-AEE1-3696824BA3B0}" destId="{70957717-AB21-4FF9-9830-F76BFF8C7B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06209C-4738-4ED9-A853-23D3C50F9F7F}" type="doc">
      <dgm:prSet loTypeId="urn:microsoft.com/office/officeart/2005/8/layout/pList2" loCatId="list" qsTypeId="urn:microsoft.com/office/officeart/2005/8/quickstyle/simple1" qsCatId="simple" csTypeId="urn:microsoft.com/office/officeart/2005/8/colors/accent0_2" csCatId="mainScheme" phldr="1"/>
      <dgm:spPr/>
    </dgm:pt>
    <dgm:pt modelId="{F105641D-71F2-40E1-A7E2-788036A23B34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Індустріалізація та урбанізація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12587-B1A1-43FA-AFC1-71509893864D}" type="parTrans" cxnId="{C8F709A5-EF71-4805-A941-C899ACFBDDE6}">
      <dgm:prSet/>
      <dgm:spPr/>
      <dgm:t>
        <a:bodyPr/>
        <a:lstStyle/>
        <a:p>
          <a:endParaRPr lang="ru-RU"/>
        </a:p>
      </dgm:t>
    </dgm:pt>
    <dgm:pt modelId="{05C1ABA8-54E9-473E-842F-C3DDDE75C6AB}" type="sibTrans" cxnId="{C8F709A5-EF71-4805-A941-C899ACFBDDE6}">
      <dgm:prSet/>
      <dgm:spPr/>
      <dgm:t>
        <a:bodyPr/>
        <a:lstStyle/>
        <a:p>
          <a:endParaRPr lang="ru-RU"/>
        </a:p>
      </dgm:t>
    </dgm:pt>
    <dgm:pt modelId="{91D0ACD9-CC01-4788-B4FE-A4D8595EC5D2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Глобалізація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3F1BA-2464-4E0F-829A-1D544664ECF8}" type="parTrans" cxnId="{7330AF55-2C8B-4C31-86E3-006912A4A562}">
      <dgm:prSet/>
      <dgm:spPr/>
      <dgm:t>
        <a:bodyPr/>
        <a:lstStyle/>
        <a:p>
          <a:endParaRPr lang="ru-RU"/>
        </a:p>
      </dgm:t>
    </dgm:pt>
    <dgm:pt modelId="{EA843DD7-DDF6-435E-B731-222869A42731}" type="sibTrans" cxnId="{7330AF55-2C8B-4C31-86E3-006912A4A562}">
      <dgm:prSet/>
      <dgm:spPr/>
      <dgm:t>
        <a:bodyPr/>
        <a:lstStyle/>
        <a:p>
          <a:endParaRPr lang="ru-RU"/>
        </a:p>
      </dgm:t>
    </dgm:pt>
    <dgm:pt modelId="{D8B80522-123E-42B3-9754-BA548000954B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Загострення соціальних протиріч та конфліктів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81D100-E427-4A0A-9D43-620B1FCBAD1D}" type="parTrans" cxnId="{1D1E8B25-E638-4927-B66A-22E3EDF039C5}">
      <dgm:prSet/>
      <dgm:spPr/>
      <dgm:t>
        <a:bodyPr/>
        <a:lstStyle/>
        <a:p>
          <a:endParaRPr lang="ru-RU"/>
        </a:p>
      </dgm:t>
    </dgm:pt>
    <dgm:pt modelId="{67B8EBF5-2346-4784-A933-89EA2085F91F}" type="sibTrans" cxnId="{1D1E8B25-E638-4927-B66A-22E3EDF039C5}">
      <dgm:prSet/>
      <dgm:spPr/>
      <dgm:t>
        <a:bodyPr/>
        <a:lstStyle/>
        <a:p>
          <a:endParaRPr lang="ru-RU"/>
        </a:p>
      </dgm:t>
    </dgm:pt>
    <dgm:pt modelId="{E09636DE-EAD5-487A-ACBF-3FF90FE498E1}" type="pres">
      <dgm:prSet presAssocID="{F406209C-4738-4ED9-A853-23D3C50F9F7F}" presName="Name0" presStyleCnt="0">
        <dgm:presLayoutVars>
          <dgm:dir/>
          <dgm:resizeHandles val="exact"/>
        </dgm:presLayoutVars>
      </dgm:prSet>
      <dgm:spPr/>
    </dgm:pt>
    <dgm:pt modelId="{2CC06859-9872-41D3-81CE-44523FCCA583}" type="pres">
      <dgm:prSet presAssocID="{F406209C-4738-4ED9-A853-23D3C50F9F7F}" presName="bkgdShp" presStyleLbl="alignAccFollowNode1" presStyleIdx="0" presStyleCnt="1"/>
      <dgm:spPr/>
    </dgm:pt>
    <dgm:pt modelId="{33CA3192-170A-497F-8590-B5C734CADAF8}" type="pres">
      <dgm:prSet presAssocID="{F406209C-4738-4ED9-A853-23D3C50F9F7F}" presName="linComp" presStyleCnt="0"/>
      <dgm:spPr/>
    </dgm:pt>
    <dgm:pt modelId="{8B1B4EBE-E44D-45BB-B57F-E4E11CD659E0}" type="pres">
      <dgm:prSet presAssocID="{F105641D-71F2-40E1-A7E2-788036A23B34}" presName="compNode" presStyleCnt="0"/>
      <dgm:spPr/>
    </dgm:pt>
    <dgm:pt modelId="{D241483D-D348-4042-8C40-6AA891A827EC}" type="pres">
      <dgm:prSet presAssocID="{F105641D-71F2-40E1-A7E2-788036A23B34}" presName="node" presStyleLbl="node1" presStyleIdx="0" presStyleCnt="3" custScaleX="140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5CA5A-D6E8-4024-B691-63E8AAA52E51}" type="pres">
      <dgm:prSet presAssocID="{F105641D-71F2-40E1-A7E2-788036A23B34}" presName="invisiNode" presStyleLbl="node1" presStyleIdx="0" presStyleCnt="3"/>
      <dgm:spPr/>
    </dgm:pt>
    <dgm:pt modelId="{06EF9DC4-E7BF-45AA-984A-94B1F543C4B4}" type="pres">
      <dgm:prSet presAssocID="{F105641D-71F2-40E1-A7E2-788036A23B34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1751BFF-D9DD-4CC2-8590-BD1D83B49120}" type="pres">
      <dgm:prSet presAssocID="{05C1ABA8-54E9-473E-842F-C3DDDE75C6A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7591409-415B-4895-8B7D-01CC73DDA910}" type="pres">
      <dgm:prSet presAssocID="{91D0ACD9-CC01-4788-B4FE-A4D8595EC5D2}" presName="compNode" presStyleCnt="0"/>
      <dgm:spPr/>
    </dgm:pt>
    <dgm:pt modelId="{2F7D7764-2FA8-4514-A98D-87A50ADD1EE2}" type="pres">
      <dgm:prSet presAssocID="{91D0ACD9-CC01-4788-B4FE-A4D8595EC5D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15DF1-FDF6-4779-A7CF-EC19025528B1}" type="pres">
      <dgm:prSet presAssocID="{91D0ACD9-CC01-4788-B4FE-A4D8595EC5D2}" presName="invisiNode" presStyleLbl="node1" presStyleIdx="1" presStyleCnt="3"/>
      <dgm:spPr/>
    </dgm:pt>
    <dgm:pt modelId="{C38038E5-604F-4221-AA33-16C2511CE5E9}" type="pres">
      <dgm:prSet presAssocID="{91D0ACD9-CC01-4788-B4FE-A4D8595EC5D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7D5060-90FC-47D2-9E8B-F369222CE8F8}" type="pres">
      <dgm:prSet presAssocID="{EA843DD7-DDF6-435E-B731-222869A427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8C2C9D3-E4CF-4646-A328-05B5F147F18C}" type="pres">
      <dgm:prSet presAssocID="{D8B80522-123E-42B3-9754-BA548000954B}" presName="compNode" presStyleCnt="0"/>
      <dgm:spPr/>
    </dgm:pt>
    <dgm:pt modelId="{49A30BD8-3EA3-4916-8A37-6CE72D6C113C}" type="pres">
      <dgm:prSet presAssocID="{D8B80522-123E-42B3-9754-BA548000954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E65C2-D614-44F5-8C90-8A8CA85E0747}" type="pres">
      <dgm:prSet presAssocID="{D8B80522-123E-42B3-9754-BA548000954B}" presName="invisiNode" presStyleLbl="node1" presStyleIdx="2" presStyleCnt="3"/>
      <dgm:spPr/>
    </dgm:pt>
    <dgm:pt modelId="{F7B503C1-73C3-4111-9837-7C66AF8262CB}" type="pres">
      <dgm:prSet presAssocID="{D8B80522-123E-42B3-9754-BA548000954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0084C20-26B6-473A-B6F0-B73050485535}" type="presOf" srcId="{91D0ACD9-CC01-4788-B4FE-A4D8595EC5D2}" destId="{2F7D7764-2FA8-4514-A98D-87A50ADD1EE2}" srcOrd="0" destOrd="0" presId="urn:microsoft.com/office/officeart/2005/8/layout/pList2"/>
    <dgm:cxn modelId="{D7A172E8-63AB-4302-9BAC-427FC766E58A}" type="presOf" srcId="{D8B80522-123E-42B3-9754-BA548000954B}" destId="{49A30BD8-3EA3-4916-8A37-6CE72D6C113C}" srcOrd="0" destOrd="0" presId="urn:microsoft.com/office/officeart/2005/8/layout/pList2"/>
    <dgm:cxn modelId="{C8F709A5-EF71-4805-A941-C899ACFBDDE6}" srcId="{F406209C-4738-4ED9-A853-23D3C50F9F7F}" destId="{F105641D-71F2-40E1-A7E2-788036A23B34}" srcOrd="0" destOrd="0" parTransId="{D8712587-B1A1-43FA-AFC1-71509893864D}" sibTransId="{05C1ABA8-54E9-473E-842F-C3DDDE75C6AB}"/>
    <dgm:cxn modelId="{1696413C-D323-4AE8-AE95-94172700D214}" type="presOf" srcId="{05C1ABA8-54E9-473E-842F-C3DDDE75C6AB}" destId="{F1751BFF-D9DD-4CC2-8590-BD1D83B49120}" srcOrd="0" destOrd="0" presId="urn:microsoft.com/office/officeart/2005/8/layout/pList2"/>
    <dgm:cxn modelId="{A01DE85F-B35A-43AB-BC1A-D11BCA1696C8}" type="presOf" srcId="{F105641D-71F2-40E1-A7E2-788036A23B34}" destId="{D241483D-D348-4042-8C40-6AA891A827EC}" srcOrd="0" destOrd="0" presId="urn:microsoft.com/office/officeart/2005/8/layout/pList2"/>
    <dgm:cxn modelId="{3CC8E4CF-6558-497F-BC18-6FE1AD0AC7FB}" type="presOf" srcId="{F406209C-4738-4ED9-A853-23D3C50F9F7F}" destId="{E09636DE-EAD5-487A-ACBF-3FF90FE498E1}" srcOrd="0" destOrd="0" presId="urn:microsoft.com/office/officeart/2005/8/layout/pList2"/>
    <dgm:cxn modelId="{1D1E8B25-E638-4927-B66A-22E3EDF039C5}" srcId="{F406209C-4738-4ED9-A853-23D3C50F9F7F}" destId="{D8B80522-123E-42B3-9754-BA548000954B}" srcOrd="2" destOrd="0" parTransId="{BE81D100-E427-4A0A-9D43-620B1FCBAD1D}" sibTransId="{67B8EBF5-2346-4784-A933-89EA2085F91F}"/>
    <dgm:cxn modelId="{D6F7F4AE-3A02-41A3-BA6D-7FF3A777BDB4}" type="presOf" srcId="{EA843DD7-DDF6-435E-B731-222869A42731}" destId="{D47D5060-90FC-47D2-9E8B-F369222CE8F8}" srcOrd="0" destOrd="0" presId="urn:microsoft.com/office/officeart/2005/8/layout/pList2"/>
    <dgm:cxn modelId="{7330AF55-2C8B-4C31-86E3-006912A4A562}" srcId="{F406209C-4738-4ED9-A853-23D3C50F9F7F}" destId="{91D0ACD9-CC01-4788-B4FE-A4D8595EC5D2}" srcOrd="1" destOrd="0" parTransId="{8673F1BA-2464-4E0F-829A-1D544664ECF8}" sibTransId="{EA843DD7-DDF6-435E-B731-222869A42731}"/>
    <dgm:cxn modelId="{B90C8C42-837F-408C-8D9F-E82BDA74FB35}" type="presParOf" srcId="{E09636DE-EAD5-487A-ACBF-3FF90FE498E1}" destId="{2CC06859-9872-41D3-81CE-44523FCCA583}" srcOrd="0" destOrd="0" presId="urn:microsoft.com/office/officeart/2005/8/layout/pList2"/>
    <dgm:cxn modelId="{B398187F-6FE4-4067-AD4F-30D05C5D1482}" type="presParOf" srcId="{E09636DE-EAD5-487A-ACBF-3FF90FE498E1}" destId="{33CA3192-170A-497F-8590-B5C734CADAF8}" srcOrd="1" destOrd="0" presId="urn:microsoft.com/office/officeart/2005/8/layout/pList2"/>
    <dgm:cxn modelId="{112AFCBB-4F64-4932-AB32-00C8C8AF29EA}" type="presParOf" srcId="{33CA3192-170A-497F-8590-B5C734CADAF8}" destId="{8B1B4EBE-E44D-45BB-B57F-E4E11CD659E0}" srcOrd="0" destOrd="0" presId="urn:microsoft.com/office/officeart/2005/8/layout/pList2"/>
    <dgm:cxn modelId="{A9FE70C0-F243-4410-83D4-2DE3930535F9}" type="presParOf" srcId="{8B1B4EBE-E44D-45BB-B57F-E4E11CD659E0}" destId="{D241483D-D348-4042-8C40-6AA891A827EC}" srcOrd="0" destOrd="0" presId="urn:microsoft.com/office/officeart/2005/8/layout/pList2"/>
    <dgm:cxn modelId="{0176931B-810A-45C0-838C-84ECD55496C4}" type="presParOf" srcId="{8B1B4EBE-E44D-45BB-B57F-E4E11CD659E0}" destId="{1EA5CA5A-D6E8-4024-B691-63E8AAA52E51}" srcOrd="1" destOrd="0" presId="urn:microsoft.com/office/officeart/2005/8/layout/pList2"/>
    <dgm:cxn modelId="{7C7A8DF0-5338-4D0F-A607-BF2304CAC35C}" type="presParOf" srcId="{8B1B4EBE-E44D-45BB-B57F-E4E11CD659E0}" destId="{06EF9DC4-E7BF-45AA-984A-94B1F543C4B4}" srcOrd="2" destOrd="0" presId="urn:microsoft.com/office/officeart/2005/8/layout/pList2"/>
    <dgm:cxn modelId="{842EB085-1A08-4F21-BB46-6D5EB253A3B9}" type="presParOf" srcId="{33CA3192-170A-497F-8590-B5C734CADAF8}" destId="{F1751BFF-D9DD-4CC2-8590-BD1D83B49120}" srcOrd="1" destOrd="0" presId="urn:microsoft.com/office/officeart/2005/8/layout/pList2"/>
    <dgm:cxn modelId="{3205678F-5236-4971-A75A-E8C6D11279EE}" type="presParOf" srcId="{33CA3192-170A-497F-8590-B5C734CADAF8}" destId="{B7591409-415B-4895-8B7D-01CC73DDA910}" srcOrd="2" destOrd="0" presId="urn:microsoft.com/office/officeart/2005/8/layout/pList2"/>
    <dgm:cxn modelId="{955A28F3-D70E-47C8-9B9F-F680D3C6EECC}" type="presParOf" srcId="{B7591409-415B-4895-8B7D-01CC73DDA910}" destId="{2F7D7764-2FA8-4514-A98D-87A50ADD1EE2}" srcOrd="0" destOrd="0" presId="urn:microsoft.com/office/officeart/2005/8/layout/pList2"/>
    <dgm:cxn modelId="{9F583B07-FA05-4AAE-8E44-6D6D7B8554EA}" type="presParOf" srcId="{B7591409-415B-4895-8B7D-01CC73DDA910}" destId="{F3315DF1-FDF6-4779-A7CF-EC19025528B1}" srcOrd="1" destOrd="0" presId="urn:microsoft.com/office/officeart/2005/8/layout/pList2"/>
    <dgm:cxn modelId="{B8CB1753-89E6-4992-980E-CED56586D5A2}" type="presParOf" srcId="{B7591409-415B-4895-8B7D-01CC73DDA910}" destId="{C38038E5-604F-4221-AA33-16C2511CE5E9}" srcOrd="2" destOrd="0" presId="urn:microsoft.com/office/officeart/2005/8/layout/pList2"/>
    <dgm:cxn modelId="{95A6F4A8-0E88-4C7B-A06B-5899D18FDDDC}" type="presParOf" srcId="{33CA3192-170A-497F-8590-B5C734CADAF8}" destId="{D47D5060-90FC-47D2-9E8B-F369222CE8F8}" srcOrd="3" destOrd="0" presId="urn:microsoft.com/office/officeart/2005/8/layout/pList2"/>
    <dgm:cxn modelId="{B8590844-4FA1-45A1-9A9A-5B76896F0F05}" type="presParOf" srcId="{33CA3192-170A-497F-8590-B5C734CADAF8}" destId="{A8C2C9D3-E4CF-4646-A328-05B5F147F18C}" srcOrd="4" destOrd="0" presId="urn:microsoft.com/office/officeart/2005/8/layout/pList2"/>
    <dgm:cxn modelId="{438E08D6-BFA7-41D5-B78C-0E55E3ACF7A1}" type="presParOf" srcId="{A8C2C9D3-E4CF-4646-A328-05B5F147F18C}" destId="{49A30BD8-3EA3-4916-8A37-6CE72D6C113C}" srcOrd="0" destOrd="0" presId="urn:microsoft.com/office/officeart/2005/8/layout/pList2"/>
    <dgm:cxn modelId="{509D6A07-3474-46C2-9070-2B94D0B832BC}" type="presParOf" srcId="{A8C2C9D3-E4CF-4646-A328-05B5F147F18C}" destId="{BCDE65C2-D614-44F5-8C90-8A8CA85E0747}" srcOrd="1" destOrd="0" presId="urn:microsoft.com/office/officeart/2005/8/layout/pList2"/>
    <dgm:cxn modelId="{A66F66CA-C36A-40B7-B4A5-864BF3E917A9}" type="presParOf" srcId="{A8C2C9D3-E4CF-4646-A328-05B5F147F18C}" destId="{F7B503C1-73C3-4111-9837-7C66AF8262C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1C8C3F-8ADA-461A-89C0-2B75C8EB65E1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67AAC7C-BE9D-4B62-9BF1-C5FBE86EEE20}">
      <dgm:prSet phldrT="[Текст]"/>
      <dgm:spPr/>
      <dgm:t>
        <a:bodyPr/>
        <a:lstStyle/>
        <a:p>
          <a:r>
            <a:rPr lang="uk-UA" dirty="0" smtClean="0"/>
            <a:t>Публікація праці «Походження видів» (теорія еволюції) = вибух атомної бомби</a:t>
          </a:r>
          <a:endParaRPr lang="ru-RU" dirty="0"/>
        </a:p>
      </dgm:t>
    </dgm:pt>
    <dgm:pt modelId="{9BADD6C5-0826-4027-B392-04A60EFC4280}" type="parTrans" cxnId="{E1C52E49-0885-46C0-A2CA-8DA347CEE0E8}">
      <dgm:prSet/>
      <dgm:spPr/>
      <dgm:t>
        <a:bodyPr/>
        <a:lstStyle/>
        <a:p>
          <a:endParaRPr lang="ru-RU"/>
        </a:p>
      </dgm:t>
    </dgm:pt>
    <dgm:pt modelId="{B077C75D-A45F-48E5-8F2C-D51ABCB66B5C}" type="sibTrans" cxnId="{E1C52E49-0885-46C0-A2CA-8DA347CEE0E8}">
      <dgm:prSet/>
      <dgm:spPr/>
      <dgm:t>
        <a:bodyPr/>
        <a:lstStyle/>
        <a:p>
          <a:endParaRPr lang="ru-RU"/>
        </a:p>
      </dgm:t>
    </dgm:pt>
    <dgm:pt modelId="{1FE4F2AB-3053-476F-A1CC-08661D080E3B}">
      <dgm:prSet phldrT="[Текст]"/>
      <dgm:spPr/>
      <dgm:t>
        <a:bodyPr/>
        <a:lstStyle/>
        <a:p>
          <a:r>
            <a:rPr lang="uk-UA" dirty="0" smtClean="0"/>
            <a:t>Конкурентна </a:t>
          </a:r>
          <a:r>
            <a:rPr lang="uk-UA" b="1" dirty="0" smtClean="0"/>
            <a:t>боротьба за виживання </a:t>
          </a:r>
          <a:r>
            <a:rPr lang="uk-UA" dirty="0" smtClean="0"/>
            <a:t>через нестачу ресурсів як основа еволюції</a:t>
          </a:r>
          <a:endParaRPr lang="ru-RU" dirty="0"/>
        </a:p>
      </dgm:t>
    </dgm:pt>
    <dgm:pt modelId="{90C187E5-01A3-4B16-A4DD-59D4EB5C7F51}" type="parTrans" cxnId="{1E415E91-89D5-4DCC-9F03-0311D6C3E40C}">
      <dgm:prSet/>
      <dgm:spPr/>
      <dgm:t>
        <a:bodyPr/>
        <a:lstStyle/>
        <a:p>
          <a:endParaRPr lang="ru-RU"/>
        </a:p>
      </dgm:t>
    </dgm:pt>
    <dgm:pt modelId="{6DE99A9F-EF00-44A0-9E75-BFF249E54999}" type="sibTrans" cxnId="{1E415E91-89D5-4DCC-9F03-0311D6C3E40C}">
      <dgm:prSet/>
      <dgm:spPr/>
      <dgm:t>
        <a:bodyPr/>
        <a:lstStyle/>
        <a:p>
          <a:endParaRPr lang="ru-RU"/>
        </a:p>
      </dgm:t>
    </dgm:pt>
    <dgm:pt modelId="{36FB75C6-49E4-4E60-8415-0D320872B988}">
      <dgm:prSet phldrT="[Текст]"/>
      <dgm:spPr/>
      <dgm:t>
        <a:bodyPr/>
        <a:lstStyle/>
        <a:p>
          <a:r>
            <a:rPr lang="uk-UA" dirty="0" smtClean="0"/>
            <a:t>Визначальний вплив </a:t>
          </a:r>
          <a:r>
            <a:rPr lang="uk-UA" b="1" dirty="0" smtClean="0"/>
            <a:t>спадковост</a:t>
          </a:r>
          <a:r>
            <a:rPr lang="uk-UA" dirty="0" smtClean="0"/>
            <a:t>і (генетика - це все)</a:t>
          </a:r>
        </a:p>
        <a:p>
          <a:r>
            <a:rPr lang="uk-UA" dirty="0" smtClean="0"/>
            <a:t>та «</a:t>
          </a:r>
          <a:r>
            <a:rPr lang="uk-UA" b="1" dirty="0" smtClean="0"/>
            <a:t>статевий відбір</a:t>
          </a:r>
          <a:r>
            <a:rPr lang="uk-UA" dirty="0" smtClean="0"/>
            <a:t>»</a:t>
          </a:r>
          <a:endParaRPr lang="ru-RU" dirty="0"/>
        </a:p>
      </dgm:t>
    </dgm:pt>
    <dgm:pt modelId="{C422AB22-0BD4-4FF9-9B81-A3E885BDBC64}" type="parTrans" cxnId="{086AF585-0684-47B0-9FEB-C65CF4C89CFC}">
      <dgm:prSet/>
      <dgm:spPr/>
      <dgm:t>
        <a:bodyPr/>
        <a:lstStyle/>
        <a:p>
          <a:endParaRPr lang="ru-RU"/>
        </a:p>
      </dgm:t>
    </dgm:pt>
    <dgm:pt modelId="{B95DBBD9-0C79-422F-A599-57432EE0DF02}" type="sibTrans" cxnId="{086AF585-0684-47B0-9FEB-C65CF4C89CFC}">
      <dgm:prSet/>
      <dgm:spPr/>
      <dgm:t>
        <a:bodyPr/>
        <a:lstStyle/>
        <a:p>
          <a:endParaRPr lang="ru-RU"/>
        </a:p>
      </dgm:t>
    </dgm:pt>
    <dgm:pt modelId="{01B2A864-5402-4CE5-8DF0-AEA2467BD627}">
      <dgm:prSet phldrT="[Текст]"/>
      <dgm:spPr/>
      <dgm:t>
        <a:bodyPr/>
        <a:lstStyle/>
        <a:p>
          <a:r>
            <a:rPr lang="uk-UA" dirty="0" smtClean="0"/>
            <a:t>Нівелювання релігійних ідей, віри в безсмертя душі, світової гармонії.</a:t>
          </a:r>
        </a:p>
        <a:p>
          <a:r>
            <a:rPr lang="uk-UA" b="1" dirty="0" smtClean="0"/>
            <a:t>Втрата сенсу буття</a:t>
          </a:r>
        </a:p>
        <a:p>
          <a:r>
            <a:rPr lang="uk-UA" b="1" dirty="0" smtClean="0"/>
            <a:t>«ПОРОЖНЕЧА БУТТЯ»</a:t>
          </a:r>
          <a:endParaRPr lang="ru-RU" b="1" dirty="0"/>
        </a:p>
      </dgm:t>
    </dgm:pt>
    <dgm:pt modelId="{F17D1E3B-4D31-4415-B335-1160B3928776}" type="parTrans" cxnId="{72BBC4E3-C852-4507-8635-53F4EEB82A71}">
      <dgm:prSet/>
      <dgm:spPr/>
      <dgm:t>
        <a:bodyPr/>
        <a:lstStyle/>
        <a:p>
          <a:endParaRPr lang="ru-RU"/>
        </a:p>
      </dgm:t>
    </dgm:pt>
    <dgm:pt modelId="{2813F63E-0609-4418-85D4-5200E735F844}" type="sibTrans" cxnId="{72BBC4E3-C852-4507-8635-53F4EEB82A71}">
      <dgm:prSet/>
      <dgm:spPr/>
      <dgm:t>
        <a:bodyPr/>
        <a:lstStyle/>
        <a:p>
          <a:endParaRPr lang="ru-RU"/>
        </a:p>
      </dgm:t>
    </dgm:pt>
    <dgm:pt modelId="{428B9DBB-4A0E-4942-B91E-2EF6D7F94661}" type="pres">
      <dgm:prSet presAssocID="{F01C8C3F-8ADA-461A-89C0-2B75C8EB65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1F020B-B255-4C37-9A2E-0D0A0CD226F4}" type="pres">
      <dgm:prSet presAssocID="{367AAC7C-BE9D-4B62-9BF1-C5FBE86EEE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CFEA7-A583-4486-B645-73A8FE0AE169}" type="pres">
      <dgm:prSet presAssocID="{B077C75D-A45F-48E5-8F2C-D51ABCB66B5C}" presName="sibTrans" presStyleCnt="0"/>
      <dgm:spPr/>
    </dgm:pt>
    <dgm:pt modelId="{5B60BDB9-ADCC-474B-B20C-6D56B723638F}" type="pres">
      <dgm:prSet presAssocID="{1FE4F2AB-3053-476F-A1CC-08661D080E3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E4476-7280-4D42-BAC5-CC8AD41F28FA}" type="pres">
      <dgm:prSet presAssocID="{6DE99A9F-EF00-44A0-9E75-BFF249E54999}" presName="sibTrans" presStyleCnt="0"/>
      <dgm:spPr/>
    </dgm:pt>
    <dgm:pt modelId="{AE7E5439-D215-40FA-B182-35251FB60738}" type="pres">
      <dgm:prSet presAssocID="{36FB75C6-49E4-4E60-8415-0D320872B9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02361-7B84-42F3-92FA-4F780C70CAC8}" type="pres">
      <dgm:prSet presAssocID="{B95DBBD9-0C79-422F-A599-57432EE0DF02}" presName="sibTrans" presStyleCnt="0"/>
      <dgm:spPr/>
    </dgm:pt>
    <dgm:pt modelId="{0C60E81A-9EA7-4F41-822E-F5744804473B}" type="pres">
      <dgm:prSet presAssocID="{01B2A864-5402-4CE5-8DF0-AEA2467BD62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C52E49-0885-46C0-A2CA-8DA347CEE0E8}" srcId="{F01C8C3F-8ADA-461A-89C0-2B75C8EB65E1}" destId="{367AAC7C-BE9D-4B62-9BF1-C5FBE86EEE20}" srcOrd="0" destOrd="0" parTransId="{9BADD6C5-0826-4027-B392-04A60EFC4280}" sibTransId="{B077C75D-A45F-48E5-8F2C-D51ABCB66B5C}"/>
    <dgm:cxn modelId="{3B585E5F-E463-4DC0-B1D1-B0513DAA35B5}" type="presOf" srcId="{01B2A864-5402-4CE5-8DF0-AEA2467BD627}" destId="{0C60E81A-9EA7-4F41-822E-F5744804473B}" srcOrd="0" destOrd="0" presId="urn:microsoft.com/office/officeart/2005/8/layout/default"/>
    <dgm:cxn modelId="{086AF585-0684-47B0-9FEB-C65CF4C89CFC}" srcId="{F01C8C3F-8ADA-461A-89C0-2B75C8EB65E1}" destId="{36FB75C6-49E4-4E60-8415-0D320872B988}" srcOrd="2" destOrd="0" parTransId="{C422AB22-0BD4-4FF9-9B81-A3E885BDBC64}" sibTransId="{B95DBBD9-0C79-422F-A599-57432EE0DF02}"/>
    <dgm:cxn modelId="{72BBC4E3-C852-4507-8635-53F4EEB82A71}" srcId="{F01C8C3F-8ADA-461A-89C0-2B75C8EB65E1}" destId="{01B2A864-5402-4CE5-8DF0-AEA2467BD627}" srcOrd="3" destOrd="0" parTransId="{F17D1E3B-4D31-4415-B335-1160B3928776}" sibTransId="{2813F63E-0609-4418-85D4-5200E735F844}"/>
    <dgm:cxn modelId="{1E415E91-89D5-4DCC-9F03-0311D6C3E40C}" srcId="{F01C8C3F-8ADA-461A-89C0-2B75C8EB65E1}" destId="{1FE4F2AB-3053-476F-A1CC-08661D080E3B}" srcOrd="1" destOrd="0" parTransId="{90C187E5-01A3-4B16-A4DD-59D4EB5C7F51}" sibTransId="{6DE99A9F-EF00-44A0-9E75-BFF249E54999}"/>
    <dgm:cxn modelId="{08794AB8-35D0-4983-8D0B-CBDC4A2676A6}" type="presOf" srcId="{1FE4F2AB-3053-476F-A1CC-08661D080E3B}" destId="{5B60BDB9-ADCC-474B-B20C-6D56B723638F}" srcOrd="0" destOrd="0" presId="urn:microsoft.com/office/officeart/2005/8/layout/default"/>
    <dgm:cxn modelId="{2A45692F-B04F-44E6-AB95-E727ADE653B3}" type="presOf" srcId="{367AAC7C-BE9D-4B62-9BF1-C5FBE86EEE20}" destId="{2D1F020B-B255-4C37-9A2E-0D0A0CD226F4}" srcOrd="0" destOrd="0" presId="urn:microsoft.com/office/officeart/2005/8/layout/default"/>
    <dgm:cxn modelId="{F8E77986-2856-4F88-8626-EF0575267FA3}" type="presOf" srcId="{F01C8C3F-8ADA-461A-89C0-2B75C8EB65E1}" destId="{428B9DBB-4A0E-4942-B91E-2EF6D7F94661}" srcOrd="0" destOrd="0" presId="urn:microsoft.com/office/officeart/2005/8/layout/default"/>
    <dgm:cxn modelId="{F2EDA49A-4FAD-48EE-BB26-EF704514B7A0}" type="presOf" srcId="{36FB75C6-49E4-4E60-8415-0D320872B988}" destId="{AE7E5439-D215-40FA-B182-35251FB60738}" srcOrd="0" destOrd="0" presId="urn:microsoft.com/office/officeart/2005/8/layout/default"/>
    <dgm:cxn modelId="{DA36AD04-EC76-4BCD-88EF-F0C5187EEB06}" type="presParOf" srcId="{428B9DBB-4A0E-4942-B91E-2EF6D7F94661}" destId="{2D1F020B-B255-4C37-9A2E-0D0A0CD226F4}" srcOrd="0" destOrd="0" presId="urn:microsoft.com/office/officeart/2005/8/layout/default"/>
    <dgm:cxn modelId="{AD7074DC-5BBA-44B6-A2C8-95EBCAB41B02}" type="presParOf" srcId="{428B9DBB-4A0E-4942-B91E-2EF6D7F94661}" destId="{08BCFEA7-A583-4486-B645-73A8FE0AE169}" srcOrd="1" destOrd="0" presId="urn:microsoft.com/office/officeart/2005/8/layout/default"/>
    <dgm:cxn modelId="{B0976783-2C47-4EA7-B9E1-1C9FBD2E4FAA}" type="presParOf" srcId="{428B9DBB-4A0E-4942-B91E-2EF6D7F94661}" destId="{5B60BDB9-ADCC-474B-B20C-6D56B723638F}" srcOrd="2" destOrd="0" presId="urn:microsoft.com/office/officeart/2005/8/layout/default"/>
    <dgm:cxn modelId="{AFCFA18C-43AA-4686-B103-7F14F88A1336}" type="presParOf" srcId="{428B9DBB-4A0E-4942-B91E-2EF6D7F94661}" destId="{C86E4476-7280-4D42-BAC5-CC8AD41F28FA}" srcOrd="3" destOrd="0" presId="urn:microsoft.com/office/officeart/2005/8/layout/default"/>
    <dgm:cxn modelId="{4FA7F4B5-3729-4050-BA85-3A5E15D32294}" type="presParOf" srcId="{428B9DBB-4A0E-4942-B91E-2EF6D7F94661}" destId="{AE7E5439-D215-40FA-B182-35251FB60738}" srcOrd="4" destOrd="0" presId="urn:microsoft.com/office/officeart/2005/8/layout/default"/>
    <dgm:cxn modelId="{E68B738E-A9A4-44F0-91B9-1C3802E9DEEB}" type="presParOf" srcId="{428B9DBB-4A0E-4942-B91E-2EF6D7F94661}" destId="{6BA02361-7B84-42F3-92FA-4F780C70CAC8}" srcOrd="5" destOrd="0" presId="urn:microsoft.com/office/officeart/2005/8/layout/default"/>
    <dgm:cxn modelId="{B45066E7-BCE7-43FB-BA27-671B1B897781}" type="presParOf" srcId="{428B9DBB-4A0E-4942-B91E-2EF6D7F94661}" destId="{0C60E81A-9EA7-4F41-822E-F5744804473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92BDE6-BA96-4E71-8C70-6EED609D958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6FF17B-0200-45BB-9C60-AE5E6CCA8FDC}">
      <dgm:prSet phldrT="[Текст]" custT="1"/>
      <dgm:spPr>
        <a:solidFill>
          <a:schemeClr val="bg2"/>
        </a:solidFill>
      </dgm:spPr>
      <dgm:t>
        <a:bodyPr/>
        <a:lstStyle/>
        <a:p>
          <a:pPr algn="ctr"/>
          <a:r>
            <a:rPr lang="uk-UA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ПРАЦЮЄ (і не лише </a:t>
          </a:r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гувернанткою), ЩОБ СЕБЕ ЗАБЕЗПЕЧИТИ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101B2-7535-4F3D-9DC8-E60F19F9B664}" type="parTrans" cxnId="{42581FCB-D126-4254-9163-9244648BD7A5}">
      <dgm:prSet/>
      <dgm:spPr/>
      <dgm:t>
        <a:bodyPr/>
        <a:lstStyle/>
        <a:p>
          <a:endParaRPr lang="ru-RU"/>
        </a:p>
      </dgm:t>
    </dgm:pt>
    <dgm:pt modelId="{07B26AA1-5C0E-4E49-83CB-65948A676755}" type="sibTrans" cxnId="{42581FCB-D126-4254-9163-9244648BD7A5}">
      <dgm:prSet/>
      <dgm:spPr/>
      <dgm:t>
        <a:bodyPr/>
        <a:lstStyle/>
        <a:p>
          <a:endParaRPr lang="ru-RU"/>
        </a:p>
      </dgm:t>
    </dgm:pt>
    <dgm:pt modelId="{86A30D51-DD36-4E30-83B9-0EF7D5565573}">
      <dgm:prSet phldrT="[Текст]"/>
      <dgm:spPr>
        <a:solidFill>
          <a:schemeClr val="bg2"/>
        </a:solidFill>
      </dgm:spPr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</a:rPr>
            <a:t>НАВЧАЄТЬСЯ</a:t>
          </a:r>
          <a:endParaRPr lang="ru-RU" b="1" dirty="0">
            <a:solidFill>
              <a:schemeClr val="tx1"/>
            </a:solidFill>
          </a:endParaRPr>
        </a:p>
      </dgm:t>
    </dgm:pt>
    <dgm:pt modelId="{1C5ADB51-274A-4E01-B2BC-D617EB0928A4}" type="parTrans" cxnId="{D9EEA768-3422-4176-9D6E-1A0244BE2778}">
      <dgm:prSet/>
      <dgm:spPr/>
      <dgm:t>
        <a:bodyPr/>
        <a:lstStyle/>
        <a:p>
          <a:endParaRPr lang="ru-RU"/>
        </a:p>
      </dgm:t>
    </dgm:pt>
    <dgm:pt modelId="{7CDC86B3-956A-4F2E-96E7-481A6D9A92B8}" type="sibTrans" cxnId="{D9EEA768-3422-4176-9D6E-1A0244BE2778}">
      <dgm:prSet/>
      <dgm:spPr/>
      <dgm:t>
        <a:bodyPr/>
        <a:lstStyle/>
        <a:p>
          <a:endParaRPr lang="ru-RU"/>
        </a:p>
      </dgm:t>
    </dgm:pt>
    <dgm:pt modelId="{906CBEC9-50D3-4AE0-A06A-621BC5A52A99}">
      <dgm:prSet phldrT="[Текст]"/>
      <dgm:spPr>
        <a:solidFill>
          <a:schemeClr val="bg2"/>
        </a:solidFill>
      </dgm:spPr>
      <dgm:t>
        <a:bodyPr/>
        <a:lstStyle/>
        <a:p>
          <a:pPr algn="ctr"/>
          <a:r>
            <a:rPr lang="uk-UA" b="1" dirty="0" smtClean="0">
              <a:solidFill>
                <a:schemeClr val="tx1"/>
              </a:solidFill>
            </a:rPr>
            <a:t>ХОЧЕ РІВНИХ ІЗ ЧОЛОВІКОМ ПРАВ</a:t>
          </a:r>
          <a:endParaRPr lang="ru-RU" b="1" dirty="0">
            <a:solidFill>
              <a:schemeClr val="tx1"/>
            </a:solidFill>
          </a:endParaRPr>
        </a:p>
      </dgm:t>
    </dgm:pt>
    <dgm:pt modelId="{ED25C34A-FAD4-402B-BDB6-650346E8F355}" type="parTrans" cxnId="{0F9A9740-7BA0-4CEA-AC78-7EB8818FD014}">
      <dgm:prSet/>
      <dgm:spPr/>
      <dgm:t>
        <a:bodyPr/>
        <a:lstStyle/>
        <a:p>
          <a:endParaRPr lang="ru-RU"/>
        </a:p>
      </dgm:t>
    </dgm:pt>
    <dgm:pt modelId="{C68C24D2-7133-4DEA-A672-0C00807BF247}" type="sibTrans" cxnId="{0F9A9740-7BA0-4CEA-AC78-7EB8818FD014}">
      <dgm:prSet/>
      <dgm:spPr/>
      <dgm:t>
        <a:bodyPr/>
        <a:lstStyle/>
        <a:p>
          <a:endParaRPr lang="ru-RU"/>
        </a:p>
      </dgm:t>
    </dgm:pt>
    <dgm:pt modelId="{C50E6F95-3395-4E16-8F37-7D6E6E06B800}" type="pres">
      <dgm:prSet presAssocID="{AD92BDE6-BA96-4E71-8C70-6EED609D95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7CF202-CC46-4B77-9FAC-0FD92FBC06A5}" type="pres">
      <dgm:prSet presAssocID="{516FF17B-0200-45BB-9C60-AE5E6CCA8FDC}" presName="parentLin" presStyleCnt="0"/>
      <dgm:spPr/>
    </dgm:pt>
    <dgm:pt modelId="{D0775B8C-00AA-4ACB-B700-40DCDE48803B}" type="pres">
      <dgm:prSet presAssocID="{516FF17B-0200-45BB-9C60-AE5E6CCA8FD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C4EC9EC-1CD2-4FE2-8404-239F42308C81}" type="pres">
      <dgm:prSet presAssocID="{516FF17B-0200-45BB-9C60-AE5E6CCA8FDC}" presName="parentText" presStyleLbl="node1" presStyleIdx="0" presStyleCnt="3" custScaleX="99125" custScaleY="2362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74F6F-C3F2-4B37-8D25-4B40AE6CEB74}" type="pres">
      <dgm:prSet presAssocID="{516FF17B-0200-45BB-9C60-AE5E6CCA8FDC}" presName="negativeSpace" presStyleCnt="0"/>
      <dgm:spPr/>
    </dgm:pt>
    <dgm:pt modelId="{6F1D2E0D-A35C-4A31-BF38-A442C421B60D}" type="pres">
      <dgm:prSet presAssocID="{516FF17B-0200-45BB-9C60-AE5E6CCA8FDC}" presName="childText" presStyleLbl="conFgAcc1" presStyleIdx="0" presStyleCnt="3">
        <dgm:presLayoutVars>
          <dgm:bulletEnabled val="1"/>
        </dgm:presLayoutVars>
      </dgm:prSet>
      <dgm:spPr/>
    </dgm:pt>
    <dgm:pt modelId="{DE061831-EDF3-488D-A1AF-7E94F54E9020}" type="pres">
      <dgm:prSet presAssocID="{07B26AA1-5C0E-4E49-83CB-65948A676755}" presName="spaceBetweenRectangles" presStyleCnt="0"/>
      <dgm:spPr/>
    </dgm:pt>
    <dgm:pt modelId="{24A6334E-886A-46E2-BE3B-1F6AB0BD1AB6}" type="pres">
      <dgm:prSet presAssocID="{86A30D51-DD36-4E30-83B9-0EF7D5565573}" presName="parentLin" presStyleCnt="0"/>
      <dgm:spPr/>
    </dgm:pt>
    <dgm:pt modelId="{A499CC13-3E8F-424C-A2AF-445671AA1CAC}" type="pres">
      <dgm:prSet presAssocID="{86A30D51-DD36-4E30-83B9-0EF7D556557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2815CB9-2527-45AF-8860-B8DA86C97A7D}" type="pres">
      <dgm:prSet presAssocID="{86A30D51-DD36-4E30-83B9-0EF7D556557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29DBB-5014-4F59-919C-DFF133C00B02}" type="pres">
      <dgm:prSet presAssocID="{86A30D51-DD36-4E30-83B9-0EF7D5565573}" presName="negativeSpace" presStyleCnt="0"/>
      <dgm:spPr/>
    </dgm:pt>
    <dgm:pt modelId="{C0A01255-D3FC-4921-BFFB-704815166308}" type="pres">
      <dgm:prSet presAssocID="{86A30D51-DD36-4E30-83B9-0EF7D5565573}" presName="childText" presStyleLbl="conFgAcc1" presStyleIdx="1" presStyleCnt="3">
        <dgm:presLayoutVars>
          <dgm:bulletEnabled val="1"/>
        </dgm:presLayoutVars>
      </dgm:prSet>
      <dgm:spPr/>
    </dgm:pt>
    <dgm:pt modelId="{2C624676-00E8-4BDF-9FB5-EBCC67DBED52}" type="pres">
      <dgm:prSet presAssocID="{7CDC86B3-956A-4F2E-96E7-481A6D9A92B8}" presName="spaceBetweenRectangles" presStyleCnt="0"/>
      <dgm:spPr/>
    </dgm:pt>
    <dgm:pt modelId="{6F0467BB-9B76-4EEB-AA24-8A5A36D7401E}" type="pres">
      <dgm:prSet presAssocID="{906CBEC9-50D3-4AE0-A06A-621BC5A52A99}" presName="parentLin" presStyleCnt="0"/>
      <dgm:spPr/>
    </dgm:pt>
    <dgm:pt modelId="{025C3DC8-B9D7-4B74-8640-A07A0875EA96}" type="pres">
      <dgm:prSet presAssocID="{906CBEC9-50D3-4AE0-A06A-621BC5A52A9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C54C04C-60D0-4F8B-9BB8-849EAE847D76}" type="pres">
      <dgm:prSet presAssocID="{906CBEC9-50D3-4AE0-A06A-621BC5A52A9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3A822-A405-46B9-BDC4-7E85DE8F0F60}" type="pres">
      <dgm:prSet presAssocID="{906CBEC9-50D3-4AE0-A06A-621BC5A52A99}" presName="negativeSpace" presStyleCnt="0"/>
      <dgm:spPr/>
    </dgm:pt>
    <dgm:pt modelId="{24940772-32F4-46F0-85EE-E49B3E388771}" type="pres">
      <dgm:prSet presAssocID="{906CBEC9-50D3-4AE0-A06A-621BC5A52A9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BEA11BB-C1CB-4B02-A7D7-342B153A476D}" type="presOf" srcId="{906CBEC9-50D3-4AE0-A06A-621BC5A52A99}" destId="{025C3DC8-B9D7-4B74-8640-A07A0875EA96}" srcOrd="0" destOrd="0" presId="urn:microsoft.com/office/officeart/2005/8/layout/list1"/>
    <dgm:cxn modelId="{1E92D740-C6FD-479B-845A-12FDCE7D0437}" type="presOf" srcId="{906CBEC9-50D3-4AE0-A06A-621BC5A52A99}" destId="{DC54C04C-60D0-4F8B-9BB8-849EAE847D76}" srcOrd="1" destOrd="0" presId="urn:microsoft.com/office/officeart/2005/8/layout/list1"/>
    <dgm:cxn modelId="{C4CA2AF1-029A-430A-8800-80613B2A36E0}" type="presOf" srcId="{AD92BDE6-BA96-4E71-8C70-6EED609D9589}" destId="{C50E6F95-3395-4E16-8F37-7D6E6E06B800}" srcOrd="0" destOrd="0" presId="urn:microsoft.com/office/officeart/2005/8/layout/list1"/>
    <dgm:cxn modelId="{42581FCB-D126-4254-9163-9244648BD7A5}" srcId="{AD92BDE6-BA96-4E71-8C70-6EED609D9589}" destId="{516FF17B-0200-45BB-9C60-AE5E6CCA8FDC}" srcOrd="0" destOrd="0" parTransId="{DDA101B2-7535-4F3D-9DC8-E60F19F9B664}" sibTransId="{07B26AA1-5C0E-4E49-83CB-65948A676755}"/>
    <dgm:cxn modelId="{B04E048E-34DC-4EF7-B366-B9B1DC1D80C7}" type="presOf" srcId="{86A30D51-DD36-4E30-83B9-0EF7D5565573}" destId="{D2815CB9-2527-45AF-8860-B8DA86C97A7D}" srcOrd="1" destOrd="0" presId="urn:microsoft.com/office/officeart/2005/8/layout/list1"/>
    <dgm:cxn modelId="{23964ADB-9336-434A-9200-C281B3BAC512}" type="presOf" srcId="{516FF17B-0200-45BB-9C60-AE5E6CCA8FDC}" destId="{D0775B8C-00AA-4ACB-B700-40DCDE48803B}" srcOrd="0" destOrd="0" presId="urn:microsoft.com/office/officeart/2005/8/layout/list1"/>
    <dgm:cxn modelId="{62E689DD-CFAB-4E48-9C6F-1D8FDB3FEF10}" type="presOf" srcId="{516FF17B-0200-45BB-9C60-AE5E6CCA8FDC}" destId="{5C4EC9EC-1CD2-4FE2-8404-239F42308C81}" srcOrd="1" destOrd="0" presId="urn:microsoft.com/office/officeart/2005/8/layout/list1"/>
    <dgm:cxn modelId="{D9EEA768-3422-4176-9D6E-1A0244BE2778}" srcId="{AD92BDE6-BA96-4E71-8C70-6EED609D9589}" destId="{86A30D51-DD36-4E30-83B9-0EF7D5565573}" srcOrd="1" destOrd="0" parTransId="{1C5ADB51-274A-4E01-B2BC-D617EB0928A4}" sibTransId="{7CDC86B3-956A-4F2E-96E7-481A6D9A92B8}"/>
    <dgm:cxn modelId="{0F9A9740-7BA0-4CEA-AC78-7EB8818FD014}" srcId="{AD92BDE6-BA96-4E71-8C70-6EED609D9589}" destId="{906CBEC9-50D3-4AE0-A06A-621BC5A52A99}" srcOrd="2" destOrd="0" parTransId="{ED25C34A-FAD4-402B-BDB6-650346E8F355}" sibTransId="{C68C24D2-7133-4DEA-A672-0C00807BF247}"/>
    <dgm:cxn modelId="{22A1EBDE-07BC-4DC9-98B3-560EAD0DE523}" type="presOf" srcId="{86A30D51-DD36-4E30-83B9-0EF7D5565573}" destId="{A499CC13-3E8F-424C-A2AF-445671AA1CAC}" srcOrd="0" destOrd="0" presId="urn:microsoft.com/office/officeart/2005/8/layout/list1"/>
    <dgm:cxn modelId="{36A6A299-B7E3-48BB-9910-2C253A680F2B}" type="presParOf" srcId="{C50E6F95-3395-4E16-8F37-7D6E6E06B800}" destId="{147CF202-CC46-4B77-9FAC-0FD92FBC06A5}" srcOrd="0" destOrd="0" presId="urn:microsoft.com/office/officeart/2005/8/layout/list1"/>
    <dgm:cxn modelId="{65C54FFB-A872-4A75-83A7-08FB45CD5445}" type="presParOf" srcId="{147CF202-CC46-4B77-9FAC-0FD92FBC06A5}" destId="{D0775B8C-00AA-4ACB-B700-40DCDE48803B}" srcOrd="0" destOrd="0" presId="urn:microsoft.com/office/officeart/2005/8/layout/list1"/>
    <dgm:cxn modelId="{081DEE5F-043F-4DD6-A612-E7CDCF9EAAFE}" type="presParOf" srcId="{147CF202-CC46-4B77-9FAC-0FD92FBC06A5}" destId="{5C4EC9EC-1CD2-4FE2-8404-239F42308C81}" srcOrd="1" destOrd="0" presId="urn:microsoft.com/office/officeart/2005/8/layout/list1"/>
    <dgm:cxn modelId="{1E355DD3-CF8E-4FA6-B50E-4214CA56074E}" type="presParOf" srcId="{C50E6F95-3395-4E16-8F37-7D6E6E06B800}" destId="{B9174F6F-C3F2-4B37-8D25-4B40AE6CEB74}" srcOrd="1" destOrd="0" presId="urn:microsoft.com/office/officeart/2005/8/layout/list1"/>
    <dgm:cxn modelId="{055109C0-353F-4AD5-B7E9-70CDFEBF9A2D}" type="presParOf" srcId="{C50E6F95-3395-4E16-8F37-7D6E6E06B800}" destId="{6F1D2E0D-A35C-4A31-BF38-A442C421B60D}" srcOrd="2" destOrd="0" presId="urn:microsoft.com/office/officeart/2005/8/layout/list1"/>
    <dgm:cxn modelId="{F73DAF99-0430-4AA2-8F3E-31055B9432FA}" type="presParOf" srcId="{C50E6F95-3395-4E16-8F37-7D6E6E06B800}" destId="{DE061831-EDF3-488D-A1AF-7E94F54E9020}" srcOrd="3" destOrd="0" presId="urn:microsoft.com/office/officeart/2005/8/layout/list1"/>
    <dgm:cxn modelId="{07D35D38-16A1-4C0E-8FE2-AAC04F4C8B9E}" type="presParOf" srcId="{C50E6F95-3395-4E16-8F37-7D6E6E06B800}" destId="{24A6334E-886A-46E2-BE3B-1F6AB0BD1AB6}" srcOrd="4" destOrd="0" presId="urn:microsoft.com/office/officeart/2005/8/layout/list1"/>
    <dgm:cxn modelId="{3A49650E-B49F-42A1-80D7-4AD34D0DB0A0}" type="presParOf" srcId="{24A6334E-886A-46E2-BE3B-1F6AB0BD1AB6}" destId="{A499CC13-3E8F-424C-A2AF-445671AA1CAC}" srcOrd="0" destOrd="0" presId="urn:microsoft.com/office/officeart/2005/8/layout/list1"/>
    <dgm:cxn modelId="{6C6EEB0A-8411-4D4D-AF74-02208A70DE3C}" type="presParOf" srcId="{24A6334E-886A-46E2-BE3B-1F6AB0BD1AB6}" destId="{D2815CB9-2527-45AF-8860-B8DA86C97A7D}" srcOrd="1" destOrd="0" presId="urn:microsoft.com/office/officeart/2005/8/layout/list1"/>
    <dgm:cxn modelId="{991F8AE8-DD9D-45C3-8034-6D2EC0854529}" type="presParOf" srcId="{C50E6F95-3395-4E16-8F37-7D6E6E06B800}" destId="{54E29DBB-5014-4F59-919C-DFF133C00B02}" srcOrd="5" destOrd="0" presId="urn:microsoft.com/office/officeart/2005/8/layout/list1"/>
    <dgm:cxn modelId="{4AC25A7A-0EF4-42A3-B7D2-F8FFF1E82C51}" type="presParOf" srcId="{C50E6F95-3395-4E16-8F37-7D6E6E06B800}" destId="{C0A01255-D3FC-4921-BFFB-704815166308}" srcOrd="6" destOrd="0" presId="urn:microsoft.com/office/officeart/2005/8/layout/list1"/>
    <dgm:cxn modelId="{CD449C3E-1EC5-4B48-B8E2-7107542A2D74}" type="presParOf" srcId="{C50E6F95-3395-4E16-8F37-7D6E6E06B800}" destId="{2C624676-00E8-4BDF-9FB5-EBCC67DBED52}" srcOrd="7" destOrd="0" presId="urn:microsoft.com/office/officeart/2005/8/layout/list1"/>
    <dgm:cxn modelId="{431B9461-AB1F-4EF4-ADC0-487509B00112}" type="presParOf" srcId="{C50E6F95-3395-4E16-8F37-7D6E6E06B800}" destId="{6F0467BB-9B76-4EEB-AA24-8A5A36D7401E}" srcOrd="8" destOrd="0" presId="urn:microsoft.com/office/officeart/2005/8/layout/list1"/>
    <dgm:cxn modelId="{BC4DF65A-A837-452F-8C59-F02079C89996}" type="presParOf" srcId="{6F0467BB-9B76-4EEB-AA24-8A5A36D7401E}" destId="{025C3DC8-B9D7-4B74-8640-A07A0875EA96}" srcOrd="0" destOrd="0" presId="urn:microsoft.com/office/officeart/2005/8/layout/list1"/>
    <dgm:cxn modelId="{69CD3AAF-EAFB-49C8-9744-947C8C68496A}" type="presParOf" srcId="{6F0467BB-9B76-4EEB-AA24-8A5A36D7401E}" destId="{DC54C04C-60D0-4F8B-9BB8-849EAE847D76}" srcOrd="1" destOrd="0" presId="urn:microsoft.com/office/officeart/2005/8/layout/list1"/>
    <dgm:cxn modelId="{3D9A095B-3C70-4593-9B1D-41B08B2E6E86}" type="presParOf" srcId="{C50E6F95-3395-4E16-8F37-7D6E6E06B800}" destId="{9143A822-A405-46B9-BDC4-7E85DE8F0F60}" srcOrd="9" destOrd="0" presId="urn:microsoft.com/office/officeart/2005/8/layout/list1"/>
    <dgm:cxn modelId="{FD4AB25F-618E-41EC-A2FA-37D35644B0F3}" type="presParOf" srcId="{C50E6F95-3395-4E16-8F37-7D6E6E06B800}" destId="{24940772-32F4-46F0-85EE-E49B3E3887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BEC7A1-E2B1-4BB6-B6A2-1E37DF4B91C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D26B08-A3B2-4617-B878-14FBFA328758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комуна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68BCE-6A60-44C6-9A45-2C87E679A215}" type="parTrans" cxnId="{CC0F53B5-891A-43FF-95AB-AD5EFE0C869A}">
      <dgm:prSet/>
      <dgm:spPr/>
      <dgm:t>
        <a:bodyPr/>
        <a:lstStyle/>
        <a:p>
          <a:endParaRPr lang="ru-RU"/>
        </a:p>
      </dgm:t>
    </dgm:pt>
    <dgm:pt modelId="{E1CF3F05-F849-46B2-A48A-8CCAA3C459FD}" type="sibTrans" cxnId="{CC0F53B5-891A-43FF-95AB-AD5EFE0C869A}">
      <dgm:prSet/>
      <dgm:spPr/>
      <dgm:t>
        <a:bodyPr/>
        <a:lstStyle/>
        <a:p>
          <a:endParaRPr lang="ru-RU"/>
        </a:p>
      </dgm:t>
    </dgm:pt>
    <dgm:pt modelId="{A6F33282-2D55-43F0-8F92-14EAF5F42AAF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Германська імперія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A66F80-E19C-4DD3-89AB-E7FA408DFA23}" type="parTrans" cxnId="{2399CD64-DF11-4FD1-A158-A11D2E13907C}">
      <dgm:prSet/>
      <dgm:spPr/>
      <dgm:t>
        <a:bodyPr/>
        <a:lstStyle/>
        <a:p>
          <a:endParaRPr lang="ru-RU"/>
        </a:p>
      </dgm:t>
    </dgm:pt>
    <dgm:pt modelId="{A30832C8-B982-4923-ACEC-0226BBCC7586}" type="sibTrans" cxnId="{2399CD64-DF11-4FD1-A158-A11D2E13907C}">
      <dgm:prSet/>
      <dgm:spPr/>
      <dgm:t>
        <a:bodyPr/>
        <a:lstStyle/>
        <a:p>
          <a:endParaRPr lang="ru-RU"/>
        </a:p>
      </dgm:t>
    </dgm:pt>
    <dgm:pt modelId="{1DF5DCFD-D23A-4594-8C59-8FF0B5DA2D45}">
      <dgm:prSet phldrT="[Текст]"/>
      <dgm:spPr/>
      <dgm:t>
        <a:bodyPr/>
        <a:lstStyle/>
        <a:p>
          <a:r>
            <a:rPr lang="uk-UA" dirty="0" smtClean="0"/>
            <a:t>Формуються «сприятливі умови» для масштабного конфлікту – передчуття першої світової війни</a:t>
          </a:r>
          <a:endParaRPr lang="ru-RU" dirty="0"/>
        </a:p>
      </dgm:t>
    </dgm:pt>
    <dgm:pt modelId="{84DD7AA8-FAB9-4FE0-AA27-61ECCB9883D0}" type="parTrans" cxnId="{2591FAF8-C693-4CA2-9ECD-B893CDC66AB2}">
      <dgm:prSet/>
      <dgm:spPr/>
      <dgm:t>
        <a:bodyPr/>
        <a:lstStyle/>
        <a:p>
          <a:endParaRPr lang="ru-RU"/>
        </a:p>
      </dgm:t>
    </dgm:pt>
    <dgm:pt modelId="{8EFDA159-58B0-475A-A3A9-5657B846ADA3}" type="sibTrans" cxnId="{2591FAF8-C693-4CA2-9ECD-B893CDC66AB2}">
      <dgm:prSet/>
      <dgm:spPr/>
      <dgm:t>
        <a:bodyPr/>
        <a:lstStyle/>
        <a:p>
          <a:endParaRPr lang="ru-RU"/>
        </a:p>
      </dgm:t>
    </dgm:pt>
    <dgm:pt modelId="{1F5A532F-ED7B-484F-AC77-EEA0703D13DA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Колоніальні війни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6F491C-3120-42A2-872E-3EE860B623D7}" type="parTrans" cxnId="{ABE88356-C5E9-447F-820D-0F5F43D8CC96}">
      <dgm:prSet/>
      <dgm:spPr/>
      <dgm:t>
        <a:bodyPr/>
        <a:lstStyle/>
        <a:p>
          <a:endParaRPr lang="ru-RU"/>
        </a:p>
      </dgm:t>
    </dgm:pt>
    <dgm:pt modelId="{CD40835B-0AC5-4A76-9541-9D5F9DC8C3DE}" type="sibTrans" cxnId="{ABE88356-C5E9-447F-820D-0F5F43D8CC96}">
      <dgm:prSet/>
      <dgm:spPr/>
      <dgm:t>
        <a:bodyPr/>
        <a:lstStyle/>
        <a:p>
          <a:endParaRPr lang="ru-RU"/>
        </a:p>
      </dgm:t>
    </dgm:pt>
    <dgm:pt modelId="{A4882486-9530-4E10-9A40-B4468415EA03}" type="pres">
      <dgm:prSet presAssocID="{DFBEC7A1-E2B1-4BB6-B6A2-1E37DF4B91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26978A-27B1-4C23-8C1C-C40B31C6BDBE}" type="pres">
      <dgm:prSet presAssocID="{26D26B08-A3B2-4617-B878-14FBFA328758}" presName="compNode" presStyleCnt="0"/>
      <dgm:spPr/>
    </dgm:pt>
    <dgm:pt modelId="{911E59D2-969C-4838-A1E8-000FF1B6BE06}" type="pres">
      <dgm:prSet presAssocID="{26D26B08-A3B2-4617-B878-14FBFA32875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395BB1E-D918-4C5D-ABF2-21B00C3382BB}" type="pres">
      <dgm:prSet presAssocID="{26D26B08-A3B2-4617-B878-14FBFA32875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B2AC2-0B46-46AD-ADA0-793CF6339772}" type="pres">
      <dgm:prSet presAssocID="{E1CF3F05-F849-46B2-A48A-8CCAA3C459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ED53FA-76BA-42BC-B374-E8B2CFA91C5F}" type="pres">
      <dgm:prSet presAssocID="{A6F33282-2D55-43F0-8F92-14EAF5F42AAF}" presName="compNode" presStyleCnt="0"/>
      <dgm:spPr/>
    </dgm:pt>
    <dgm:pt modelId="{50181B36-794D-4BAD-A2E2-69D3A1BBE2FA}" type="pres">
      <dgm:prSet presAssocID="{A6F33282-2D55-43F0-8F92-14EAF5F42AAF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6654D45-282C-40FA-816A-0502562DE3BC}" type="pres">
      <dgm:prSet presAssocID="{A6F33282-2D55-43F0-8F92-14EAF5F42AA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1DA1F-5137-4778-8D79-F026A58796E3}" type="pres">
      <dgm:prSet presAssocID="{A30832C8-B982-4923-ACEC-0226BBCC75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3707C28-0D81-4979-850D-9F88F8EBC280}" type="pres">
      <dgm:prSet presAssocID="{1DF5DCFD-D23A-4594-8C59-8FF0B5DA2D45}" presName="compNode" presStyleCnt="0"/>
      <dgm:spPr/>
    </dgm:pt>
    <dgm:pt modelId="{BB926BAE-0611-4D24-AC73-E7735AE8EFB8}" type="pres">
      <dgm:prSet presAssocID="{1DF5DCFD-D23A-4594-8C59-8FF0B5DA2D45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BD26A6B-E88A-4229-9959-B9A7DCB50DD9}" type="pres">
      <dgm:prSet presAssocID="{1DF5DCFD-D23A-4594-8C59-8FF0B5DA2D4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9E199-1864-4E97-ADBC-B21C8B171F9B}" type="pres">
      <dgm:prSet presAssocID="{8EFDA159-58B0-475A-A3A9-5657B846ADA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DF4026-DAE5-4B36-8CFC-EAD8C66328AB}" type="pres">
      <dgm:prSet presAssocID="{1F5A532F-ED7B-484F-AC77-EEA0703D13DA}" presName="compNode" presStyleCnt="0"/>
      <dgm:spPr/>
    </dgm:pt>
    <dgm:pt modelId="{E92AD24C-DB2A-444A-B25A-091F25D232F7}" type="pres">
      <dgm:prSet presAssocID="{1F5A532F-ED7B-484F-AC77-EEA0703D13DA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84F526C-E1AA-41B4-A27F-6412FD05A3AB}" type="pres">
      <dgm:prSet presAssocID="{1F5A532F-ED7B-484F-AC77-EEA0703D13D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35C9B3-15F2-493E-B5BF-7024D8DD2142}" type="presOf" srcId="{A6F33282-2D55-43F0-8F92-14EAF5F42AAF}" destId="{86654D45-282C-40FA-816A-0502562DE3BC}" srcOrd="0" destOrd="0" presId="urn:microsoft.com/office/officeart/2005/8/layout/pList1"/>
    <dgm:cxn modelId="{E9158FDA-A1D4-4DB7-BA15-AE6A7B5179E0}" type="presOf" srcId="{DFBEC7A1-E2B1-4BB6-B6A2-1E37DF4B91C7}" destId="{A4882486-9530-4E10-9A40-B4468415EA03}" srcOrd="0" destOrd="0" presId="urn:microsoft.com/office/officeart/2005/8/layout/pList1"/>
    <dgm:cxn modelId="{0993F268-7132-4CAE-8F1C-60C7EBE40B1C}" type="presOf" srcId="{E1CF3F05-F849-46B2-A48A-8CCAA3C459FD}" destId="{92EB2AC2-0B46-46AD-ADA0-793CF6339772}" srcOrd="0" destOrd="0" presId="urn:microsoft.com/office/officeart/2005/8/layout/pList1"/>
    <dgm:cxn modelId="{2399CD64-DF11-4FD1-A158-A11D2E13907C}" srcId="{DFBEC7A1-E2B1-4BB6-B6A2-1E37DF4B91C7}" destId="{A6F33282-2D55-43F0-8F92-14EAF5F42AAF}" srcOrd="1" destOrd="0" parTransId="{B1A66F80-E19C-4DD3-89AB-E7FA408DFA23}" sibTransId="{A30832C8-B982-4923-ACEC-0226BBCC7586}"/>
    <dgm:cxn modelId="{6935E277-CED9-4887-B02D-E2AFB1DF36C9}" type="presOf" srcId="{1F5A532F-ED7B-484F-AC77-EEA0703D13DA}" destId="{E84F526C-E1AA-41B4-A27F-6412FD05A3AB}" srcOrd="0" destOrd="0" presId="urn:microsoft.com/office/officeart/2005/8/layout/pList1"/>
    <dgm:cxn modelId="{ABE88356-C5E9-447F-820D-0F5F43D8CC96}" srcId="{DFBEC7A1-E2B1-4BB6-B6A2-1E37DF4B91C7}" destId="{1F5A532F-ED7B-484F-AC77-EEA0703D13DA}" srcOrd="3" destOrd="0" parTransId="{396F491C-3120-42A2-872E-3EE860B623D7}" sibTransId="{CD40835B-0AC5-4A76-9541-9D5F9DC8C3DE}"/>
    <dgm:cxn modelId="{1C900F36-EC8B-4AE3-959C-A547176FE304}" type="presOf" srcId="{A30832C8-B982-4923-ACEC-0226BBCC7586}" destId="{6901DA1F-5137-4778-8D79-F026A58796E3}" srcOrd="0" destOrd="0" presId="urn:microsoft.com/office/officeart/2005/8/layout/pList1"/>
    <dgm:cxn modelId="{2591FAF8-C693-4CA2-9ECD-B893CDC66AB2}" srcId="{DFBEC7A1-E2B1-4BB6-B6A2-1E37DF4B91C7}" destId="{1DF5DCFD-D23A-4594-8C59-8FF0B5DA2D45}" srcOrd="2" destOrd="0" parTransId="{84DD7AA8-FAB9-4FE0-AA27-61ECCB9883D0}" sibTransId="{8EFDA159-58B0-475A-A3A9-5657B846ADA3}"/>
    <dgm:cxn modelId="{CC0F53B5-891A-43FF-95AB-AD5EFE0C869A}" srcId="{DFBEC7A1-E2B1-4BB6-B6A2-1E37DF4B91C7}" destId="{26D26B08-A3B2-4617-B878-14FBFA328758}" srcOrd="0" destOrd="0" parTransId="{86068BCE-6A60-44C6-9A45-2C87E679A215}" sibTransId="{E1CF3F05-F849-46B2-A48A-8CCAA3C459FD}"/>
    <dgm:cxn modelId="{906DD66A-E509-47EC-805D-6839587F3583}" type="presOf" srcId="{8EFDA159-58B0-475A-A3A9-5657B846ADA3}" destId="{2189E199-1864-4E97-ADBC-B21C8B171F9B}" srcOrd="0" destOrd="0" presId="urn:microsoft.com/office/officeart/2005/8/layout/pList1"/>
    <dgm:cxn modelId="{4299832D-BB76-47D2-8923-342B368AF5F8}" type="presOf" srcId="{1DF5DCFD-D23A-4594-8C59-8FF0B5DA2D45}" destId="{ABD26A6B-E88A-4229-9959-B9A7DCB50DD9}" srcOrd="0" destOrd="0" presId="urn:microsoft.com/office/officeart/2005/8/layout/pList1"/>
    <dgm:cxn modelId="{A5612A6D-AC2C-495D-9273-6C1E6DD00217}" type="presOf" srcId="{26D26B08-A3B2-4617-B878-14FBFA328758}" destId="{3395BB1E-D918-4C5D-ABF2-21B00C3382BB}" srcOrd="0" destOrd="0" presId="urn:microsoft.com/office/officeart/2005/8/layout/pList1"/>
    <dgm:cxn modelId="{55D6DB08-887D-4081-AE76-4A7111096EA5}" type="presParOf" srcId="{A4882486-9530-4E10-9A40-B4468415EA03}" destId="{0E26978A-27B1-4C23-8C1C-C40B31C6BDBE}" srcOrd="0" destOrd="0" presId="urn:microsoft.com/office/officeart/2005/8/layout/pList1"/>
    <dgm:cxn modelId="{24CDF692-9C4B-4374-8324-B246E863E8BA}" type="presParOf" srcId="{0E26978A-27B1-4C23-8C1C-C40B31C6BDBE}" destId="{911E59D2-969C-4838-A1E8-000FF1B6BE06}" srcOrd="0" destOrd="0" presId="urn:microsoft.com/office/officeart/2005/8/layout/pList1"/>
    <dgm:cxn modelId="{85D4B4EF-A4A1-4ACD-8463-000A2CEA6409}" type="presParOf" srcId="{0E26978A-27B1-4C23-8C1C-C40B31C6BDBE}" destId="{3395BB1E-D918-4C5D-ABF2-21B00C3382BB}" srcOrd="1" destOrd="0" presId="urn:microsoft.com/office/officeart/2005/8/layout/pList1"/>
    <dgm:cxn modelId="{039CB07C-4B9F-467D-A890-9DC0DCE1D9D7}" type="presParOf" srcId="{A4882486-9530-4E10-9A40-B4468415EA03}" destId="{92EB2AC2-0B46-46AD-ADA0-793CF6339772}" srcOrd="1" destOrd="0" presId="urn:microsoft.com/office/officeart/2005/8/layout/pList1"/>
    <dgm:cxn modelId="{5A59E04E-C6D4-4329-8725-7423A0C975C2}" type="presParOf" srcId="{A4882486-9530-4E10-9A40-B4468415EA03}" destId="{01ED53FA-76BA-42BC-B374-E8B2CFA91C5F}" srcOrd="2" destOrd="0" presId="urn:microsoft.com/office/officeart/2005/8/layout/pList1"/>
    <dgm:cxn modelId="{32E74115-8D1D-4522-BDBE-A90FCC8FFA1D}" type="presParOf" srcId="{01ED53FA-76BA-42BC-B374-E8B2CFA91C5F}" destId="{50181B36-794D-4BAD-A2E2-69D3A1BBE2FA}" srcOrd="0" destOrd="0" presId="urn:microsoft.com/office/officeart/2005/8/layout/pList1"/>
    <dgm:cxn modelId="{0C5CCAE8-50EF-4B2B-A06D-BAD21BC0C46E}" type="presParOf" srcId="{01ED53FA-76BA-42BC-B374-E8B2CFA91C5F}" destId="{86654D45-282C-40FA-816A-0502562DE3BC}" srcOrd="1" destOrd="0" presId="urn:microsoft.com/office/officeart/2005/8/layout/pList1"/>
    <dgm:cxn modelId="{28364072-99A8-48C1-816C-C6A790C1E9AB}" type="presParOf" srcId="{A4882486-9530-4E10-9A40-B4468415EA03}" destId="{6901DA1F-5137-4778-8D79-F026A58796E3}" srcOrd="3" destOrd="0" presId="urn:microsoft.com/office/officeart/2005/8/layout/pList1"/>
    <dgm:cxn modelId="{F44E9EEA-864D-4AE1-A3E6-8053076B5AFB}" type="presParOf" srcId="{A4882486-9530-4E10-9A40-B4468415EA03}" destId="{A3707C28-0D81-4979-850D-9F88F8EBC280}" srcOrd="4" destOrd="0" presId="urn:microsoft.com/office/officeart/2005/8/layout/pList1"/>
    <dgm:cxn modelId="{1011FB6E-3675-4333-AF61-FA7D5BF412B1}" type="presParOf" srcId="{A3707C28-0D81-4979-850D-9F88F8EBC280}" destId="{BB926BAE-0611-4D24-AC73-E7735AE8EFB8}" srcOrd="0" destOrd="0" presId="urn:microsoft.com/office/officeart/2005/8/layout/pList1"/>
    <dgm:cxn modelId="{BE3A9AB4-5BB4-46A1-A052-8C9468C98D5F}" type="presParOf" srcId="{A3707C28-0D81-4979-850D-9F88F8EBC280}" destId="{ABD26A6B-E88A-4229-9959-B9A7DCB50DD9}" srcOrd="1" destOrd="0" presId="urn:microsoft.com/office/officeart/2005/8/layout/pList1"/>
    <dgm:cxn modelId="{0979E57A-307E-4FC3-A2DE-989B822834C0}" type="presParOf" srcId="{A4882486-9530-4E10-9A40-B4468415EA03}" destId="{2189E199-1864-4E97-ADBC-B21C8B171F9B}" srcOrd="5" destOrd="0" presId="urn:microsoft.com/office/officeart/2005/8/layout/pList1"/>
    <dgm:cxn modelId="{43BCF349-64D7-4FEC-8DDC-DB646B5BF376}" type="presParOf" srcId="{A4882486-9530-4E10-9A40-B4468415EA03}" destId="{2BDF4026-DAE5-4B36-8CFC-EAD8C66328AB}" srcOrd="6" destOrd="0" presId="urn:microsoft.com/office/officeart/2005/8/layout/pList1"/>
    <dgm:cxn modelId="{E986DD59-7A1F-4CEF-AFBA-00CD43CB8CDF}" type="presParOf" srcId="{2BDF4026-DAE5-4B36-8CFC-EAD8C66328AB}" destId="{E92AD24C-DB2A-444A-B25A-091F25D232F7}" srcOrd="0" destOrd="0" presId="urn:microsoft.com/office/officeart/2005/8/layout/pList1"/>
    <dgm:cxn modelId="{19E87869-9B7C-48FC-BD69-7AC952E8C991}" type="presParOf" srcId="{2BDF4026-DAE5-4B36-8CFC-EAD8C66328AB}" destId="{E84F526C-E1AA-41B4-A27F-6412FD05A3A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8DAC4B-C2DC-48AB-9BA8-4A30983A8D78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7FE410D-FDC9-4176-8EBE-B3C6D5D7DCBA}">
      <dgm:prSet phldrT="[Текст]"/>
      <dgm:spPr/>
      <dgm:t>
        <a:bodyPr/>
        <a:lstStyle/>
        <a:p>
          <a:r>
            <a:rPr lang="uk-UA" dirty="0" smtClean="0"/>
            <a:t>Як стовідсотково позбавитися страждань: </a:t>
          </a:r>
          <a:r>
            <a:rPr lang="uk-UA" dirty="0" err="1" smtClean="0"/>
            <a:t>гайд</a:t>
          </a:r>
          <a:r>
            <a:rPr lang="uk-UA" dirty="0" smtClean="0"/>
            <a:t> від </a:t>
          </a:r>
          <a:r>
            <a:rPr lang="uk-UA" dirty="0" err="1" smtClean="0"/>
            <a:t>Шопенгауера</a:t>
          </a:r>
          <a:endParaRPr lang="ru-RU" dirty="0"/>
        </a:p>
      </dgm:t>
    </dgm:pt>
    <dgm:pt modelId="{DB33B195-E82C-41E0-B727-63FC1FF075AF}" type="parTrans" cxnId="{8EA69B46-A6EA-4971-95B3-97D2C1F383D7}">
      <dgm:prSet/>
      <dgm:spPr/>
      <dgm:t>
        <a:bodyPr/>
        <a:lstStyle/>
        <a:p>
          <a:endParaRPr lang="ru-RU"/>
        </a:p>
      </dgm:t>
    </dgm:pt>
    <dgm:pt modelId="{57F9AA49-58CA-4BAB-BE24-91A8DB8D1163}" type="sibTrans" cxnId="{8EA69B46-A6EA-4971-95B3-97D2C1F383D7}">
      <dgm:prSet/>
      <dgm:spPr/>
      <dgm:t>
        <a:bodyPr/>
        <a:lstStyle/>
        <a:p>
          <a:endParaRPr lang="ru-RU"/>
        </a:p>
      </dgm:t>
    </dgm:pt>
    <dgm:pt modelId="{468C7022-9AF0-4F21-BC50-2BF1F8416C04}">
      <dgm:prSet phldrT="[Текст]"/>
      <dgm:spPr/>
      <dgm:t>
        <a:bodyPr/>
        <a:lstStyle/>
        <a:p>
          <a:r>
            <a:rPr lang="uk-UA" dirty="0" smtClean="0"/>
            <a:t>«Бідний – бо слабкий»,</a:t>
          </a:r>
        </a:p>
        <a:p>
          <a:r>
            <a:rPr lang="uk-UA" dirty="0" smtClean="0"/>
            <a:t>«слабкий має померти»:</a:t>
          </a:r>
        </a:p>
        <a:p>
          <a:r>
            <a:rPr lang="uk-UA" dirty="0" smtClean="0"/>
            <a:t>жорстока логіка, породжена дарвінізмом  </a:t>
          </a:r>
          <a:endParaRPr lang="ru-RU" dirty="0"/>
        </a:p>
      </dgm:t>
    </dgm:pt>
    <dgm:pt modelId="{DD37433F-F16F-49DC-99C6-9369BD97816F}" type="parTrans" cxnId="{D68E08E8-8C64-404C-A194-2D462BB87FDF}">
      <dgm:prSet/>
      <dgm:spPr/>
      <dgm:t>
        <a:bodyPr/>
        <a:lstStyle/>
        <a:p>
          <a:endParaRPr lang="ru-RU"/>
        </a:p>
      </dgm:t>
    </dgm:pt>
    <dgm:pt modelId="{AFDC4E00-4FB3-41D0-B704-558C6CE6A3DE}" type="sibTrans" cxnId="{D68E08E8-8C64-404C-A194-2D462BB87FDF}">
      <dgm:prSet/>
      <dgm:spPr/>
      <dgm:t>
        <a:bodyPr/>
        <a:lstStyle/>
        <a:p>
          <a:endParaRPr lang="ru-RU"/>
        </a:p>
      </dgm:t>
    </dgm:pt>
    <dgm:pt modelId="{0D2CF7BE-6281-43B3-8283-3C60AF2F968F}">
      <dgm:prSet phldrT="[Текст]"/>
      <dgm:spPr/>
      <dgm:t>
        <a:bodyPr/>
        <a:lstStyle/>
        <a:p>
          <a:r>
            <a:rPr lang="uk-UA" dirty="0" smtClean="0"/>
            <a:t>Бути «по той бік добра і зла»: як воно?</a:t>
          </a:r>
        </a:p>
        <a:p>
          <a:r>
            <a:rPr lang="uk-UA" dirty="0" smtClean="0"/>
            <a:t>(ніцшеанська філософема «надлюдини»)</a:t>
          </a:r>
          <a:endParaRPr lang="ru-RU" dirty="0"/>
        </a:p>
      </dgm:t>
    </dgm:pt>
    <dgm:pt modelId="{7F6BE6B4-9278-4302-83AD-3F5BAA725D54}" type="parTrans" cxnId="{60522636-EB2E-44B5-9AE5-8F82823B5C0A}">
      <dgm:prSet/>
      <dgm:spPr/>
      <dgm:t>
        <a:bodyPr/>
        <a:lstStyle/>
        <a:p>
          <a:endParaRPr lang="ru-RU"/>
        </a:p>
      </dgm:t>
    </dgm:pt>
    <dgm:pt modelId="{30F5522D-5795-432D-ADFA-15976DE80B51}" type="sibTrans" cxnId="{60522636-EB2E-44B5-9AE5-8F82823B5C0A}">
      <dgm:prSet/>
      <dgm:spPr/>
      <dgm:t>
        <a:bodyPr/>
        <a:lstStyle/>
        <a:p>
          <a:endParaRPr lang="ru-RU"/>
        </a:p>
      </dgm:t>
    </dgm:pt>
    <dgm:pt modelId="{11467F11-8909-4106-A431-EB98601B7008}">
      <dgm:prSet phldrT="[Текст]"/>
      <dgm:spPr/>
      <dgm:t>
        <a:bodyPr/>
        <a:lstStyle/>
        <a:p>
          <a:r>
            <a:rPr lang="uk-UA" dirty="0" smtClean="0"/>
            <a:t>Інтуїція – шлях до Істини</a:t>
          </a:r>
        </a:p>
        <a:p>
          <a:r>
            <a:rPr lang="uk-UA" dirty="0" smtClean="0"/>
            <a:t>(виклик всім науковцям від Бергсона)</a:t>
          </a:r>
          <a:endParaRPr lang="ru-RU" dirty="0"/>
        </a:p>
      </dgm:t>
    </dgm:pt>
    <dgm:pt modelId="{4C14057D-13E8-4B76-BBED-A0A1CCE66F6A}" type="parTrans" cxnId="{09CB4F02-041A-4A79-9DC1-B58B41DB3555}">
      <dgm:prSet/>
      <dgm:spPr/>
      <dgm:t>
        <a:bodyPr/>
        <a:lstStyle/>
        <a:p>
          <a:endParaRPr lang="ru-RU"/>
        </a:p>
      </dgm:t>
    </dgm:pt>
    <dgm:pt modelId="{CD5B668A-D80F-4A31-A67A-BE685FEDE301}" type="sibTrans" cxnId="{09CB4F02-041A-4A79-9DC1-B58B41DB3555}">
      <dgm:prSet/>
      <dgm:spPr/>
      <dgm:t>
        <a:bodyPr/>
        <a:lstStyle/>
        <a:p>
          <a:endParaRPr lang="ru-RU"/>
        </a:p>
      </dgm:t>
    </dgm:pt>
    <dgm:pt modelId="{2714F94C-0D20-434E-BA8B-393324867C39}" type="pres">
      <dgm:prSet presAssocID="{C38DAC4B-C2DC-48AB-9BA8-4A30983A8D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0D152-BFA9-4C44-9590-5FBC2BE36F94}" type="pres">
      <dgm:prSet presAssocID="{A7FE410D-FDC9-4176-8EBE-B3C6D5D7DCB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44B1C-5B33-4B4C-B588-79F9E905249C}" type="pres">
      <dgm:prSet presAssocID="{57F9AA49-58CA-4BAB-BE24-91A8DB8D1163}" presName="sibTrans" presStyleCnt="0"/>
      <dgm:spPr/>
    </dgm:pt>
    <dgm:pt modelId="{17149DC3-AC53-4AD9-B388-5B8C2EB900C2}" type="pres">
      <dgm:prSet presAssocID="{468C7022-9AF0-4F21-BC50-2BF1F8416C0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855E6-A222-4C8F-8C97-B3DE709E0F07}" type="pres">
      <dgm:prSet presAssocID="{AFDC4E00-4FB3-41D0-B704-558C6CE6A3DE}" presName="sibTrans" presStyleCnt="0"/>
      <dgm:spPr/>
    </dgm:pt>
    <dgm:pt modelId="{808D3B4B-EE17-42A7-9FD1-498BADC5112F}" type="pres">
      <dgm:prSet presAssocID="{0D2CF7BE-6281-43B3-8283-3C60AF2F968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E02B3-E823-4587-9C1C-5AB7675DD43A}" type="pres">
      <dgm:prSet presAssocID="{30F5522D-5795-432D-ADFA-15976DE80B51}" presName="sibTrans" presStyleCnt="0"/>
      <dgm:spPr/>
    </dgm:pt>
    <dgm:pt modelId="{372EEBF6-87BC-4443-B102-58B44B76EB6E}" type="pres">
      <dgm:prSet presAssocID="{11467F11-8909-4106-A431-EB98601B700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522636-EB2E-44B5-9AE5-8F82823B5C0A}" srcId="{C38DAC4B-C2DC-48AB-9BA8-4A30983A8D78}" destId="{0D2CF7BE-6281-43B3-8283-3C60AF2F968F}" srcOrd="2" destOrd="0" parTransId="{7F6BE6B4-9278-4302-83AD-3F5BAA725D54}" sibTransId="{30F5522D-5795-432D-ADFA-15976DE80B51}"/>
    <dgm:cxn modelId="{912A82D7-8337-430D-BBAD-847254DC1584}" type="presOf" srcId="{0D2CF7BE-6281-43B3-8283-3C60AF2F968F}" destId="{808D3B4B-EE17-42A7-9FD1-498BADC5112F}" srcOrd="0" destOrd="0" presId="urn:microsoft.com/office/officeart/2005/8/layout/default"/>
    <dgm:cxn modelId="{231D56E6-0F6D-410B-B970-A520E6A487AA}" type="presOf" srcId="{C38DAC4B-C2DC-48AB-9BA8-4A30983A8D78}" destId="{2714F94C-0D20-434E-BA8B-393324867C39}" srcOrd="0" destOrd="0" presId="urn:microsoft.com/office/officeart/2005/8/layout/default"/>
    <dgm:cxn modelId="{C15CD58F-3735-4639-9C48-6A3C17B2F650}" type="presOf" srcId="{A7FE410D-FDC9-4176-8EBE-B3C6D5D7DCBA}" destId="{7090D152-BFA9-4C44-9590-5FBC2BE36F94}" srcOrd="0" destOrd="0" presId="urn:microsoft.com/office/officeart/2005/8/layout/default"/>
    <dgm:cxn modelId="{D68E08E8-8C64-404C-A194-2D462BB87FDF}" srcId="{C38DAC4B-C2DC-48AB-9BA8-4A30983A8D78}" destId="{468C7022-9AF0-4F21-BC50-2BF1F8416C04}" srcOrd="1" destOrd="0" parTransId="{DD37433F-F16F-49DC-99C6-9369BD97816F}" sibTransId="{AFDC4E00-4FB3-41D0-B704-558C6CE6A3DE}"/>
    <dgm:cxn modelId="{110425E3-BF56-434F-AB47-DFE0656A8A07}" type="presOf" srcId="{11467F11-8909-4106-A431-EB98601B7008}" destId="{372EEBF6-87BC-4443-B102-58B44B76EB6E}" srcOrd="0" destOrd="0" presId="urn:microsoft.com/office/officeart/2005/8/layout/default"/>
    <dgm:cxn modelId="{09CB4F02-041A-4A79-9DC1-B58B41DB3555}" srcId="{C38DAC4B-C2DC-48AB-9BA8-4A30983A8D78}" destId="{11467F11-8909-4106-A431-EB98601B7008}" srcOrd="3" destOrd="0" parTransId="{4C14057D-13E8-4B76-BBED-A0A1CCE66F6A}" sibTransId="{CD5B668A-D80F-4A31-A67A-BE685FEDE301}"/>
    <dgm:cxn modelId="{D714C79F-95CF-4BB7-BAFF-AF2D86DCF029}" type="presOf" srcId="{468C7022-9AF0-4F21-BC50-2BF1F8416C04}" destId="{17149DC3-AC53-4AD9-B388-5B8C2EB900C2}" srcOrd="0" destOrd="0" presId="urn:microsoft.com/office/officeart/2005/8/layout/default"/>
    <dgm:cxn modelId="{8EA69B46-A6EA-4971-95B3-97D2C1F383D7}" srcId="{C38DAC4B-C2DC-48AB-9BA8-4A30983A8D78}" destId="{A7FE410D-FDC9-4176-8EBE-B3C6D5D7DCBA}" srcOrd="0" destOrd="0" parTransId="{DB33B195-E82C-41E0-B727-63FC1FF075AF}" sibTransId="{57F9AA49-58CA-4BAB-BE24-91A8DB8D1163}"/>
    <dgm:cxn modelId="{00195909-0045-4D3E-B3A2-F61C4425FF77}" type="presParOf" srcId="{2714F94C-0D20-434E-BA8B-393324867C39}" destId="{7090D152-BFA9-4C44-9590-5FBC2BE36F94}" srcOrd="0" destOrd="0" presId="urn:microsoft.com/office/officeart/2005/8/layout/default"/>
    <dgm:cxn modelId="{4C5BC356-BEBA-4927-BDC8-1CA530095148}" type="presParOf" srcId="{2714F94C-0D20-434E-BA8B-393324867C39}" destId="{E5144B1C-5B33-4B4C-B588-79F9E905249C}" srcOrd="1" destOrd="0" presId="urn:microsoft.com/office/officeart/2005/8/layout/default"/>
    <dgm:cxn modelId="{5752E091-FBD5-4242-B666-7D57D38DA3CF}" type="presParOf" srcId="{2714F94C-0D20-434E-BA8B-393324867C39}" destId="{17149DC3-AC53-4AD9-B388-5B8C2EB900C2}" srcOrd="2" destOrd="0" presId="urn:microsoft.com/office/officeart/2005/8/layout/default"/>
    <dgm:cxn modelId="{F7D2934C-2AC2-4641-8AA4-43E21EC1A1D5}" type="presParOf" srcId="{2714F94C-0D20-434E-BA8B-393324867C39}" destId="{9AB855E6-A222-4C8F-8C97-B3DE709E0F07}" srcOrd="3" destOrd="0" presId="urn:microsoft.com/office/officeart/2005/8/layout/default"/>
    <dgm:cxn modelId="{E76BC3FB-66ED-4533-A2D2-7E73685F9BDF}" type="presParOf" srcId="{2714F94C-0D20-434E-BA8B-393324867C39}" destId="{808D3B4B-EE17-42A7-9FD1-498BADC5112F}" srcOrd="4" destOrd="0" presId="urn:microsoft.com/office/officeart/2005/8/layout/default"/>
    <dgm:cxn modelId="{8ACB5B73-797A-4702-A175-6C98A1C17031}" type="presParOf" srcId="{2714F94C-0D20-434E-BA8B-393324867C39}" destId="{5A2E02B3-E823-4587-9C1C-5AB7675DD43A}" srcOrd="5" destOrd="0" presId="urn:microsoft.com/office/officeart/2005/8/layout/default"/>
    <dgm:cxn modelId="{7DE4B8DF-32D3-4287-A691-A9450BBDC7F2}" type="presParOf" srcId="{2714F94C-0D20-434E-BA8B-393324867C39}" destId="{372EEBF6-87BC-4443-B102-58B44B76EB6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C95C99-FFF9-41EE-B6E3-164287F8B8DA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672F248-3C76-4F64-B73A-F0F43BF0F9FE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Позитивізм (О. </a:t>
          </a:r>
          <a:r>
            <a:rPr lang="uk-UA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</a:t>
          </a:r>
          <a:r>
            <a:rPr lang="uk-UA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Г.</a:t>
          </a:r>
          <a:r>
            <a:rPr lang="uk-UA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Спенсер</a:t>
          </a:r>
          <a:r>
            <a:rPr lang="uk-UA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І.</a:t>
          </a:r>
          <a:r>
            <a:rPr lang="uk-UA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Тен</a:t>
          </a:r>
          <a:r>
            <a:rPr lang="uk-UA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9D8A1B-8D8C-4F96-90C8-E5CD60E529A4}" type="parTrans" cxnId="{BED395EB-519A-4064-AB06-492FBEEEEB4C}">
      <dgm:prSet/>
      <dgm:spPr/>
      <dgm:t>
        <a:bodyPr/>
        <a:lstStyle/>
        <a:p>
          <a:endParaRPr lang="ru-RU"/>
        </a:p>
      </dgm:t>
    </dgm:pt>
    <dgm:pt modelId="{79098C79-3F10-4081-B7B8-0A700F9C0A91}" type="sibTrans" cxnId="{BED395EB-519A-4064-AB06-492FBEEEEB4C}">
      <dgm:prSet/>
      <dgm:spPr/>
      <dgm:t>
        <a:bodyPr/>
        <a:lstStyle/>
        <a:p>
          <a:endParaRPr lang="ru-RU"/>
        </a:p>
      </dgm:t>
    </dgm:pt>
    <dgm:pt modelId="{6B95948A-77C3-4459-8035-EA921258E8B2}">
      <dgm:prSet phldrT="[Текст]" custT="1"/>
      <dgm:spPr/>
      <dgm:t>
        <a:bodyPr/>
        <a:lstStyle/>
        <a:p>
          <a:pPr algn="ctr"/>
          <a:r>
            <a:rPr lang="uk-UA" sz="2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Іраціональний</a:t>
          </a:r>
          <a:r>
            <a:rPr lang="uk-UA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ідеалізм А. </a:t>
          </a:r>
          <a:r>
            <a:rPr lang="uk-UA" sz="28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Шопенгауера</a:t>
          </a:r>
          <a:r>
            <a:rPr lang="uk-UA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(«Світ як воля та уявлення»)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34C87B-C09D-4E26-999E-931A4264354A}" type="parTrans" cxnId="{0A085732-8E62-49A2-89E7-AC61A65BD7D4}">
      <dgm:prSet/>
      <dgm:spPr/>
      <dgm:t>
        <a:bodyPr/>
        <a:lstStyle/>
        <a:p>
          <a:endParaRPr lang="ru-RU"/>
        </a:p>
      </dgm:t>
    </dgm:pt>
    <dgm:pt modelId="{7DCAC93E-BA93-4899-A186-39B81ACC1409}" type="sibTrans" cxnId="{0A085732-8E62-49A2-89E7-AC61A65BD7D4}">
      <dgm:prSet/>
      <dgm:spPr/>
      <dgm:t>
        <a:bodyPr/>
        <a:lstStyle/>
        <a:p>
          <a:endParaRPr lang="ru-RU"/>
        </a:p>
      </dgm:t>
    </dgm:pt>
    <dgm:pt modelId="{0905954E-A228-4863-BE94-B865543694E7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Надлюдина Ф. Ніцше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DEBCA0-3C43-4C73-AC8C-68039413919B}" type="sibTrans" cxnId="{ED5DBC55-2ADF-4A0D-8EDB-480B1FF4011B}">
      <dgm:prSet/>
      <dgm:spPr/>
      <dgm:t>
        <a:bodyPr/>
        <a:lstStyle/>
        <a:p>
          <a:endParaRPr lang="ru-RU"/>
        </a:p>
      </dgm:t>
    </dgm:pt>
    <dgm:pt modelId="{26E1B2FE-04D6-4943-B8E4-37966AB92955}" type="parTrans" cxnId="{ED5DBC55-2ADF-4A0D-8EDB-480B1FF4011B}">
      <dgm:prSet/>
      <dgm:spPr/>
      <dgm:t>
        <a:bodyPr/>
        <a:lstStyle/>
        <a:p>
          <a:endParaRPr lang="ru-RU"/>
        </a:p>
      </dgm:t>
    </dgm:pt>
    <dgm:pt modelId="{6233C73B-5F79-4C4D-979F-F9456386BDB5}">
      <dgm:prSet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Інтуїтивізм А.Бергсона</a:t>
          </a:r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2D44A-E208-43E7-B047-5FD1994E2421}" type="parTrans" cxnId="{F5D8DC10-5D75-40F6-8649-50B24778615B}">
      <dgm:prSet/>
      <dgm:spPr/>
      <dgm:t>
        <a:bodyPr/>
        <a:lstStyle/>
        <a:p>
          <a:endParaRPr lang="ru-RU"/>
        </a:p>
      </dgm:t>
    </dgm:pt>
    <dgm:pt modelId="{C5AFA6BE-2C7A-4EF1-9871-7B7130660D43}" type="sibTrans" cxnId="{F5D8DC10-5D75-40F6-8649-50B24778615B}">
      <dgm:prSet/>
      <dgm:spPr/>
      <dgm:t>
        <a:bodyPr/>
        <a:lstStyle/>
        <a:p>
          <a:endParaRPr lang="ru-RU"/>
        </a:p>
      </dgm:t>
    </dgm:pt>
    <dgm:pt modelId="{5ADE59E1-FA83-476B-9101-CF969EA2DF71}" type="pres">
      <dgm:prSet presAssocID="{26C95C99-FFF9-41EE-B6E3-164287F8B8D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047AC-B82C-497C-AFFB-78796E7BAA5D}" type="pres">
      <dgm:prSet presAssocID="{D672F248-3C76-4F64-B73A-F0F43BF0F9FE}" presName="comp" presStyleCnt="0"/>
      <dgm:spPr/>
    </dgm:pt>
    <dgm:pt modelId="{79E5E628-400C-484B-8172-65F85342D0B1}" type="pres">
      <dgm:prSet presAssocID="{D672F248-3C76-4F64-B73A-F0F43BF0F9FE}" presName="box" presStyleLbl="node1" presStyleIdx="0" presStyleCnt="4"/>
      <dgm:spPr/>
      <dgm:t>
        <a:bodyPr/>
        <a:lstStyle/>
        <a:p>
          <a:endParaRPr lang="ru-RU"/>
        </a:p>
      </dgm:t>
    </dgm:pt>
    <dgm:pt modelId="{62EBA8F5-0093-43F4-B949-7EDF8C13A474}" type="pres">
      <dgm:prSet presAssocID="{D672F248-3C76-4F64-B73A-F0F43BF0F9FE}" presName="img" presStyleLbl="fgImgPlace1" presStyleIdx="0" presStyleCnt="4" custScaleX="825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9F07B9-0E95-4E53-A22D-86EA22EAD659}" type="pres">
      <dgm:prSet presAssocID="{D672F248-3C76-4F64-B73A-F0F43BF0F9F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A979B-064C-49FE-A8C8-E47266B43D2B}" type="pres">
      <dgm:prSet presAssocID="{79098C79-3F10-4081-B7B8-0A700F9C0A91}" presName="spacer" presStyleCnt="0"/>
      <dgm:spPr/>
    </dgm:pt>
    <dgm:pt modelId="{C4E9C11C-0ABA-4241-B8B4-1874CC4E9AC2}" type="pres">
      <dgm:prSet presAssocID="{6B95948A-77C3-4459-8035-EA921258E8B2}" presName="comp" presStyleCnt="0"/>
      <dgm:spPr/>
    </dgm:pt>
    <dgm:pt modelId="{45B4ADC5-1157-46A2-A068-7D1E4615E774}" type="pres">
      <dgm:prSet presAssocID="{6B95948A-77C3-4459-8035-EA921258E8B2}" presName="box" presStyleLbl="node1" presStyleIdx="1" presStyleCnt="4"/>
      <dgm:spPr/>
      <dgm:t>
        <a:bodyPr/>
        <a:lstStyle/>
        <a:p>
          <a:endParaRPr lang="ru-RU"/>
        </a:p>
      </dgm:t>
    </dgm:pt>
    <dgm:pt modelId="{7D553585-802F-4F20-9F93-0E09BBF90425}" type="pres">
      <dgm:prSet presAssocID="{6B95948A-77C3-4459-8035-EA921258E8B2}" presName="img" presStyleLbl="fgImgPlace1" presStyleIdx="1" presStyleCnt="4" custScaleX="855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4CC03E4-BA02-47DE-B1D5-B04687C75BB0}" type="pres">
      <dgm:prSet presAssocID="{6B95948A-77C3-4459-8035-EA921258E8B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8A540-A735-4D14-9237-54DA28D00823}" type="pres">
      <dgm:prSet presAssocID="{7DCAC93E-BA93-4899-A186-39B81ACC1409}" presName="spacer" presStyleCnt="0"/>
      <dgm:spPr/>
    </dgm:pt>
    <dgm:pt modelId="{E59072EE-DFC7-425E-9618-B5AE3D67253E}" type="pres">
      <dgm:prSet presAssocID="{0905954E-A228-4863-BE94-B865543694E7}" presName="comp" presStyleCnt="0"/>
      <dgm:spPr/>
    </dgm:pt>
    <dgm:pt modelId="{E5A7C4B9-479A-46BD-9714-6948A241F9F2}" type="pres">
      <dgm:prSet presAssocID="{0905954E-A228-4863-BE94-B865543694E7}" presName="box" presStyleLbl="node1" presStyleIdx="2" presStyleCnt="4"/>
      <dgm:spPr/>
      <dgm:t>
        <a:bodyPr/>
        <a:lstStyle/>
        <a:p>
          <a:endParaRPr lang="ru-RU"/>
        </a:p>
      </dgm:t>
    </dgm:pt>
    <dgm:pt modelId="{2348FE02-92D0-4110-9F0E-C0D90BFEEAB2}" type="pres">
      <dgm:prSet presAssocID="{0905954E-A228-4863-BE94-B865543694E7}" presName="img" presStyleLbl="fgImgPlace1" presStyleIdx="2" presStyleCnt="4" custScaleX="840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BBAD12-656C-4ADF-886C-9622B9888BD4}" type="pres">
      <dgm:prSet presAssocID="{0905954E-A228-4863-BE94-B865543694E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01224-0D70-4A41-8E37-3170CC1D3266}" type="pres">
      <dgm:prSet presAssocID="{4DDEBCA0-3C43-4C73-AC8C-68039413919B}" presName="spacer" presStyleCnt="0"/>
      <dgm:spPr/>
    </dgm:pt>
    <dgm:pt modelId="{56C276AB-7349-4369-91D6-748312B2F358}" type="pres">
      <dgm:prSet presAssocID="{6233C73B-5F79-4C4D-979F-F9456386BDB5}" presName="comp" presStyleCnt="0"/>
      <dgm:spPr/>
    </dgm:pt>
    <dgm:pt modelId="{81B46DA3-E9BE-4855-BE3E-D0CB6C0E8094}" type="pres">
      <dgm:prSet presAssocID="{6233C73B-5F79-4C4D-979F-F9456386BDB5}" presName="box" presStyleLbl="node1" presStyleIdx="3" presStyleCnt="4"/>
      <dgm:spPr/>
      <dgm:t>
        <a:bodyPr/>
        <a:lstStyle/>
        <a:p>
          <a:endParaRPr lang="ru-RU"/>
        </a:p>
      </dgm:t>
    </dgm:pt>
    <dgm:pt modelId="{2562C40A-B598-40A8-A057-FAC38EBACAA7}" type="pres">
      <dgm:prSet presAssocID="{6233C73B-5F79-4C4D-979F-F9456386BDB5}" presName="img" presStyleLbl="fgImgPlace1" presStyleIdx="3" presStyleCnt="4" custScaleX="8110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96E329-8019-42CF-87A2-E01A624E2A2F}" type="pres">
      <dgm:prSet presAssocID="{6233C73B-5F79-4C4D-979F-F9456386BDB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085732-8E62-49A2-89E7-AC61A65BD7D4}" srcId="{26C95C99-FFF9-41EE-B6E3-164287F8B8DA}" destId="{6B95948A-77C3-4459-8035-EA921258E8B2}" srcOrd="1" destOrd="0" parTransId="{3A34C87B-C09D-4E26-999E-931A4264354A}" sibTransId="{7DCAC93E-BA93-4899-A186-39B81ACC1409}"/>
    <dgm:cxn modelId="{574B5BC0-896B-4CFF-B40E-ACBF39808DAD}" type="presOf" srcId="{6B95948A-77C3-4459-8035-EA921258E8B2}" destId="{45B4ADC5-1157-46A2-A068-7D1E4615E774}" srcOrd="0" destOrd="0" presId="urn:microsoft.com/office/officeart/2005/8/layout/vList4"/>
    <dgm:cxn modelId="{379A7F7C-E90D-4E5B-A5B0-F826B4440F82}" type="presOf" srcId="{D672F248-3C76-4F64-B73A-F0F43BF0F9FE}" destId="{B79F07B9-0E95-4E53-A22D-86EA22EAD659}" srcOrd="1" destOrd="0" presId="urn:microsoft.com/office/officeart/2005/8/layout/vList4"/>
    <dgm:cxn modelId="{76214468-16A7-4446-93E6-50613EBF4CD9}" type="presOf" srcId="{6B95948A-77C3-4459-8035-EA921258E8B2}" destId="{64CC03E4-BA02-47DE-B1D5-B04687C75BB0}" srcOrd="1" destOrd="0" presId="urn:microsoft.com/office/officeart/2005/8/layout/vList4"/>
    <dgm:cxn modelId="{63732960-CBDF-4B1A-8CD5-6A83889652A6}" type="presOf" srcId="{0905954E-A228-4863-BE94-B865543694E7}" destId="{E5A7C4B9-479A-46BD-9714-6948A241F9F2}" srcOrd="0" destOrd="0" presId="urn:microsoft.com/office/officeart/2005/8/layout/vList4"/>
    <dgm:cxn modelId="{F5D8DC10-5D75-40F6-8649-50B24778615B}" srcId="{26C95C99-FFF9-41EE-B6E3-164287F8B8DA}" destId="{6233C73B-5F79-4C4D-979F-F9456386BDB5}" srcOrd="3" destOrd="0" parTransId="{4FC2D44A-E208-43E7-B047-5FD1994E2421}" sibTransId="{C5AFA6BE-2C7A-4EF1-9871-7B7130660D43}"/>
    <dgm:cxn modelId="{ADC4673F-5894-4C5B-B12F-6F5DA1442304}" type="presOf" srcId="{D672F248-3C76-4F64-B73A-F0F43BF0F9FE}" destId="{79E5E628-400C-484B-8172-65F85342D0B1}" srcOrd="0" destOrd="0" presId="urn:microsoft.com/office/officeart/2005/8/layout/vList4"/>
    <dgm:cxn modelId="{4CCC45B1-4165-41C4-8044-BF60D59BF698}" type="presOf" srcId="{0905954E-A228-4863-BE94-B865543694E7}" destId="{D3BBAD12-656C-4ADF-886C-9622B9888BD4}" srcOrd="1" destOrd="0" presId="urn:microsoft.com/office/officeart/2005/8/layout/vList4"/>
    <dgm:cxn modelId="{ED5DBC55-2ADF-4A0D-8EDB-480B1FF4011B}" srcId="{26C95C99-FFF9-41EE-B6E3-164287F8B8DA}" destId="{0905954E-A228-4863-BE94-B865543694E7}" srcOrd="2" destOrd="0" parTransId="{26E1B2FE-04D6-4943-B8E4-37966AB92955}" sibTransId="{4DDEBCA0-3C43-4C73-AC8C-68039413919B}"/>
    <dgm:cxn modelId="{2A24428F-2A04-4C35-9949-3F39AA1C4B71}" type="presOf" srcId="{6233C73B-5F79-4C4D-979F-F9456386BDB5}" destId="{CD96E329-8019-42CF-87A2-E01A624E2A2F}" srcOrd="1" destOrd="0" presId="urn:microsoft.com/office/officeart/2005/8/layout/vList4"/>
    <dgm:cxn modelId="{BED395EB-519A-4064-AB06-492FBEEEEB4C}" srcId="{26C95C99-FFF9-41EE-B6E3-164287F8B8DA}" destId="{D672F248-3C76-4F64-B73A-F0F43BF0F9FE}" srcOrd="0" destOrd="0" parTransId="{2B9D8A1B-8D8C-4F96-90C8-E5CD60E529A4}" sibTransId="{79098C79-3F10-4081-B7B8-0A700F9C0A91}"/>
    <dgm:cxn modelId="{09E4F015-961F-4280-97DB-1E3054C796CC}" type="presOf" srcId="{26C95C99-FFF9-41EE-B6E3-164287F8B8DA}" destId="{5ADE59E1-FA83-476B-9101-CF969EA2DF71}" srcOrd="0" destOrd="0" presId="urn:microsoft.com/office/officeart/2005/8/layout/vList4"/>
    <dgm:cxn modelId="{57EC4A17-E435-4E05-A09C-5296AE0B137B}" type="presOf" srcId="{6233C73B-5F79-4C4D-979F-F9456386BDB5}" destId="{81B46DA3-E9BE-4855-BE3E-D0CB6C0E8094}" srcOrd="0" destOrd="0" presId="urn:microsoft.com/office/officeart/2005/8/layout/vList4"/>
    <dgm:cxn modelId="{F6A21B64-A4B5-45D0-80B4-54906C6A44C0}" type="presParOf" srcId="{5ADE59E1-FA83-476B-9101-CF969EA2DF71}" destId="{B2F047AC-B82C-497C-AFFB-78796E7BAA5D}" srcOrd="0" destOrd="0" presId="urn:microsoft.com/office/officeart/2005/8/layout/vList4"/>
    <dgm:cxn modelId="{C186DA45-69FA-4041-8E8B-60C5F02FD943}" type="presParOf" srcId="{B2F047AC-B82C-497C-AFFB-78796E7BAA5D}" destId="{79E5E628-400C-484B-8172-65F85342D0B1}" srcOrd="0" destOrd="0" presId="urn:microsoft.com/office/officeart/2005/8/layout/vList4"/>
    <dgm:cxn modelId="{3BC7D2C9-74B3-47AE-AF66-775015009C1A}" type="presParOf" srcId="{B2F047AC-B82C-497C-AFFB-78796E7BAA5D}" destId="{62EBA8F5-0093-43F4-B949-7EDF8C13A474}" srcOrd="1" destOrd="0" presId="urn:microsoft.com/office/officeart/2005/8/layout/vList4"/>
    <dgm:cxn modelId="{29CD180C-B33D-4CA0-9450-BE5D1879541D}" type="presParOf" srcId="{B2F047AC-B82C-497C-AFFB-78796E7BAA5D}" destId="{B79F07B9-0E95-4E53-A22D-86EA22EAD659}" srcOrd="2" destOrd="0" presId="urn:microsoft.com/office/officeart/2005/8/layout/vList4"/>
    <dgm:cxn modelId="{73EDD454-88B1-4968-810B-E2E0990214C9}" type="presParOf" srcId="{5ADE59E1-FA83-476B-9101-CF969EA2DF71}" destId="{E79A979B-064C-49FE-A8C8-E47266B43D2B}" srcOrd="1" destOrd="0" presId="urn:microsoft.com/office/officeart/2005/8/layout/vList4"/>
    <dgm:cxn modelId="{A5A51F80-2752-41F5-8F46-C5F94A541A8C}" type="presParOf" srcId="{5ADE59E1-FA83-476B-9101-CF969EA2DF71}" destId="{C4E9C11C-0ABA-4241-B8B4-1874CC4E9AC2}" srcOrd="2" destOrd="0" presId="urn:microsoft.com/office/officeart/2005/8/layout/vList4"/>
    <dgm:cxn modelId="{E6B65AFA-C007-48E0-8095-858EB850F5D0}" type="presParOf" srcId="{C4E9C11C-0ABA-4241-B8B4-1874CC4E9AC2}" destId="{45B4ADC5-1157-46A2-A068-7D1E4615E774}" srcOrd="0" destOrd="0" presId="urn:microsoft.com/office/officeart/2005/8/layout/vList4"/>
    <dgm:cxn modelId="{E56F3391-B85C-4BD2-9901-B8440C07F572}" type="presParOf" srcId="{C4E9C11C-0ABA-4241-B8B4-1874CC4E9AC2}" destId="{7D553585-802F-4F20-9F93-0E09BBF90425}" srcOrd="1" destOrd="0" presId="urn:microsoft.com/office/officeart/2005/8/layout/vList4"/>
    <dgm:cxn modelId="{42E17A8D-F094-40A0-9BE5-023C29C449A6}" type="presParOf" srcId="{C4E9C11C-0ABA-4241-B8B4-1874CC4E9AC2}" destId="{64CC03E4-BA02-47DE-B1D5-B04687C75BB0}" srcOrd="2" destOrd="0" presId="urn:microsoft.com/office/officeart/2005/8/layout/vList4"/>
    <dgm:cxn modelId="{B4C679C0-1FD3-48D0-9F0B-49CF92942524}" type="presParOf" srcId="{5ADE59E1-FA83-476B-9101-CF969EA2DF71}" destId="{9068A540-A735-4D14-9237-54DA28D00823}" srcOrd="3" destOrd="0" presId="urn:microsoft.com/office/officeart/2005/8/layout/vList4"/>
    <dgm:cxn modelId="{256D329A-4DF5-488D-86FC-4FA08E209D85}" type="presParOf" srcId="{5ADE59E1-FA83-476B-9101-CF969EA2DF71}" destId="{E59072EE-DFC7-425E-9618-B5AE3D67253E}" srcOrd="4" destOrd="0" presId="urn:microsoft.com/office/officeart/2005/8/layout/vList4"/>
    <dgm:cxn modelId="{70DF6257-C491-48B3-AB26-B740508A4C05}" type="presParOf" srcId="{E59072EE-DFC7-425E-9618-B5AE3D67253E}" destId="{E5A7C4B9-479A-46BD-9714-6948A241F9F2}" srcOrd="0" destOrd="0" presId="urn:microsoft.com/office/officeart/2005/8/layout/vList4"/>
    <dgm:cxn modelId="{6C101539-50AF-47B5-8F9A-14AFFC19E12C}" type="presParOf" srcId="{E59072EE-DFC7-425E-9618-B5AE3D67253E}" destId="{2348FE02-92D0-4110-9F0E-C0D90BFEEAB2}" srcOrd="1" destOrd="0" presId="urn:microsoft.com/office/officeart/2005/8/layout/vList4"/>
    <dgm:cxn modelId="{37A251F4-B672-4E0E-905C-33CC01415868}" type="presParOf" srcId="{E59072EE-DFC7-425E-9618-B5AE3D67253E}" destId="{D3BBAD12-656C-4ADF-886C-9622B9888BD4}" srcOrd="2" destOrd="0" presId="urn:microsoft.com/office/officeart/2005/8/layout/vList4"/>
    <dgm:cxn modelId="{A4C54FBC-468A-41D5-9E82-5AE730107F3A}" type="presParOf" srcId="{5ADE59E1-FA83-476B-9101-CF969EA2DF71}" destId="{9FF01224-0D70-4A41-8E37-3170CC1D3266}" srcOrd="5" destOrd="0" presId="urn:microsoft.com/office/officeart/2005/8/layout/vList4"/>
    <dgm:cxn modelId="{B4BE1601-27A1-4B9D-95E2-75B8A5C6D284}" type="presParOf" srcId="{5ADE59E1-FA83-476B-9101-CF969EA2DF71}" destId="{56C276AB-7349-4369-91D6-748312B2F358}" srcOrd="6" destOrd="0" presId="urn:microsoft.com/office/officeart/2005/8/layout/vList4"/>
    <dgm:cxn modelId="{CC78F7AC-3A06-4DFE-A073-CE515CB4C8F6}" type="presParOf" srcId="{56C276AB-7349-4369-91D6-748312B2F358}" destId="{81B46DA3-E9BE-4855-BE3E-D0CB6C0E8094}" srcOrd="0" destOrd="0" presId="urn:microsoft.com/office/officeart/2005/8/layout/vList4"/>
    <dgm:cxn modelId="{D18409E5-5D38-4020-B580-B44D4BCD0BA3}" type="presParOf" srcId="{56C276AB-7349-4369-91D6-748312B2F358}" destId="{2562C40A-B598-40A8-A057-FAC38EBACAA7}" srcOrd="1" destOrd="0" presId="urn:microsoft.com/office/officeart/2005/8/layout/vList4"/>
    <dgm:cxn modelId="{8E38C077-DA3E-4E5C-B87B-DC3E8A9B39DA}" type="presParOf" srcId="{56C276AB-7349-4369-91D6-748312B2F358}" destId="{CD96E329-8019-42CF-87A2-E01A624E2A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A8FBD9-A9D0-40DD-A00B-DB709B4FA48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FE70300-7446-414C-8F1E-10677151A702}">
      <dgm:prSet phldrT="[Текст]"/>
      <dgm:spPr/>
      <dgm:t>
        <a:bodyPr/>
        <a:lstStyle/>
        <a:p>
          <a:r>
            <a:rPr lang="uk-UA" dirty="0" smtClean="0"/>
            <a:t>Красиве слово «декаданс»</a:t>
          </a:r>
          <a:endParaRPr lang="ru-RU" dirty="0"/>
        </a:p>
      </dgm:t>
    </dgm:pt>
    <dgm:pt modelId="{A08AA3F3-A523-410B-B80C-F4DCDCFC4F49}" type="parTrans" cxnId="{8C9C6BC6-89DB-46F7-88B3-BDE0E86B0017}">
      <dgm:prSet/>
      <dgm:spPr/>
      <dgm:t>
        <a:bodyPr/>
        <a:lstStyle/>
        <a:p>
          <a:endParaRPr lang="ru-RU"/>
        </a:p>
      </dgm:t>
    </dgm:pt>
    <dgm:pt modelId="{AE567370-A5DA-4FFA-85F0-4D8323A379C9}" type="sibTrans" cxnId="{8C9C6BC6-89DB-46F7-88B3-BDE0E86B0017}">
      <dgm:prSet/>
      <dgm:spPr/>
      <dgm:t>
        <a:bodyPr/>
        <a:lstStyle/>
        <a:p>
          <a:endParaRPr lang="ru-RU"/>
        </a:p>
      </dgm:t>
    </dgm:pt>
    <dgm:pt modelId="{3A0E198D-258E-4198-800B-E804E06DEBE9}">
      <dgm:prSet phldrT="[Текст]"/>
      <dgm:spPr/>
      <dgm:t>
        <a:bodyPr/>
        <a:lstStyle/>
        <a:p>
          <a:r>
            <a:rPr lang="uk-UA" dirty="0" smtClean="0"/>
            <a:t>Краса стає іншою</a:t>
          </a:r>
        </a:p>
        <a:p>
          <a:r>
            <a:rPr lang="uk-UA" dirty="0" smtClean="0"/>
            <a:t>або </a:t>
          </a:r>
        </a:p>
        <a:p>
          <a:r>
            <a:rPr lang="uk-UA" dirty="0" smtClean="0"/>
            <a:t>мистецтво поетизувати повторне </a:t>
          </a:r>
          <a:endParaRPr lang="ru-RU" dirty="0"/>
        </a:p>
      </dgm:t>
    </dgm:pt>
    <dgm:pt modelId="{4A7986D7-7147-4F56-9E50-DD4F50C8C160}" type="parTrans" cxnId="{225CDE54-62A8-4617-AE09-E9F8D474EB90}">
      <dgm:prSet/>
      <dgm:spPr/>
      <dgm:t>
        <a:bodyPr/>
        <a:lstStyle/>
        <a:p>
          <a:endParaRPr lang="ru-RU"/>
        </a:p>
      </dgm:t>
    </dgm:pt>
    <dgm:pt modelId="{F1E67A14-B79C-4E01-8B44-124461886D55}" type="sibTrans" cxnId="{225CDE54-62A8-4617-AE09-E9F8D474EB90}">
      <dgm:prSet/>
      <dgm:spPr/>
      <dgm:t>
        <a:bodyPr/>
        <a:lstStyle/>
        <a:p>
          <a:endParaRPr lang="ru-RU"/>
        </a:p>
      </dgm:t>
    </dgm:pt>
    <dgm:pt modelId="{1BD114A0-1094-4957-B2AF-253D820E71B8}">
      <dgm:prSet phldrT="[Текст]"/>
      <dgm:spPr/>
      <dgm:t>
        <a:bodyPr/>
        <a:lstStyle/>
        <a:p>
          <a:r>
            <a:rPr lang="uk-UA" dirty="0" smtClean="0"/>
            <a:t>Таємниця «жовтої книги» </a:t>
          </a:r>
          <a:endParaRPr lang="ru-RU" dirty="0"/>
        </a:p>
      </dgm:t>
    </dgm:pt>
    <dgm:pt modelId="{4A92F8B8-2490-45F1-9F91-F67A3ED183ED}" type="parTrans" cxnId="{69698CB5-771D-42EB-B132-0BBC9CAE03D2}">
      <dgm:prSet/>
      <dgm:spPr/>
      <dgm:t>
        <a:bodyPr/>
        <a:lstStyle/>
        <a:p>
          <a:endParaRPr lang="ru-RU"/>
        </a:p>
      </dgm:t>
    </dgm:pt>
    <dgm:pt modelId="{5BCC7BBB-2015-4471-8208-C2A17D6CE009}" type="sibTrans" cxnId="{69698CB5-771D-42EB-B132-0BBC9CAE03D2}">
      <dgm:prSet/>
      <dgm:spPr/>
      <dgm:t>
        <a:bodyPr/>
        <a:lstStyle/>
        <a:p>
          <a:endParaRPr lang="ru-RU"/>
        </a:p>
      </dgm:t>
    </dgm:pt>
    <dgm:pt modelId="{D18E862D-DC2F-483F-A833-B55D77A5C7DF}">
      <dgm:prSet phldrT="[Текст]"/>
      <dgm:spPr/>
      <dgm:t>
        <a:bodyPr/>
        <a:lstStyle/>
        <a:p>
          <a:r>
            <a:rPr lang="uk-UA" dirty="0" smtClean="0"/>
            <a:t>Декаданс і </a:t>
          </a:r>
          <a:r>
            <a:rPr lang="uk-UA" smtClean="0"/>
            <a:t>ХХІ ст.</a:t>
          </a:r>
          <a:endParaRPr lang="ru-RU" dirty="0"/>
        </a:p>
      </dgm:t>
    </dgm:pt>
    <dgm:pt modelId="{51872BB7-FEB4-459C-B942-DCA530343BC9}" type="parTrans" cxnId="{59FF1E50-549F-4124-B8BA-123944263C8B}">
      <dgm:prSet/>
      <dgm:spPr/>
      <dgm:t>
        <a:bodyPr/>
        <a:lstStyle/>
        <a:p>
          <a:endParaRPr lang="ru-RU"/>
        </a:p>
      </dgm:t>
    </dgm:pt>
    <dgm:pt modelId="{B059C728-F03B-4FA7-80F9-FC21A464C318}" type="sibTrans" cxnId="{59FF1E50-549F-4124-B8BA-123944263C8B}">
      <dgm:prSet/>
      <dgm:spPr/>
      <dgm:t>
        <a:bodyPr/>
        <a:lstStyle/>
        <a:p>
          <a:endParaRPr lang="ru-RU"/>
        </a:p>
      </dgm:t>
    </dgm:pt>
    <dgm:pt modelId="{C086D2D0-4F32-49C4-8130-63FFEF5E4862}" type="pres">
      <dgm:prSet presAssocID="{0EA8FBD9-A9D0-40DD-A00B-DB709B4FA4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11F698-D31F-43F5-A54B-31C755992F0D}" type="pres">
      <dgm:prSet presAssocID="{8FE70300-7446-414C-8F1E-10677151A70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83466-FC49-4A7A-B23A-764A1FF8EFC5}" type="pres">
      <dgm:prSet presAssocID="{AE567370-A5DA-4FFA-85F0-4D8323A379C9}" presName="sibTrans" presStyleCnt="0"/>
      <dgm:spPr/>
    </dgm:pt>
    <dgm:pt modelId="{64A9DFC1-2F05-4A09-8E98-D353CFA70DBE}" type="pres">
      <dgm:prSet presAssocID="{3A0E198D-258E-4198-800B-E804E06DEBE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727B8-8AE3-4849-8047-DD3CF1ACE642}" type="pres">
      <dgm:prSet presAssocID="{F1E67A14-B79C-4E01-8B44-124461886D55}" presName="sibTrans" presStyleCnt="0"/>
      <dgm:spPr/>
    </dgm:pt>
    <dgm:pt modelId="{DDECE7FF-8F47-4249-99C4-0ED3BF29685B}" type="pres">
      <dgm:prSet presAssocID="{1BD114A0-1094-4957-B2AF-253D820E71B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B4CCA-5F1A-4304-AD99-FD7D43291A36}" type="pres">
      <dgm:prSet presAssocID="{5BCC7BBB-2015-4471-8208-C2A17D6CE009}" presName="sibTrans" presStyleCnt="0"/>
      <dgm:spPr/>
    </dgm:pt>
    <dgm:pt modelId="{27C57AA9-3B8D-4BD8-B61A-68969B82388B}" type="pres">
      <dgm:prSet presAssocID="{D18E862D-DC2F-483F-A833-B55D77A5C7D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698CB5-771D-42EB-B132-0BBC9CAE03D2}" srcId="{0EA8FBD9-A9D0-40DD-A00B-DB709B4FA48D}" destId="{1BD114A0-1094-4957-B2AF-253D820E71B8}" srcOrd="2" destOrd="0" parTransId="{4A92F8B8-2490-45F1-9F91-F67A3ED183ED}" sibTransId="{5BCC7BBB-2015-4471-8208-C2A17D6CE009}"/>
    <dgm:cxn modelId="{7EA8C870-65A0-48C9-ACA3-7E8EE92A38D1}" type="presOf" srcId="{1BD114A0-1094-4957-B2AF-253D820E71B8}" destId="{DDECE7FF-8F47-4249-99C4-0ED3BF29685B}" srcOrd="0" destOrd="0" presId="urn:microsoft.com/office/officeart/2005/8/layout/default"/>
    <dgm:cxn modelId="{33D91928-8BA3-43D4-A30C-76662A6C8F54}" type="presOf" srcId="{8FE70300-7446-414C-8F1E-10677151A702}" destId="{E111F698-D31F-43F5-A54B-31C755992F0D}" srcOrd="0" destOrd="0" presId="urn:microsoft.com/office/officeart/2005/8/layout/default"/>
    <dgm:cxn modelId="{225CDE54-62A8-4617-AE09-E9F8D474EB90}" srcId="{0EA8FBD9-A9D0-40DD-A00B-DB709B4FA48D}" destId="{3A0E198D-258E-4198-800B-E804E06DEBE9}" srcOrd="1" destOrd="0" parTransId="{4A7986D7-7147-4F56-9E50-DD4F50C8C160}" sibTransId="{F1E67A14-B79C-4E01-8B44-124461886D55}"/>
    <dgm:cxn modelId="{8C9C6BC6-89DB-46F7-88B3-BDE0E86B0017}" srcId="{0EA8FBD9-A9D0-40DD-A00B-DB709B4FA48D}" destId="{8FE70300-7446-414C-8F1E-10677151A702}" srcOrd="0" destOrd="0" parTransId="{A08AA3F3-A523-410B-B80C-F4DCDCFC4F49}" sibTransId="{AE567370-A5DA-4FFA-85F0-4D8323A379C9}"/>
    <dgm:cxn modelId="{DBD915AE-8F51-4AC7-B539-F504765F2DBB}" type="presOf" srcId="{0EA8FBD9-A9D0-40DD-A00B-DB709B4FA48D}" destId="{C086D2D0-4F32-49C4-8130-63FFEF5E4862}" srcOrd="0" destOrd="0" presId="urn:microsoft.com/office/officeart/2005/8/layout/default"/>
    <dgm:cxn modelId="{52204A5D-FA85-4F83-89ED-331529E13445}" type="presOf" srcId="{D18E862D-DC2F-483F-A833-B55D77A5C7DF}" destId="{27C57AA9-3B8D-4BD8-B61A-68969B82388B}" srcOrd="0" destOrd="0" presId="urn:microsoft.com/office/officeart/2005/8/layout/default"/>
    <dgm:cxn modelId="{59FF1E50-549F-4124-B8BA-123944263C8B}" srcId="{0EA8FBD9-A9D0-40DD-A00B-DB709B4FA48D}" destId="{D18E862D-DC2F-483F-A833-B55D77A5C7DF}" srcOrd="3" destOrd="0" parTransId="{51872BB7-FEB4-459C-B942-DCA530343BC9}" sibTransId="{B059C728-F03B-4FA7-80F9-FC21A464C318}"/>
    <dgm:cxn modelId="{2E107752-F21C-48E3-9E32-D20D47863929}" type="presOf" srcId="{3A0E198D-258E-4198-800B-E804E06DEBE9}" destId="{64A9DFC1-2F05-4A09-8E98-D353CFA70DBE}" srcOrd="0" destOrd="0" presId="urn:microsoft.com/office/officeart/2005/8/layout/default"/>
    <dgm:cxn modelId="{9A26B974-8D8B-4B96-B67D-1DEFBE1A4E13}" type="presParOf" srcId="{C086D2D0-4F32-49C4-8130-63FFEF5E4862}" destId="{E111F698-D31F-43F5-A54B-31C755992F0D}" srcOrd="0" destOrd="0" presId="urn:microsoft.com/office/officeart/2005/8/layout/default"/>
    <dgm:cxn modelId="{8A786006-7602-45E0-83AD-792E669F9FF0}" type="presParOf" srcId="{C086D2D0-4F32-49C4-8130-63FFEF5E4862}" destId="{88083466-FC49-4A7A-B23A-764A1FF8EFC5}" srcOrd="1" destOrd="0" presId="urn:microsoft.com/office/officeart/2005/8/layout/default"/>
    <dgm:cxn modelId="{F60F2482-0D92-4297-9117-4769ECEC16C3}" type="presParOf" srcId="{C086D2D0-4F32-49C4-8130-63FFEF5E4862}" destId="{64A9DFC1-2F05-4A09-8E98-D353CFA70DBE}" srcOrd="2" destOrd="0" presId="urn:microsoft.com/office/officeart/2005/8/layout/default"/>
    <dgm:cxn modelId="{574CF27A-AA00-4C6B-B018-3DA8EBEED884}" type="presParOf" srcId="{C086D2D0-4F32-49C4-8130-63FFEF5E4862}" destId="{7A4727B8-8AE3-4849-8047-DD3CF1ACE642}" srcOrd="3" destOrd="0" presId="urn:microsoft.com/office/officeart/2005/8/layout/default"/>
    <dgm:cxn modelId="{0E55194F-0474-4A3C-ACEE-ABE434355C06}" type="presParOf" srcId="{C086D2D0-4F32-49C4-8130-63FFEF5E4862}" destId="{DDECE7FF-8F47-4249-99C4-0ED3BF29685B}" srcOrd="4" destOrd="0" presId="urn:microsoft.com/office/officeart/2005/8/layout/default"/>
    <dgm:cxn modelId="{E91963B0-B042-468A-98B9-86203E7F2BE3}" type="presParOf" srcId="{C086D2D0-4F32-49C4-8130-63FFEF5E4862}" destId="{BA2B4CCA-5F1A-4304-AD99-FD7D43291A36}" srcOrd="5" destOrd="0" presId="urn:microsoft.com/office/officeart/2005/8/layout/default"/>
    <dgm:cxn modelId="{D5BA00D7-F9A0-494F-9267-C5F973F5CD20}" type="presParOf" srcId="{C086D2D0-4F32-49C4-8130-63FFEF5E4862}" destId="{27C57AA9-3B8D-4BD8-B61A-68969B82388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FA69D-F654-447E-A15D-568E0E6EEADA}">
      <dsp:nvSpPr>
        <dsp:cNvPr id="0" name=""/>
        <dsp:cNvSpPr/>
      </dsp:nvSpPr>
      <dsp:spPr>
        <a:xfrm>
          <a:off x="0" y="763099"/>
          <a:ext cx="2820865" cy="1692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Науковий прогрес та передчуття «кінця світу»: чи існує зв’язок? </a:t>
          </a:r>
          <a:endParaRPr lang="ru-RU" sz="2600" kern="1200" dirty="0"/>
        </a:p>
      </dsp:txBody>
      <dsp:txXfrm>
        <a:off x="0" y="763099"/>
        <a:ext cx="2820865" cy="1692519"/>
      </dsp:txXfrm>
    </dsp:sp>
    <dsp:sp modelId="{CF1ECFB0-9882-4264-970B-4F7852191DF8}">
      <dsp:nvSpPr>
        <dsp:cNvPr id="0" name=""/>
        <dsp:cNvSpPr/>
      </dsp:nvSpPr>
      <dsp:spPr>
        <a:xfrm>
          <a:off x="3102951" y="763099"/>
          <a:ext cx="2820865" cy="1692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Культ магії та техніки: що поєднує протилежності?</a:t>
          </a:r>
          <a:endParaRPr lang="ru-RU" sz="2600" kern="1200" dirty="0"/>
        </a:p>
      </dsp:txBody>
      <dsp:txXfrm>
        <a:off x="3102951" y="763099"/>
        <a:ext cx="2820865" cy="1692519"/>
      </dsp:txXfrm>
    </dsp:sp>
    <dsp:sp modelId="{6FB63839-CDC1-4600-9FEF-7FBEF0E94604}">
      <dsp:nvSpPr>
        <dsp:cNvPr id="0" name=""/>
        <dsp:cNvSpPr/>
      </dsp:nvSpPr>
      <dsp:spPr>
        <a:xfrm>
          <a:off x="6205903" y="763099"/>
          <a:ext cx="2820865" cy="1692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Чому набуває популярності детектив?</a:t>
          </a:r>
          <a:endParaRPr lang="ru-RU" sz="2600" kern="1200" dirty="0"/>
        </a:p>
      </dsp:txBody>
      <dsp:txXfrm>
        <a:off x="6205903" y="763099"/>
        <a:ext cx="2820865" cy="1692519"/>
      </dsp:txXfrm>
    </dsp:sp>
    <dsp:sp modelId="{C28E4D56-6124-4973-8E02-AC2F92B6296C}">
      <dsp:nvSpPr>
        <dsp:cNvPr id="0" name=""/>
        <dsp:cNvSpPr/>
      </dsp:nvSpPr>
      <dsp:spPr>
        <a:xfrm>
          <a:off x="1551475" y="2737704"/>
          <a:ext cx="2820865" cy="1692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Нова модель </a:t>
          </a:r>
          <a:r>
            <a:rPr lang="uk-UA" sz="2600" kern="1200" dirty="0" err="1" smtClean="0"/>
            <a:t>фемінності</a:t>
          </a:r>
          <a:r>
            <a:rPr lang="uk-UA" sz="2600" kern="1200" dirty="0" smtClean="0"/>
            <a:t> в європейському суспільстві</a:t>
          </a:r>
          <a:endParaRPr lang="ru-RU" sz="2600" kern="1200" dirty="0"/>
        </a:p>
      </dsp:txBody>
      <dsp:txXfrm>
        <a:off x="1551475" y="2737704"/>
        <a:ext cx="2820865" cy="1692519"/>
      </dsp:txXfrm>
    </dsp:sp>
    <dsp:sp modelId="{8779B9A0-AA87-48A8-A908-41E058DD5B5F}">
      <dsp:nvSpPr>
        <dsp:cNvPr id="0" name=""/>
        <dsp:cNvSpPr/>
      </dsp:nvSpPr>
      <dsp:spPr>
        <a:xfrm>
          <a:off x="4654427" y="2737704"/>
          <a:ext cx="2820865" cy="1692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err="1" smtClean="0"/>
            <a:t>Дарв</a:t>
          </a:r>
          <a:r>
            <a:rPr lang="ru-RU" sz="2600" kern="1200" dirty="0" smtClean="0"/>
            <a:t>і</a:t>
          </a:r>
          <a:r>
            <a:rPr lang="uk-UA" sz="2600" kern="1200" dirty="0" err="1" smtClean="0"/>
            <a:t>ністська</a:t>
          </a:r>
          <a:r>
            <a:rPr lang="uk-UA" sz="2600" kern="1200" dirty="0" smtClean="0"/>
            <a:t> травма</a:t>
          </a:r>
          <a:endParaRPr lang="ru-RU" sz="2600" kern="1200" dirty="0"/>
        </a:p>
      </dsp:txBody>
      <dsp:txXfrm>
        <a:off x="4654427" y="2737704"/>
        <a:ext cx="2820865" cy="16925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A3B8B-9AF3-4F5D-9D35-02C80ECF8F7A}">
      <dsp:nvSpPr>
        <dsp:cNvPr id="0" name=""/>
        <dsp:cNvSpPr/>
      </dsp:nvSpPr>
      <dsp:spPr>
        <a:xfrm>
          <a:off x="1989338" y="2139461"/>
          <a:ext cx="533324" cy="1016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6662" y="0"/>
              </a:lnTo>
              <a:lnTo>
                <a:pt x="266662" y="1016244"/>
              </a:lnTo>
              <a:lnTo>
                <a:pt x="533324" y="10162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27308" y="2618891"/>
        <a:ext cx="57384" cy="57384"/>
      </dsp:txXfrm>
    </dsp:sp>
    <dsp:sp modelId="{BACA9FFC-664E-4E50-A8BC-B29F4B8C6F36}">
      <dsp:nvSpPr>
        <dsp:cNvPr id="0" name=""/>
        <dsp:cNvSpPr/>
      </dsp:nvSpPr>
      <dsp:spPr>
        <a:xfrm>
          <a:off x="1989338" y="2093741"/>
          <a:ext cx="5333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332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42667" y="2126128"/>
        <a:ext cx="26666" cy="26666"/>
      </dsp:txXfrm>
    </dsp:sp>
    <dsp:sp modelId="{7B049884-0AA6-4590-8C33-BC0540C1E47A}">
      <dsp:nvSpPr>
        <dsp:cNvPr id="0" name=""/>
        <dsp:cNvSpPr/>
      </dsp:nvSpPr>
      <dsp:spPr>
        <a:xfrm>
          <a:off x="1989338" y="1123217"/>
          <a:ext cx="533324" cy="1016244"/>
        </a:xfrm>
        <a:custGeom>
          <a:avLst/>
          <a:gdLst/>
          <a:ahLst/>
          <a:cxnLst/>
          <a:rect l="0" t="0" r="0" b="0"/>
          <a:pathLst>
            <a:path>
              <a:moveTo>
                <a:pt x="0" y="1016244"/>
              </a:moveTo>
              <a:lnTo>
                <a:pt x="266662" y="1016244"/>
              </a:lnTo>
              <a:lnTo>
                <a:pt x="266662" y="0"/>
              </a:lnTo>
              <a:lnTo>
                <a:pt x="5333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27308" y="1602647"/>
        <a:ext cx="57384" cy="57384"/>
      </dsp:txXfrm>
    </dsp:sp>
    <dsp:sp modelId="{093589E6-6215-406E-8CFC-04EB15E7DADA}">
      <dsp:nvSpPr>
        <dsp:cNvPr id="0" name=""/>
        <dsp:cNvSpPr/>
      </dsp:nvSpPr>
      <dsp:spPr>
        <a:xfrm rot="16200000">
          <a:off x="-556620" y="1732963"/>
          <a:ext cx="4278923" cy="812995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ПРЕДТЕЧА ДЕКАДАНСУ</a:t>
          </a:r>
          <a:endParaRPr lang="ru-RU" sz="3400" kern="1200" dirty="0"/>
        </a:p>
      </dsp:txBody>
      <dsp:txXfrm>
        <a:off x="-556620" y="1732963"/>
        <a:ext cx="4278923" cy="812995"/>
      </dsp:txXfrm>
    </dsp:sp>
    <dsp:sp modelId="{FA654F89-42C4-4DFA-B80A-610804A0E83F}">
      <dsp:nvSpPr>
        <dsp:cNvPr id="0" name=""/>
        <dsp:cNvSpPr/>
      </dsp:nvSpPr>
      <dsp:spPr>
        <a:xfrm>
          <a:off x="2522663" y="716719"/>
          <a:ext cx="2666624" cy="812995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Оспівав красу смерті</a:t>
          </a:r>
          <a:endParaRPr lang="ru-RU" sz="2700" kern="1200" dirty="0"/>
        </a:p>
      </dsp:txBody>
      <dsp:txXfrm>
        <a:off x="2522663" y="716719"/>
        <a:ext cx="2666624" cy="812995"/>
      </dsp:txXfrm>
    </dsp:sp>
    <dsp:sp modelId="{BFCD12B6-CBF5-4D76-B929-B96B8D8677EA}">
      <dsp:nvSpPr>
        <dsp:cNvPr id="0" name=""/>
        <dsp:cNvSpPr/>
      </dsp:nvSpPr>
      <dsp:spPr>
        <a:xfrm>
          <a:off x="2522663" y="1732963"/>
          <a:ext cx="2666624" cy="812995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Відокремив мораль від краси</a:t>
          </a:r>
          <a:endParaRPr lang="ru-RU" sz="2700" kern="1200" dirty="0"/>
        </a:p>
      </dsp:txBody>
      <dsp:txXfrm>
        <a:off x="2522663" y="1732963"/>
        <a:ext cx="2666624" cy="812995"/>
      </dsp:txXfrm>
    </dsp:sp>
    <dsp:sp modelId="{14BAEB31-9AFA-4157-8AF5-120C79EB4042}">
      <dsp:nvSpPr>
        <dsp:cNvPr id="0" name=""/>
        <dsp:cNvSpPr/>
      </dsp:nvSpPr>
      <dsp:spPr>
        <a:xfrm>
          <a:off x="2522663" y="2749208"/>
          <a:ext cx="2666624" cy="812995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/>
            <a:t>Естетизував</a:t>
          </a:r>
          <a:r>
            <a:rPr lang="uk-UA" sz="2700" kern="1200" dirty="0" smtClean="0"/>
            <a:t> жахливе </a:t>
          </a:r>
          <a:endParaRPr lang="ru-RU" sz="2700" kern="1200" dirty="0"/>
        </a:p>
      </dsp:txBody>
      <dsp:txXfrm>
        <a:off x="2522663" y="2749208"/>
        <a:ext cx="2666624" cy="8129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C2FA2-95C5-4169-BF9F-B0E663B470C8}">
      <dsp:nvSpPr>
        <dsp:cNvPr id="0" name=""/>
        <dsp:cNvSpPr/>
      </dsp:nvSpPr>
      <dsp:spPr>
        <a:xfrm>
          <a:off x="518394" y="580"/>
          <a:ext cx="2507793" cy="172786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CCB6A-5F97-4B97-BEB6-500AC931C52B}">
      <dsp:nvSpPr>
        <dsp:cNvPr id="0" name=""/>
        <dsp:cNvSpPr/>
      </dsp:nvSpPr>
      <dsp:spPr>
        <a:xfrm>
          <a:off x="518394" y="1728449"/>
          <a:ext cx="2507793" cy="930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Мистецтво заради мистецтва, «чисте мистецтво»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394" y="1728449"/>
        <a:ext cx="2507793" cy="930391"/>
      </dsp:txXfrm>
    </dsp:sp>
    <dsp:sp modelId="{FE03DFE7-05DB-4372-AA7F-037D334BD057}">
      <dsp:nvSpPr>
        <dsp:cNvPr id="0" name=""/>
        <dsp:cNvSpPr/>
      </dsp:nvSpPr>
      <dsp:spPr>
        <a:xfrm>
          <a:off x="3277072" y="580"/>
          <a:ext cx="2507793" cy="172786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DB26E-7631-4F9C-A54C-7A2E71477CA8}">
      <dsp:nvSpPr>
        <dsp:cNvPr id="0" name=""/>
        <dsp:cNvSpPr/>
      </dsp:nvSpPr>
      <dsp:spPr>
        <a:xfrm>
          <a:off x="3277072" y="1728449"/>
          <a:ext cx="2507793" cy="930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Естетизація потворного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7072" y="1728449"/>
        <a:ext cx="2507793" cy="930391"/>
      </dsp:txXfrm>
    </dsp:sp>
    <dsp:sp modelId="{2BD308AE-2BE9-4AA3-8181-409E81C1108B}">
      <dsp:nvSpPr>
        <dsp:cNvPr id="0" name=""/>
        <dsp:cNvSpPr/>
      </dsp:nvSpPr>
      <dsp:spPr>
        <a:xfrm>
          <a:off x="6035750" y="580"/>
          <a:ext cx="2507793" cy="172786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7458A-36CC-415B-8D8A-8AB3E7927E64}">
      <dsp:nvSpPr>
        <dsp:cNvPr id="0" name=""/>
        <dsp:cNvSpPr/>
      </dsp:nvSpPr>
      <dsp:spPr>
        <a:xfrm>
          <a:off x="6035750" y="1728449"/>
          <a:ext cx="2507793" cy="930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 штучного  - не природного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35750" y="1728449"/>
        <a:ext cx="2507793" cy="930391"/>
      </dsp:txXfrm>
    </dsp:sp>
    <dsp:sp modelId="{85E2D24C-E5DF-46E1-A780-24627FBC8A5F}">
      <dsp:nvSpPr>
        <dsp:cNvPr id="0" name=""/>
        <dsp:cNvSpPr/>
      </dsp:nvSpPr>
      <dsp:spPr>
        <a:xfrm>
          <a:off x="3277072" y="2909620"/>
          <a:ext cx="2507793" cy="172786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2B9B8-D35C-4583-917D-3A0BDE97E9CB}">
      <dsp:nvSpPr>
        <dsp:cNvPr id="0" name=""/>
        <dsp:cNvSpPr/>
      </dsp:nvSpPr>
      <dsp:spPr>
        <a:xfrm>
          <a:off x="2671302" y="4637490"/>
          <a:ext cx="3719333" cy="930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Ірраціональне,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фантастичне,містичне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1302" y="4637490"/>
        <a:ext cx="3719333" cy="9303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C2FA2-95C5-4169-BF9F-B0E663B470C8}">
      <dsp:nvSpPr>
        <dsp:cNvPr id="0" name=""/>
        <dsp:cNvSpPr/>
      </dsp:nvSpPr>
      <dsp:spPr>
        <a:xfrm>
          <a:off x="454702" y="2805"/>
          <a:ext cx="2547599" cy="175529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CCB6A-5F97-4B97-BEB6-500AC931C52B}">
      <dsp:nvSpPr>
        <dsp:cNvPr id="0" name=""/>
        <dsp:cNvSpPr/>
      </dsp:nvSpPr>
      <dsp:spPr>
        <a:xfrm>
          <a:off x="454702" y="1758101"/>
          <a:ext cx="2547599" cy="94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Інтуїція,а не розум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702" y="1758101"/>
        <a:ext cx="2547599" cy="945159"/>
      </dsp:txXfrm>
    </dsp:sp>
    <dsp:sp modelId="{FE03DFE7-05DB-4372-AA7F-037D334BD057}">
      <dsp:nvSpPr>
        <dsp:cNvPr id="0" name=""/>
        <dsp:cNvSpPr/>
      </dsp:nvSpPr>
      <dsp:spPr>
        <a:xfrm>
          <a:off x="3257169" y="2805"/>
          <a:ext cx="2547599" cy="175529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DB26E-7631-4F9C-A54C-7A2E71477CA8}">
      <dsp:nvSpPr>
        <dsp:cNvPr id="0" name=""/>
        <dsp:cNvSpPr/>
      </dsp:nvSpPr>
      <dsp:spPr>
        <a:xfrm>
          <a:off x="3257169" y="1758101"/>
          <a:ext cx="2547599" cy="94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Замилування смертю, хворобами, патологіями.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«Заборонені теми»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Персонаж індивідуаліст,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аморальна особистість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7169" y="1758101"/>
        <a:ext cx="2547599" cy="945159"/>
      </dsp:txXfrm>
    </dsp:sp>
    <dsp:sp modelId="{2BD308AE-2BE9-4AA3-8181-409E81C1108B}">
      <dsp:nvSpPr>
        <dsp:cNvPr id="0" name=""/>
        <dsp:cNvSpPr/>
      </dsp:nvSpPr>
      <dsp:spPr>
        <a:xfrm>
          <a:off x="6059635" y="2805"/>
          <a:ext cx="2547599" cy="175529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7458A-36CC-415B-8D8A-8AB3E7927E64}">
      <dsp:nvSpPr>
        <dsp:cNvPr id="0" name=""/>
        <dsp:cNvSpPr/>
      </dsp:nvSpPr>
      <dsp:spPr>
        <a:xfrm>
          <a:off x="6059635" y="1758101"/>
          <a:ext cx="2547599" cy="94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Настрої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розчарування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втоми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смутку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меланхолії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УТОМА ВІД ЖИТТЯ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9635" y="1758101"/>
        <a:ext cx="2547599" cy="945159"/>
      </dsp:txXfrm>
    </dsp:sp>
    <dsp:sp modelId="{85E2D24C-E5DF-46E1-A780-24627FBC8A5F}">
      <dsp:nvSpPr>
        <dsp:cNvPr id="0" name=""/>
        <dsp:cNvSpPr/>
      </dsp:nvSpPr>
      <dsp:spPr>
        <a:xfrm>
          <a:off x="1121796" y="3291843"/>
          <a:ext cx="2111960" cy="156965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2B9B8-D35C-4583-917D-3A0BDE97E9CB}">
      <dsp:nvSpPr>
        <dsp:cNvPr id="0" name=""/>
        <dsp:cNvSpPr/>
      </dsp:nvSpPr>
      <dsp:spPr>
        <a:xfrm>
          <a:off x="2641783" y="4620497"/>
          <a:ext cx="3778370" cy="945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1783" y="4620497"/>
        <a:ext cx="3778370" cy="945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05B4D-8CBF-48ED-A7A2-37345CAE95BF}">
      <dsp:nvSpPr>
        <dsp:cNvPr id="0" name=""/>
        <dsp:cNvSpPr/>
      </dsp:nvSpPr>
      <dsp:spPr>
        <a:xfrm>
          <a:off x="-5856557" y="-896299"/>
          <a:ext cx="6972244" cy="6972244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A8CB0-6EB9-4115-A361-7AD353D71D92}">
      <dsp:nvSpPr>
        <dsp:cNvPr id="0" name=""/>
        <dsp:cNvSpPr/>
      </dsp:nvSpPr>
      <dsp:spPr>
        <a:xfrm>
          <a:off x="583972" y="398211"/>
          <a:ext cx="7549374" cy="79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89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Телефон,радіо,телеграф</a:t>
          </a:r>
          <a:endParaRPr lang="ru-RU" sz="4100" kern="1200" dirty="0"/>
        </a:p>
      </dsp:txBody>
      <dsp:txXfrm>
        <a:off x="583972" y="398211"/>
        <a:ext cx="7549374" cy="796836"/>
      </dsp:txXfrm>
    </dsp:sp>
    <dsp:sp modelId="{138C119F-A60A-45A3-934A-B6383A621A14}">
      <dsp:nvSpPr>
        <dsp:cNvPr id="0" name=""/>
        <dsp:cNvSpPr/>
      </dsp:nvSpPr>
      <dsp:spPr>
        <a:xfrm>
          <a:off x="85949" y="298606"/>
          <a:ext cx="996045" cy="9960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7C2CE-CD8B-40DA-B8F5-48F47EDE399C}">
      <dsp:nvSpPr>
        <dsp:cNvPr id="0" name=""/>
        <dsp:cNvSpPr/>
      </dsp:nvSpPr>
      <dsp:spPr>
        <a:xfrm>
          <a:off x="1040816" y="1593673"/>
          <a:ext cx="7092530" cy="79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89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Динаміт</a:t>
          </a:r>
          <a:endParaRPr lang="ru-RU" sz="4100" kern="1200" dirty="0"/>
        </a:p>
      </dsp:txBody>
      <dsp:txXfrm>
        <a:off x="1040816" y="1593673"/>
        <a:ext cx="7092530" cy="796836"/>
      </dsp:txXfrm>
    </dsp:sp>
    <dsp:sp modelId="{AFC94AB5-AA90-4B78-B831-820E069B42BC}">
      <dsp:nvSpPr>
        <dsp:cNvPr id="0" name=""/>
        <dsp:cNvSpPr/>
      </dsp:nvSpPr>
      <dsp:spPr>
        <a:xfrm>
          <a:off x="542793" y="1494068"/>
          <a:ext cx="996045" cy="9960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24298-6BD7-46F4-8E88-FFA8821A974C}">
      <dsp:nvSpPr>
        <dsp:cNvPr id="0" name=""/>
        <dsp:cNvSpPr/>
      </dsp:nvSpPr>
      <dsp:spPr>
        <a:xfrm>
          <a:off x="1040816" y="2789135"/>
          <a:ext cx="7092530" cy="79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89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Кінематограф</a:t>
          </a:r>
          <a:endParaRPr lang="ru-RU" sz="4100" kern="1200" dirty="0"/>
        </a:p>
      </dsp:txBody>
      <dsp:txXfrm>
        <a:off x="1040816" y="2789135"/>
        <a:ext cx="7092530" cy="796836"/>
      </dsp:txXfrm>
    </dsp:sp>
    <dsp:sp modelId="{3B76137B-DE01-45A0-8B9A-67A646F0E2E0}">
      <dsp:nvSpPr>
        <dsp:cNvPr id="0" name=""/>
        <dsp:cNvSpPr/>
      </dsp:nvSpPr>
      <dsp:spPr>
        <a:xfrm>
          <a:off x="542793" y="2689531"/>
          <a:ext cx="996045" cy="9960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9B2DD-8EA2-4084-8C55-0A6BCCE2B462}">
      <dsp:nvSpPr>
        <dsp:cNvPr id="0" name=""/>
        <dsp:cNvSpPr/>
      </dsp:nvSpPr>
      <dsp:spPr>
        <a:xfrm>
          <a:off x="583972" y="3984598"/>
          <a:ext cx="7549374" cy="796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89" tIns="104140" rIns="104140" bIns="10414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Неонова реклама</a:t>
          </a:r>
          <a:endParaRPr lang="ru-RU" sz="4100" kern="1200" dirty="0"/>
        </a:p>
      </dsp:txBody>
      <dsp:txXfrm>
        <a:off x="583972" y="3984598"/>
        <a:ext cx="7549374" cy="796836"/>
      </dsp:txXfrm>
    </dsp:sp>
    <dsp:sp modelId="{70957717-AB21-4FF9-9830-F76BFF8C7B55}">
      <dsp:nvSpPr>
        <dsp:cNvPr id="0" name=""/>
        <dsp:cNvSpPr/>
      </dsp:nvSpPr>
      <dsp:spPr>
        <a:xfrm>
          <a:off x="85949" y="3884993"/>
          <a:ext cx="996045" cy="9960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06859-9872-41D3-81CE-44523FCCA583}">
      <dsp:nvSpPr>
        <dsp:cNvPr id="0" name=""/>
        <dsp:cNvSpPr/>
      </dsp:nvSpPr>
      <dsp:spPr>
        <a:xfrm>
          <a:off x="0" y="0"/>
          <a:ext cx="7784122" cy="182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F9DC4-E7BF-45AA-984A-94B1F543C4B4}">
      <dsp:nvSpPr>
        <dsp:cNvPr id="0" name=""/>
        <dsp:cNvSpPr/>
      </dsp:nvSpPr>
      <dsp:spPr>
        <a:xfrm>
          <a:off x="645109" y="243840"/>
          <a:ext cx="2029344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1483D-D348-4042-8C40-6AA891A827EC}">
      <dsp:nvSpPr>
        <dsp:cNvPr id="0" name=""/>
        <dsp:cNvSpPr/>
      </dsp:nvSpPr>
      <dsp:spPr>
        <a:xfrm rot="10800000">
          <a:off x="236074" y="1828799"/>
          <a:ext cx="2847414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Індустріалізація та урбанізація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04814" y="1828799"/>
        <a:ext cx="2709934" cy="2166460"/>
      </dsp:txXfrm>
    </dsp:sp>
    <dsp:sp modelId="{C38038E5-604F-4221-AA33-16C2511CE5E9}">
      <dsp:nvSpPr>
        <dsp:cNvPr id="0" name=""/>
        <dsp:cNvSpPr/>
      </dsp:nvSpPr>
      <dsp:spPr>
        <a:xfrm>
          <a:off x="3286423" y="243840"/>
          <a:ext cx="2029344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D7764-2FA8-4514-A98D-87A50ADD1EE2}">
      <dsp:nvSpPr>
        <dsp:cNvPr id="0" name=""/>
        <dsp:cNvSpPr/>
      </dsp:nvSpPr>
      <dsp:spPr>
        <a:xfrm rot="10800000">
          <a:off x="3286423" y="1828799"/>
          <a:ext cx="2029344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Глобалізація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48832" y="1828799"/>
        <a:ext cx="1904526" cy="2172791"/>
      </dsp:txXfrm>
    </dsp:sp>
    <dsp:sp modelId="{F7B503C1-73C3-4111-9837-7C66AF8262CB}">
      <dsp:nvSpPr>
        <dsp:cNvPr id="0" name=""/>
        <dsp:cNvSpPr/>
      </dsp:nvSpPr>
      <dsp:spPr>
        <a:xfrm>
          <a:off x="5518702" y="243840"/>
          <a:ext cx="2029344" cy="13411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30BD8-3EA3-4916-8A37-6CE72D6C113C}">
      <dsp:nvSpPr>
        <dsp:cNvPr id="0" name=""/>
        <dsp:cNvSpPr/>
      </dsp:nvSpPr>
      <dsp:spPr>
        <a:xfrm rot="10800000">
          <a:off x="5518702" y="1828799"/>
          <a:ext cx="2029344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Загострення соціальних протиріч та конфліктів 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581111" y="1828799"/>
        <a:ext cx="1904526" cy="2172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F020B-B255-4C37-9A2E-0D0A0CD226F4}">
      <dsp:nvSpPr>
        <dsp:cNvPr id="0" name=""/>
        <dsp:cNvSpPr/>
      </dsp:nvSpPr>
      <dsp:spPr>
        <a:xfrm>
          <a:off x="526" y="1270099"/>
          <a:ext cx="2053828" cy="1232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Публікація праці «Походження видів» (теорія еволюції) = вибух атомної бомби</a:t>
          </a:r>
          <a:endParaRPr lang="ru-RU" sz="1300" kern="1200" dirty="0"/>
        </a:p>
      </dsp:txBody>
      <dsp:txXfrm>
        <a:off x="526" y="1270099"/>
        <a:ext cx="2053828" cy="1232297"/>
      </dsp:txXfrm>
    </dsp:sp>
    <dsp:sp modelId="{5B60BDB9-ADCC-474B-B20C-6D56B723638F}">
      <dsp:nvSpPr>
        <dsp:cNvPr id="0" name=""/>
        <dsp:cNvSpPr/>
      </dsp:nvSpPr>
      <dsp:spPr>
        <a:xfrm>
          <a:off x="2259737" y="1270099"/>
          <a:ext cx="2053828" cy="1232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Конкурентна </a:t>
          </a:r>
          <a:r>
            <a:rPr lang="uk-UA" sz="1300" b="1" kern="1200" dirty="0" smtClean="0"/>
            <a:t>боротьба за виживання </a:t>
          </a:r>
          <a:r>
            <a:rPr lang="uk-UA" sz="1300" kern="1200" dirty="0" smtClean="0"/>
            <a:t>через нестачу ресурсів як основа еволюції</a:t>
          </a:r>
          <a:endParaRPr lang="ru-RU" sz="1300" kern="1200" dirty="0"/>
        </a:p>
      </dsp:txBody>
      <dsp:txXfrm>
        <a:off x="2259737" y="1270099"/>
        <a:ext cx="2053828" cy="1232297"/>
      </dsp:txXfrm>
    </dsp:sp>
    <dsp:sp modelId="{AE7E5439-D215-40FA-B182-35251FB60738}">
      <dsp:nvSpPr>
        <dsp:cNvPr id="0" name=""/>
        <dsp:cNvSpPr/>
      </dsp:nvSpPr>
      <dsp:spPr>
        <a:xfrm>
          <a:off x="526" y="2707778"/>
          <a:ext cx="2053828" cy="1232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Визначальний вплив </a:t>
          </a:r>
          <a:r>
            <a:rPr lang="uk-UA" sz="1300" b="1" kern="1200" dirty="0" smtClean="0"/>
            <a:t>спадковост</a:t>
          </a:r>
          <a:r>
            <a:rPr lang="uk-UA" sz="1300" kern="1200" dirty="0" smtClean="0"/>
            <a:t>і (генетика - це все)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та «</a:t>
          </a:r>
          <a:r>
            <a:rPr lang="uk-UA" sz="1300" b="1" kern="1200" dirty="0" smtClean="0"/>
            <a:t>статевий відбір</a:t>
          </a:r>
          <a:r>
            <a:rPr lang="uk-UA" sz="1300" kern="1200" dirty="0" smtClean="0"/>
            <a:t>»</a:t>
          </a:r>
          <a:endParaRPr lang="ru-RU" sz="1300" kern="1200" dirty="0"/>
        </a:p>
      </dsp:txBody>
      <dsp:txXfrm>
        <a:off x="526" y="2707778"/>
        <a:ext cx="2053828" cy="1232297"/>
      </dsp:txXfrm>
    </dsp:sp>
    <dsp:sp modelId="{0C60E81A-9EA7-4F41-822E-F5744804473B}">
      <dsp:nvSpPr>
        <dsp:cNvPr id="0" name=""/>
        <dsp:cNvSpPr/>
      </dsp:nvSpPr>
      <dsp:spPr>
        <a:xfrm>
          <a:off x="2259737" y="2707778"/>
          <a:ext cx="2053828" cy="12322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Нівелювання релігійних ідей, віри в безсмертя душі, світової гармонії.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Втрата сенсу буття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/>
            <a:t>«ПОРОЖНЕЧА БУТТЯ»</a:t>
          </a:r>
          <a:endParaRPr lang="ru-RU" sz="1300" b="1" kern="1200" dirty="0"/>
        </a:p>
      </dsp:txBody>
      <dsp:txXfrm>
        <a:off x="2259737" y="2707778"/>
        <a:ext cx="2053828" cy="12322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D2E0D-A35C-4A31-BF38-A442C421B60D}">
      <dsp:nvSpPr>
        <dsp:cNvPr id="0" name=""/>
        <dsp:cNvSpPr/>
      </dsp:nvSpPr>
      <dsp:spPr>
        <a:xfrm>
          <a:off x="0" y="2161974"/>
          <a:ext cx="47830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EC9EC-1CD2-4FE2-8404-239F42308C81}">
      <dsp:nvSpPr>
        <dsp:cNvPr id="0" name=""/>
        <dsp:cNvSpPr/>
      </dsp:nvSpPr>
      <dsp:spPr>
        <a:xfrm>
          <a:off x="239150" y="1282136"/>
          <a:ext cx="3318814" cy="1115997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ПРАЦЮЄ (і не лише </a:t>
          </a: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гувернанткою), ЩОБ СЕБЕ ЗАБЕЗПЕЧИТИ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628" y="1336614"/>
        <a:ext cx="3209858" cy="1007041"/>
      </dsp:txXfrm>
    </dsp:sp>
    <dsp:sp modelId="{C0A01255-D3FC-4921-BFFB-704815166308}">
      <dsp:nvSpPr>
        <dsp:cNvPr id="0" name=""/>
        <dsp:cNvSpPr/>
      </dsp:nvSpPr>
      <dsp:spPr>
        <a:xfrm>
          <a:off x="0" y="2887734"/>
          <a:ext cx="47830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15CB9-2527-45AF-8860-B8DA86C97A7D}">
      <dsp:nvSpPr>
        <dsp:cNvPr id="0" name=""/>
        <dsp:cNvSpPr/>
      </dsp:nvSpPr>
      <dsp:spPr>
        <a:xfrm>
          <a:off x="239150" y="2651574"/>
          <a:ext cx="3348110" cy="47232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НАВЧАЄТЬСЯ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62207" y="2674631"/>
        <a:ext cx="3301996" cy="426206"/>
      </dsp:txXfrm>
    </dsp:sp>
    <dsp:sp modelId="{24940772-32F4-46F0-85EE-E49B3E388771}">
      <dsp:nvSpPr>
        <dsp:cNvPr id="0" name=""/>
        <dsp:cNvSpPr/>
      </dsp:nvSpPr>
      <dsp:spPr>
        <a:xfrm>
          <a:off x="0" y="3613494"/>
          <a:ext cx="47830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4C04C-60D0-4F8B-9BB8-849EAE847D76}">
      <dsp:nvSpPr>
        <dsp:cNvPr id="0" name=""/>
        <dsp:cNvSpPr/>
      </dsp:nvSpPr>
      <dsp:spPr>
        <a:xfrm>
          <a:off x="239150" y="3377334"/>
          <a:ext cx="3348110" cy="472320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51" tIns="0" rIns="126551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</a:rPr>
            <a:t>ХОЧЕ РІВНИХ ІЗ ЧОЛОВІКОМ ПРАВ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62207" y="3400391"/>
        <a:ext cx="3301996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E59D2-969C-4838-A1E8-000FF1B6BE06}">
      <dsp:nvSpPr>
        <dsp:cNvPr id="0" name=""/>
        <dsp:cNvSpPr/>
      </dsp:nvSpPr>
      <dsp:spPr>
        <a:xfrm>
          <a:off x="654908" y="2395"/>
          <a:ext cx="2279088" cy="1570292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5BB1E-D918-4C5D-ABF2-21B00C3382BB}">
      <dsp:nvSpPr>
        <dsp:cNvPr id="0" name=""/>
        <dsp:cNvSpPr/>
      </dsp:nvSpPr>
      <dsp:spPr>
        <a:xfrm>
          <a:off x="654908" y="1572687"/>
          <a:ext cx="2279088" cy="845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комуна 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4908" y="1572687"/>
        <a:ext cx="2279088" cy="845541"/>
      </dsp:txXfrm>
    </dsp:sp>
    <dsp:sp modelId="{50181B36-794D-4BAD-A2E2-69D3A1BBE2FA}">
      <dsp:nvSpPr>
        <dsp:cNvPr id="0" name=""/>
        <dsp:cNvSpPr/>
      </dsp:nvSpPr>
      <dsp:spPr>
        <a:xfrm>
          <a:off x="3162001" y="2395"/>
          <a:ext cx="2279088" cy="157029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54D45-282C-40FA-816A-0502562DE3BC}">
      <dsp:nvSpPr>
        <dsp:cNvPr id="0" name=""/>
        <dsp:cNvSpPr/>
      </dsp:nvSpPr>
      <dsp:spPr>
        <a:xfrm>
          <a:off x="3162001" y="1572687"/>
          <a:ext cx="2279088" cy="845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Германська імперія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2001" y="1572687"/>
        <a:ext cx="2279088" cy="845541"/>
      </dsp:txXfrm>
    </dsp:sp>
    <dsp:sp modelId="{BB926BAE-0611-4D24-AC73-E7735AE8EFB8}">
      <dsp:nvSpPr>
        <dsp:cNvPr id="0" name=""/>
        <dsp:cNvSpPr/>
      </dsp:nvSpPr>
      <dsp:spPr>
        <a:xfrm>
          <a:off x="654908" y="2646138"/>
          <a:ext cx="2279088" cy="1570292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26A6B-E88A-4229-9959-B9A7DCB50DD9}">
      <dsp:nvSpPr>
        <dsp:cNvPr id="0" name=""/>
        <dsp:cNvSpPr/>
      </dsp:nvSpPr>
      <dsp:spPr>
        <a:xfrm>
          <a:off x="654908" y="4216430"/>
          <a:ext cx="2279088" cy="845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Формуються «сприятливі умови» для масштабного конфлікту – передчуття першої світової війни</a:t>
          </a:r>
          <a:endParaRPr lang="ru-RU" sz="1300" kern="1200" dirty="0"/>
        </a:p>
      </dsp:txBody>
      <dsp:txXfrm>
        <a:off x="654908" y="4216430"/>
        <a:ext cx="2279088" cy="845541"/>
      </dsp:txXfrm>
    </dsp:sp>
    <dsp:sp modelId="{E92AD24C-DB2A-444A-B25A-091F25D232F7}">
      <dsp:nvSpPr>
        <dsp:cNvPr id="0" name=""/>
        <dsp:cNvSpPr/>
      </dsp:nvSpPr>
      <dsp:spPr>
        <a:xfrm>
          <a:off x="3162001" y="2646138"/>
          <a:ext cx="2279088" cy="1570292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F526C-E1AA-41B4-A27F-6412FD05A3AB}">
      <dsp:nvSpPr>
        <dsp:cNvPr id="0" name=""/>
        <dsp:cNvSpPr/>
      </dsp:nvSpPr>
      <dsp:spPr>
        <a:xfrm>
          <a:off x="3162001" y="4216430"/>
          <a:ext cx="2279088" cy="845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Колоніальні війни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2001" y="4216430"/>
        <a:ext cx="2279088" cy="8455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0D152-BFA9-4C44-9590-5FBC2BE36F94}">
      <dsp:nvSpPr>
        <dsp:cNvPr id="0" name=""/>
        <dsp:cNvSpPr/>
      </dsp:nvSpPr>
      <dsp:spPr>
        <a:xfrm>
          <a:off x="476959" y="648"/>
          <a:ext cx="3676741" cy="2206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Як стовідсотково позбавитися страждань: </a:t>
          </a:r>
          <a:r>
            <a:rPr lang="uk-UA" sz="2600" kern="1200" dirty="0" err="1" smtClean="0"/>
            <a:t>гайд</a:t>
          </a:r>
          <a:r>
            <a:rPr lang="uk-UA" sz="2600" kern="1200" dirty="0" smtClean="0"/>
            <a:t> від </a:t>
          </a:r>
          <a:r>
            <a:rPr lang="uk-UA" sz="2600" kern="1200" dirty="0" err="1" smtClean="0"/>
            <a:t>Шопенгауера</a:t>
          </a:r>
          <a:endParaRPr lang="ru-RU" sz="2600" kern="1200" dirty="0"/>
        </a:p>
      </dsp:txBody>
      <dsp:txXfrm>
        <a:off x="476959" y="648"/>
        <a:ext cx="3676741" cy="2206044"/>
      </dsp:txXfrm>
    </dsp:sp>
    <dsp:sp modelId="{17149DC3-AC53-4AD9-B388-5B8C2EB900C2}">
      <dsp:nvSpPr>
        <dsp:cNvPr id="0" name=""/>
        <dsp:cNvSpPr/>
      </dsp:nvSpPr>
      <dsp:spPr>
        <a:xfrm>
          <a:off x="4521375" y="648"/>
          <a:ext cx="3676741" cy="2206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«Бідний – бо слабкий»,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«слабкий має померти»: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жорстока логіка, породжена дарвінізмом  </a:t>
          </a:r>
          <a:endParaRPr lang="ru-RU" sz="2600" kern="1200" dirty="0"/>
        </a:p>
      </dsp:txBody>
      <dsp:txXfrm>
        <a:off x="4521375" y="648"/>
        <a:ext cx="3676741" cy="2206044"/>
      </dsp:txXfrm>
    </dsp:sp>
    <dsp:sp modelId="{808D3B4B-EE17-42A7-9FD1-498BADC5112F}">
      <dsp:nvSpPr>
        <dsp:cNvPr id="0" name=""/>
        <dsp:cNvSpPr/>
      </dsp:nvSpPr>
      <dsp:spPr>
        <a:xfrm>
          <a:off x="476959" y="2574368"/>
          <a:ext cx="3676741" cy="2206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Бути «по той бік добра і зла»: як воно?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(ніцшеанська філософема «надлюдини»)</a:t>
          </a:r>
          <a:endParaRPr lang="ru-RU" sz="2600" kern="1200" dirty="0"/>
        </a:p>
      </dsp:txBody>
      <dsp:txXfrm>
        <a:off x="476959" y="2574368"/>
        <a:ext cx="3676741" cy="2206044"/>
      </dsp:txXfrm>
    </dsp:sp>
    <dsp:sp modelId="{372EEBF6-87BC-4443-B102-58B44B76EB6E}">
      <dsp:nvSpPr>
        <dsp:cNvPr id="0" name=""/>
        <dsp:cNvSpPr/>
      </dsp:nvSpPr>
      <dsp:spPr>
        <a:xfrm>
          <a:off x="4521375" y="2574368"/>
          <a:ext cx="3676741" cy="2206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Інтуїція – шлях до Істини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(виклик всім науковцям від Бергсона)</a:t>
          </a:r>
          <a:endParaRPr lang="ru-RU" sz="2600" kern="1200" dirty="0"/>
        </a:p>
      </dsp:txBody>
      <dsp:txXfrm>
        <a:off x="4521375" y="2574368"/>
        <a:ext cx="3676741" cy="22060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5E628-400C-484B-8172-65F85342D0B1}">
      <dsp:nvSpPr>
        <dsp:cNvPr id="0" name=""/>
        <dsp:cNvSpPr/>
      </dsp:nvSpPr>
      <dsp:spPr>
        <a:xfrm>
          <a:off x="0" y="0"/>
          <a:ext cx="7924801" cy="1239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Позитивізм (О. </a:t>
          </a:r>
          <a:r>
            <a:rPr lang="uk-UA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</a:t>
          </a:r>
          <a:r>
            <a:rPr lang="uk-UA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Г.</a:t>
          </a:r>
          <a:r>
            <a:rPr lang="uk-UA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Спенсер</a:t>
          </a:r>
          <a:r>
            <a:rPr lang="uk-UA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І.</a:t>
          </a:r>
          <a:r>
            <a:rPr lang="uk-UA" sz="24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Тен</a:t>
          </a:r>
          <a:r>
            <a:rPr lang="uk-UA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8888" y="0"/>
        <a:ext cx="6215912" cy="1239284"/>
      </dsp:txXfrm>
    </dsp:sp>
    <dsp:sp modelId="{62EBA8F5-0093-43F4-B949-7EDF8C13A474}">
      <dsp:nvSpPr>
        <dsp:cNvPr id="0" name=""/>
        <dsp:cNvSpPr/>
      </dsp:nvSpPr>
      <dsp:spPr>
        <a:xfrm>
          <a:off x="261922" y="123928"/>
          <a:ext cx="1308971" cy="991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4ADC5-1157-46A2-A068-7D1E4615E774}">
      <dsp:nvSpPr>
        <dsp:cNvPr id="0" name=""/>
        <dsp:cNvSpPr/>
      </dsp:nvSpPr>
      <dsp:spPr>
        <a:xfrm>
          <a:off x="0" y="1363212"/>
          <a:ext cx="7924801" cy="1239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Іраціональний</a:t>
          </a:r>
          <a:r>
            <a:rPr lang="uk-UA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ідеалізм А. </a:t>
          </a:r>
          <a:r>
            <a:rPr lang="uk-UA" sz="28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Шопенгауера</a:t>
          </a:r>
          <a:r>
            <a:rPr lang="uk-UA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(«Світ як воля та уявлення»)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8888" y="1363212"/>
        <a:ext cx="6215912" cy="1239284"/>
      </dsp:txXfrm>
    </dsp:sp>
    <dsp:sp modelId="{7D553585-802F-4F20-9F93-0E09BBF90425}">
      <dsp:nvSpPr>
        <dsp:cNvPr id="0" name=""/>
        <dsp:cNvSpPr/>
      </dsp:nvSpPr>
      <dsp:spPr>
        <a:xfrm>
          <a:off x="238473" y="1487140"/>
          <a:ext cx="1355870" cy="991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7C4B9-479A-46BD-9714-6948A241F9F2}">
      <dsp:nvSpPr>
        <dsp:cNvPr id="0" name=""/>
        <dsp:cNvSpPr/>
      </dsp:nvSpPr>
      <dsp:spPr>
        <a:xfrm>
          <a:off x="0" y="2726425"/>
          <a:ext cx="7924801" cy="1239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Надлюдина Ф. Ніцше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8888" y="2726425"/>
        <a:ext cx="6215912" cy="1239284"/>
      </dsp:txXfrm>
    </dsp:sp>
    <dsp:sp modelId="{2348FE02-92D0-4110-9F0E-C0D90BFEEAB2}">
      <dsp:nvSpPr>
        <dsp:cNvPr id="0" name=""/>
        <dsp:cNvSpPr/>
      </dsp:nvSpPr>
      <dsp:spPr>
        <a:xfrm>
          <a:off x="250202" y="2850353"/>
          <a:ext cx="1332412" cy="991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DA3-E9BE-4855-BE3E-D0CB6C0E8094}">
      <dsp:nvSpPr>
        <dsp:cNvPr id="0" name=""/>
        <dsp:cNvSpPr/>
      </dsp:nvSpPr>
      <dsp:spPr>
        <a:xfrm>
          <a:off x="0" y="4089637"/>
          <a:ext cx="7924801" cy="1239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Інтуїтивізм А.Бергсона</a:t>
          </a:r>
          <a:endParaRPr lang="ru-RU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8888" y="4089637"/>
        <a:ext cx="6215912" cy="1239284"/>
      </dsp:txXfrm>
    </dsp:sp>
    <dsp:sp modelId="{2562C40A-B598-40A8-A057-FAC38EBACAA7}">
      <dsp:nvSpPr>
        <dsp:cNvPr id="0" name=""/>
        <dsp:cNvSpPr/>
      </dsp:nvSpPr>
      <dsp:spPr>
        <a:xfrm>
          <a:off x="273643" y="4213566"/>
          <a:ext cx="1285529" cy="9914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1F698-D31F-43F5-A54B-31C755992F0D}">
      <dsp:nvSpPr>
        <dsp:cNvPr id="0" name=""/>
        <dsp:cNvSpPr/>
      </dsp:nvSpPr>
      <dsp:spPr>
        <a:xfrm>
          <a:off x="165664" y="1651"/>
          <a:ext cx="3666180" cy="21997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Красиве слово «декаданс»</a:t>
          </a:r>
          <a:endParaRPr lang="ru-RU" sz="2800" kern="1200" dirty="0"/>
        </a:p>
      </dsp:txBody>
      <dsp:txXfrm>
        <a:off x="165664" y="1651"/>
        <a:ext cx="3666180" cy="2199708"/>
      </dsp:txXfrm>
    </dsp:sp>
    <dsp:sp modelId="{64A9DFC1-2F05-4A09-8E98-D353CFA70DBE}">
      <dsp:nvSpPr>
        <dsp:cNvPr id="0" name=""/>
        <dsp:cNvSpPr/>
      </dsp:nvSpPr>
      <dsp:spPr>
        <a:xfrm>
          <a:off x="4198463" y="1651"/>
          <a:ext cx="3666180" cy="21997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Краса стає іншою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або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мистецтво поетизувати повторне </a:t>
          </a:r>
          <a:endParaRPr lang="ru-RU" sz="2800" kern="1200" dirty="0"/>
        </a:p>
      </dsp:txBody>
      <dsp:txXfrm>
        <a:off x="4198463" y="1651"/>
        <a:ext cx="3666180" cy="2199708"/>
      </dsp:txXfrm>
    </dsp:sp>
    <dsp:sp modelId="{DDECE7FF-8F47-4249-99C4-0ED3BF29685B}">
      <dsp:nvSpPr>
        <dsp:cNvPr id="0" name=""/>
        <dsp:cNvSpPr/>
      </dsp:nvSpPr>
      <dsp:spPr>
        <a:xfrm>
          <a:off x="165664" y="2567978"/>
          <a:ext cx="3666180" cy="21997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Таємниця «жовтої книги» </a:t>
          </a:r>
          <a:endParaRPr lang="ru-RU" sz="2800" kern="1200" dirty="0"/>
        </a:p>
      </dsp:txBody>
      <dsp:txXfrm>
        <a:off x="165664" y="2567978"/>
        <a:ext cx="3666180" cy="2199708"/>
      </dsp:txXfrm>
    </dsp:sp>
    <dsp:sp modelId="{27C57AA9-3B8D-4BD8-B61A-68969B82388B}">
      <dsp:nvSpPr>
        <dsp:cNvPr id="0" name=""/>
        <dsp:cNvSpPr/>
      </dsp:nvSpPr>
      <dsp:spPr>
        <a:xfrm>
          <a:off x="4198463" y="2567978"/>
          <a:ext cx="3666180" cy="21997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Декаданс і </a:t>
          </a:r>
          <a:r>
            <a:rPr lang="uk-UA" sz="2800" kern="1200" smtClean="0"/>
            <a:t>ХХІ ст.</a:t>
          </a:r>
          <a:endParaRPr lang="ru-RU" sz="2800" kern="1200" dirty="0"/>
        </a:p>
      </dsp:txBody>
      <dsp:txXfrm>
        <a:off x="4198463" y="2567978"/>
        <a:ext cx="3666180" cy="2199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b="45000"/>
          <a:stretch/>
        </p:blipFill>
        <p:spPr>
          <a:xfrm>
            <a:off x="0" y="5229"/>
            <a:ext cx="9144000" cy="13325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69580" y="1835210"/>
            <a:ext cx="4804843" cy="318758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2031" y="316523"/>
            <a:ext cx="8264769" cy="5896707"/>
          </a:xfrm>
          <a:prstGeom prst="rect">
            <a:avLst/>
          </a:prstGeom>
          <a:solidFill>
            <a:schemeClr val="bg1">
              <a:alpha val="81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1" y="422032"/>
            <a:ext cx="8440615" cy="583809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4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Загальна</a:t>
            </a: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характеристика </a:t>
            </a:r>
            <a:r>
              <a:rPr lang="ru-RU" sz="4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європейської</a:t>
            </a: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літератури</a:t>
            </a: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межі</a:t>
            </a: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століть</a:t>
            </a: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1.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Соціальні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детермінанти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літератури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межі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століть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Філософські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детермінанти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літератури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межі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століть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3.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Поняття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декадансу.</a:t>
            </a:r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endParaRPr lang="en-US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692" y="93785"/>
            <a:ext cx="8639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 ЖІНКА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3149117"/>
              </p:ext>
            </p:extLst>
          </p:nvPr>
        </p:nvGraphicFramePr>
        <p:xfrm>
          <a:off x="4126523" y="1418491"/>
          <a:ext cx="4783015" cy="529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" y="1573454"/>
            <a:ext cx="3407386" cy="206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2" y="3844071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936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692" y="164123"/>
            <a:ext cx="8604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 СИЛ НА ПОЛІТИЧНІЙ АРЕНІ ЄВРОПИ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07794365"/>
              </p:ext>
            </p:extLst>
          </p:nvPr>
        </p:nvGraphicFramePr>
        <p:xfrm>
          <a:off x="1524000" y="1606062"/>
          <a:ext cx="6095999" cy="506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6014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8892" y="313620"/>
            <a:ext cx="7854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СУПЕРЕЧНОСТІ ДОБИ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688123"/>
            <a:ext cx="37982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Містицизм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езотерика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масонство,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таємні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спіритуалізм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сурогати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релігії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6" y="4858221"/>
            <a:ext cx="2859087" cy="187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8523" y="1688123"/>
            <a:ext cx="42554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емпіризм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технократія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(наука сприймається як магія)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65" y="4735111"/>
            <a:ext cx="3226991" cy="187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66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223973"/>
              </p:ext>
            </p:extLst>
          </p:nvPr>
        </p:nvGraphicFramePr>
        <p:xfrm>
          <a:off x="269631" y="1397000"/>
          <a:ext cx="8675077" cy="478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250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785" y="281354"/>
            <a:ext cx="7643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ФІЛОСОФСЬКІ ПЕРЕДУМОВИ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92890696"/>
              </p:ext>
            </p:extLst>
          </p:nvPr>
        </p:nvGraphicFramePr>
        <p:xfrm>
          <a:off x="351691" y="1397000"/>
          <a:ext cx="7924801" cy="5332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99669568"/>
              </p:ext>
            </p:extLst>
          </p:nvPr>
        </p:nvGraphicFramePr>
        <p:xfrm>
          <a:off x="633046" y="1397000"/>
          <a:ext cx="8030308" cy="476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871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964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КЛЮЧОВЕ ПОНЯТТЯ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Декаданс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(франц.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Decadence – «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–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кризових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порубіжжя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XIX-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ХХ ст.,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запереченням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позитивістських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доктрин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відходом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естетизм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імпресіонізм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неоромантизм).</a:t>
            </a:r>
          </a:p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Нізар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Етюди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мораль і критика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декадансу», 1835); 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вжив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Готьє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00" y="5170748"/>
            <a:ext cx="2281537" cy="14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411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46" y="281354"/>
            <a:ext cx="8440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 Я?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04" y="1050795"/>
            <a:ext cx="2705100" cy="200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9541635"/>
              </p:ext>
            </p:extLst>
          </p:nvPr>
        </p:nvGraphicFramePr>
        <p:xfrm>
          <a:off x="668215" y="2579076"/>
          <a:ext cx="6365631" cy="4278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7875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" y="1429651"/>
            <a:ext cx="2109864" cy="264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477" y="1562452"/>
            <a:ext cx="60490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А. По: Містицизм, песимізм, замилування смертю, Смерть = Краса, Мистецтво не є тотожним Моралі, поетичні експерименти, культ Форми</a:t>
            </a:r>
          </a:p>
          <a:p>
            <a:endParaRPr lang="uk-UA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Ш. Бодлер («Квіти зла») – засновник декадансу, естетика потворного, культ смерті  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3" y="4290646"/>
            <a:ext cx="1869812" cy="248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7908" y="0"/>
            <a:ext cx="8628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ЕСТЕТИЧНІ ПЕРЕДУМОВИ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5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Естетизація потворного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395046"/>
            <a:ext cx="4514850" cy="546295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той ранок погожий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те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стежці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ложі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падло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Розчепіривши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ноги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недбало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цинічна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черево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оголяло,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парувала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відтіль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трутина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розпечене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днювало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трупі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гниль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краю спалить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докупи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0614" y="1430215"/>
            <a:ext cx="4513386" cy="5334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небо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здіймалось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бундючним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кістяком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зомліли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здавалось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Нестерпучий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сморід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кругом….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й вам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обернутись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нечисть – о горе!-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потворну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зоре,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пристрасте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янголе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моя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прийдеться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гнити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таїнств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травою,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пліснявіти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спопелілих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бридких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93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95832726"/>
              </p:ext>
            </p:extLst>
          </p:nvPr>
        </p:nvGraphicFramePr>
        <p:xfrm>
          <a:off x="117230" y="1430214"/>
          <a:ext cx="9026769" cy="519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4179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708" y="339969"/>
            <a:ext cx="7831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ДЕКАДАНСУ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1624471"/>
              </p:ext>
            </p:extLst>
          </p:nvPr>
        </p:nvGraphicFramePr>
        <p:xfrm>
          <a:off x="82062" y="1395046"/>
          <a:ext cx="9061938" cy="556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959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708" y="339969"/>
            <a:ext cx="7831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ДЕКАДАНСУ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55853830"/>
              </p:ext>
            </p:extLst>
          </p:nvPr>
        </p:nvGraphicFramePr>
        <p:xfrm>
          <a:off x="82062" y="1395046"/>
          <a:ext cx="9061938" cy="5568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19" y="2250830"/>
            <a:ext cx="965895" cy="8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91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939" y="2320389"/>
            <a:ext cx="81592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НАУКОВО-ТЕХНІЧНИЙ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ОБУМОВЛЮЄ ПОЯВУ ДЕКАДАНСУ?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8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НАУКОВО-ТЕХНІЧНИЙ ПРОГРЕС ТА ДЕКАДАНС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231" y="1371601"/>
            <a:ext cx="51698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Швидкий розвиток науки та техніки  часто провокує різні форми безумства, а несподівані зміни картини світу змушують людину шукати винних.  Втрата звичних життєвих орієнтирів викликає страх. </a:t>
            </a: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«поляризації культури»: чім більше культуру визначає технічний прогрес та раціоналізм, тим яскравіше проявляється тема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нецивілізованості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Людина підсвідомо прагне звільнитися (хоча б тимчасово) від лоску цивілізованості та дати вихід темному  (звіриному) началу своєї природи.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14" y="3738562"/>
            <a:ext cx="23812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5193324" y="1371601"/>
            <a:ext cx="3786554" cy="186701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люди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73262" y="1594338"/>
            <a:ext cx="2321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«Той,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звільнився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страждання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Джонсон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36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62" y="1619762"/>
            <a:ext cx="5978770" cy="497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244334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2062"/>
            <a:ext cx="8457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Рамон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Касас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«Юна декадентка» (1899).</a:t>
            </a:r>
          </a:p>
        </p:txBody>
      </p:sp>
    </p:spTree>
    <p:extLst>
      <p:ext uri="{BB962C8B-B14F-4D97-AF65-F5344CB8AC3E}">
        <p14:creationId xmlns:p14="http://schemas.microsoft.com/office/powerpoint/2010/main" val="4256437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5109" y="128955"/>
            <a:ext cx="7678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Жоріса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Карла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Гюісманса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rebours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612845"/>
            <a:ext cx="89915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399" y="1028343"/>
            <a:ext cx="88040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Знесилений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роздратований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обурений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ницістю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загальновизнаних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Есент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перетворився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одного з тих, про 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сказав,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боляче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усюди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Дійшло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здирав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себе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страждав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балачок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куштував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давила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нудьга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задовольнившись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спробував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впали у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летаргію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опритомнів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самотній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жахливо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втомлений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молячи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смерть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Міцніло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причаїтися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Закритися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послабити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гуркіт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невблаганного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5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удденброки»Т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Манна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Ich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kann das nicht. Ich werde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müde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davon. Ich möchte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schlafen 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nichts mehr wissen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Ich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möchte sterben</a:t>
            </a: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Kai!... Nein, es ist nichts mit mir. Ich kann nichts wollen. Ich will nicht einmal berühmt werden. Ich </a:t>
            </a:r>
            <a:r>
              <a:rPr lang="de-D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habe Angst </a:t>
            </a:r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davor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de-D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не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стомлююсь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хочеться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спати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хотів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померти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Кай!..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для мене.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хочу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знаменитим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лякає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39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17231"/>
            <a:ext cx="8745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МОДА ДЕКАДАНСУ, ДЕКАДЕНТСЬКИЙ СТИЛЬ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" y="1642710"/>
            <a:ext cx="7760677" cy="467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4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585" y="1547446"/>
            <a:ext cx="86047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ІХ - початок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(1870 - 1910-і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–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західноєвропейської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суттєвих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соціумі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0728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7" y="3810000"/>
            <a:ext cx="2046129" cy="28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1828800" y="1324708"/>
            <a:ext cx="5322276" cy="294249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палають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вогнем... Ми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уражені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нудьгою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переможені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початку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нас у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анархістів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вистачає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хоробрості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хоть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шось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Альфонс Доде,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століть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02" y="3810000"/>
            <a:ext cx="2298822" cy="29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573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54429078"/>
              </p:ext>
            </p:extLst>
          </p:nvPr>
        </p:nvGraphicFramePr>
        <p:xfrm>
          <a:off x="445477" y="1397000"/>
          <a:ext cx="8206154" cy="517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5446" y="128954"/>
            <a:ext cx="78427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Технічний прогрес 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51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Провідні тенденції  розвитку суспільства межі століть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6201975"/>
              </p:ext>
            </p:extLst>
          </p:nvPr>
        </p:nvGraphicFramePr>
        <p:xfrm>
          <a:off x="797170" y="1795584"/>
          <a:ext cx="77841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9999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15" y="1910862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ЧОМУ ВИНЕН ДАРВІН?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52" y="438455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817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9" y="4230635"/>
            <a:ext cx="19939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175847" y="1852246"/>
            <a:ext cx="4208584" cy="191547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Розмножуйтеся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міняйтесь</a:t>
            </a:r>
            <a:r>
              <a:rPr lang="ru-RU" dirty="0">
                <a:solidFill>
                  <a:schemeClr val="tx1"/>
                </a:solidFill>
              </a:rPr>
              <a:t>, і нехай </a:t>
            </a:r>
            <a:r>
              <a:rPr lang="ru-RU" dirty="0" err="1">
                <a:solidFill>
                  <a:schemeClr val="tx1"/>
                </a:solidFill>
              </a:rPr>
              <a:t>найсильніші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виживають</a:t>
            </a:r>
            <a:r>
              <a:rPr lang="ru-RU" dirty="0">
                <a:solidFill>
                  <a:schemeClr val="tx1"/>
                </a:solidFill>
              </a:rPr>
              <a:t>, а </a:t>
            </a:r>
            <a:r>
              <a:rPr lang="ru-RU" dirty="0" err="1">
                <a:solidFill>
                  <a:schemeClr val="tx1"/>
                </a:solidFill>
              </a:rPr>
              <a:t>найслабші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помруть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892" y="457200"/>
            <a:ext cx="76434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Дарвіністська</a:t>
            </a:r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травма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45977361"/>
              </p:ext>
            </p:extLst>
          </p:nvPr>
        </p:nvGraphicFramePr>
        <p:xfrm>
          <a:off x="4630615" y="1312809"/>
          <a:ext cx="4314093" cy="521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9806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58462"/>
            <a:ext cx="9143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 ФЕМІННОСТІ ТА МАСКУЛІННОСТІ: ЯКІ ВОНИ У ХІХ СТ. 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85" y="4194175"/>
            <a:ext cx="3316164" cy="185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02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</TotalTime>
  <Words>1085</Words>
  <Application>Microsoft Office PowerPoint</Application>
  <PresentationFormat>Экран (4:3)</PresentationFormat>
  <Paragraphs>152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  Загальна характеристика європейської літератури межі століть  1. Соціальні детермінанти літератури  межі століть 2. Філософські детермінанти літератури межі століть. 3. Поняття декадансу.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Провідні тенденції  розвитку суспільства межі століть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Естетизація потворного</vt:lpstr>
      <vt:lpstr>Презентация PowerPoint</vt:lpstr>
      <vt:lpstr>Презентация PowerPoint</vt:lpstr>
      <vt:lpstr>Презентация PowerPoint</vt:lpstr>
      <vt:lpstr>НАУКОВО-ТЕХНІЧНИЙ ПРОГРЕС ТА ДЕКАДАНС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93</cp:revision>
  <dcterms:created xsi:type="dcterms:W3CDTF">2016-11-18T14:12:19Z</dcterms:created>
  <dcterms:modified xsi:type="dcterms:W3CDTF">2024-01-03T09:05:55Z</dcterms:modified>
</cp:coreProperties>
</file>