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9" r:id="rId2"/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27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5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5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157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47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928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8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9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1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36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4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3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5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7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84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719" y="4412177"/>
            <a:ext cx="45719" cy="1723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 err="1"/>
              <a:t>Біологічний</a:t>
            </a:r>
            <a:r>
              <a:rPr lang="ru-RU" sz="6000" dirty="0"/>
              <a:t> </a:t>
            </a:r>
            <a:r>
              <a:rPr lang="ru-RU" sz="6000" dirty="0" err="1"/>
              <a:t>напрямок</a:t>
            </a:r>
            <a:r>
              <a:rPr lang="ru-RU" sz="6000" dirty="0"/>
              <a:t> </a:t>
            </a:r>
            <a:r>
              <a:rPr lang="ru-RU" sz="6000" dirty="0" err="1"/>
              <a:t>філософської</a:t>
            </a:r>
            <a:r>
              <a:rPr lang="ru-RU" sz="6000" dirty="0"/>
              <a:t> </a:t>
            </a:r>
            <a:r>
              <a:rPr lang="ru-RU" sz="6000" dirty="0" err="1"/>
              <a:t>антропології</a:t>
            </a:r>
            <a:endParaRPr lang="ru-RU" sz="6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6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антропології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073" y="702526"/>
            <a:ext cx="6811537" cy="314383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 у </a:t>
            </a:r>
            <a:r>
              <a:rPr lang="ru-RU" dirty="0" err="1" smtClean="0"/>
              <a:t>філософській</a:t>
            </a:r>
            <a:r>
              <a:rPr lang="ru-RU" dirty="0" smtClean="0"/>
              <a:t> </a:t>
            </a:r>
            <a:r>
              <a:rPr lang="ru-RU" dirty="0" err="1" smtClean="0"/>
              <a:t>антропології</a:t>
            </a:r>
            <a:r>
              <a:rPr lang="ru-RU" dirty="0" smtClean="0"/>
              <a:t> є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 Арнольд </a:t>
            </a:r>
            <a:r>
              <a:rPr lang="ru-RU" dirty="0" err="1" smtClean="0"/>
              <a:t>Гелен</a:t>
            </a:r>
            <a:r>
              <a:rPr lang="ru-RU" dirty="0" smtClean="0"/>
              <a:t> (1904-1976). Відповідно до цього </a:t>
            </a:r>
            <a:r>
              <a:rPr lang="ru-RU" dirty="0" err="1" smtClean="0"/>
              <a:t>напряму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— це </a:t>
            </a:r>
            <a:r>
              <a:rPr lang="ru-RU" dirty="0" err="1" smtClean="0"/>
              <a:t>тварина</a:t>
            </a:r>
            <a:r>
              <a:rPr lang="ru-RU" dirty="0" smtClean="0"/>
              <a:t>, але </a:t>
            </a:r>
            <a:r>
              <a:rPr lang="ru-RU" dirty="0" err="1" smtClean="0"/>
              <a:t>тварина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через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біологічне</a:t>
            </a:r>
            <a:r>
              <a:rPr lang="ru-RU" dirty="0" smtClean="0"/>
              <a:t> та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515" y="1690688"/>
            <a:ext cx="1914525" cy="28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06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антропології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тварина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твори. Тому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від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і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від них вона </a:t>
            </a:r>
            <a:r>
              <a:rPr lang="ru-RU" dirty="0" err="1" smtClean="0"/>
              <a:t>відчуває</a:t>
            </a:r>
            <a:r>
              <a:rPr lang="ru-RU" dirty="0" smtClean="0"/>
              <a:t> як </a:t>
            </a:r>
            <a:r>
              <a:rPr lang="ru-RU" dirty="0" err="1" smtClean="0"/>
              <a:t>деяку</a:t>
            </a:r>
            <a:r>
              <a:rPr lang="ru-RU" dirty="0" smtClean="0"/>
              <a:t> </a:t>
            </a:r>
            <a:r>
              <a:rPr lang="ru-RU" dirty="0" err="1" smtClean="0"/>
              <a:t>ущербність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одвічне</a:t>
            </a:r>
            <a:r>
              <a:rPr lang="ru-RU" dirty="0" smtClean="0"/>
              <a:t> </a:t>
            </a:r>
            <a:r>
              <a:rPr lang="ru-RU" dirty="0" err="1" smtClean="0"/>
              <a:t>невдоволення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творіннями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то культура, наука і т. п. Людина </a:t>
            </a:r>
            <a:r>
              <a:rPr lang="ru-RU" dirty="0" err="1" smtClean="0"/>
              <a:t>вічно</a:t>
            </a:r>
            <a:r>
              <a:rPr lang="ru-RU" dirty="0" smtClean="0"/>
              <a:t> </a:t>
            </a:r>
            <a:r>
              <a:rPr lang="ru-RU" dirty="0" err="1" smtClean="0"/>
              <a:t>незадоволена</a:t>
            </a:r>
            <a:r>
              <a:rPr lang="ru-RU" dirty="0" smtClean="0"/>
              <a:t>, вона </a:t>
            </a:r>
            <a:r>
              <a:rPr lang="ru-RU" dirty="0" err="1" smtClean="0"/>
              <a:t>відчужується</a:t>
            </a:r>
            <a:r>
              <a:rPr lang="ru-RU" dirty="0" smtClean="0"/>
              <a:t> від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творінь</a:t>
            </a:r>
            <a:r>
              <a:rPr lang="ru-RU" dirty="0" smtClean="0"/>
              <a:t> і в прямому </a:t>
            </a:r>
            <a:r>
              <a:rPr lang="ru-RU" dirty="0" err="1" smtClean="0"/>
              <a:t>сенсі</a:t>
            </a:r>
            <a:r>
              <a:rPr lang="ru-RU" dirty="0" smtClean="0"/>
              <a:t> </a:t>
            </a:r>
            <a:r>
              <a:rPr lang="ru-RU" dirty="0" err="1" smtClean="0"/>
              <a:t>воює</a:t>
            </a:r>
            <a:r>
              <a:rPr lang="ru-RU" dirty="0" smtClean="0"/>
              <a:t> з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творіннями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84077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1203</TotalTime>
  <Words>109</Words>
  <Application>Microsoft Office PowerPoint</Application>
  <PresentationFormat>Произвольный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Сектор</vt:lpstr>
      <vt:lpstr>Презентация PowerPoint</vt:lpstr>
      <vt:lpstr>Біологічний напрямок філософської антропології</vt:lpstr>
      <vt:lpstr>Біологічний напрямок філософської антропології</vt:lpstr>
    </vt:vector>
  </TitlesOfParts>
  <Company>UkrSibank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Філософсько-антропологічні ідеї у роботах Макса Шелера</dc:title>
  <dc:creator>Чернишова Ірина Вікторівна</dc:creator>
  <cp:lastModifiedBy>asus</cp:lastModifiedBy>
  <cp:revision>13</cp:revision>
  <dcterms:created xsi:type="dcterms:W3CDTF">2023-04-03T12:57:02Z</dcterms:created>
  <dcterms:modified xsi:type="dcterms:W3CDTF">2023-04-12T17:23:15Z</dcterms:modified>
</cp:coreProperties>
</file>