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93" r:id="rId22"/>
    <p:sldId id="295" r:id="rId23"/>
    <p:sldId id="276" r:id="rId24"/>
    <p:sldId id="296" r:id="rId25"/>
    <p:sldId id="278" r:id="rId26"/>
    <p:sldId id="279" r:id="rId27"/>
    <p:sldId id="280" r:id="rId28"/>
    <p:sldId id="297" r:id="rId29"/>
    <p:sldId id="291" r:id="rId30"/>
    <p:sldId id="292" r:id="rId31"/>
    <p:sldId id="281" r:id="rId32"/>
    <p:sldId id="300" r:id="rId33"/>
    <p:sldId id="284" r:id="rId34"/>
    <p:sldId id="287" r:id="rId35"/>
    <p:sldId id="289" r:id="rId36"/>
    <p:sldId id="282" r:id="rId37"/>
    <p:sldId id="283" r:id="rId38"/>
    <p:sldId id="285" r:id="rId39"/>
    <p:sldId id="294" r:id="rId40"/>
    <p:sldId id="286" r:id="rId41"/>
    <p:sldId id="299" r:id="rId42"/>
    <p:sldId id="298" r:id="rId4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BEA078"/>
    <a:srgbClr val="A17D4D"/>
    <a:srgbClr val="A13431"/>
    <a:srgbClr val="855B3B"/>
    <a:srgbClr val="CBB42B"/>
    <a:srgbClr val="343434"/>
    <a:srgbClr val="73431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9536" autoAdjust="0"/>
  </p:normalViewPr>
  <p:slideViewPr>
    <p:cSldViewPr snapToGrid="0">
      <p:cViewPr>
        <p:scale>
          <a:sx n="50" d="100"/>
          <a:sy n="50" d="100"/>
        </p:scale>
        <p:origin x="-830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39E135-8C5B-4EF9-AA2D-05AAD1117FF6}" type="doc">
      <dgm:prSet loTypeId="urn:microsoft.com/office/officeart/2008/layout/RadialCluster" loCatId="cycle" qsTypeId="urn:microsoft.com/office/officeart/2005/8/quickstyle/simple1#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9E7D5483-58EC-4985-B577-2E0477F3C25D}">
      <dgm:prSet phldrT="[Текст]"/>
      <dgm:spPr>
        <a:solidFill>
          <a:srgbClr val="A13431"/>
        </a:solidFill>
        <a:ln>
          <a:solidFill>
            <a:srgbClr val="A13431"/>
          </a:solidFill>
        </a:ln>
      </dgm:spPr>
      <dgm:t>
        <a:bodyPr/>
        <a:lstStyle/>
        <a:p>
          <a:r>
            <a:rPr lang="be-BY" dirty="0" smtClean="0">
              <a:latin typeface="Comic Sans MS" pitchFamily="66" charset="0"/>
            </a:rPr>
            <a:t>Підписаний союзний договір.</a:t>
          </a:r>
          <a:endParaRPr lang="ru-RU" dirty="0">
            <a:latin typeface="Comic Sans MS" pitchFamily="66" charset="0"/>
          </a:endParaRPr>
        </a:p>
      </dgm:t>
    </dgm:pt>
    <dgm:pt modelId="{08AA85DC-C02F-45FB-84C3-0E4FF97EF845}" type="parTrans" cxnId="{3B1562DF-7921-4C47-91EF-9FCB1B1BC79E}">
      <dgm:prSet/>
      <dgm:spPr/>
      <dgm:t>
        <a:bodyPr/>
        <a:lstStyle/>
        <a:p>
          <a:endParaRPr lang="ru-RU"/>
        </a:p>
      </dgm:t>
    </dgm:pt>
    <dgm:pt modelId="{D0598D6B-2CBB-477F-92CF-C861BC69AD6A}" type="sibTrans" cxnId="{3B1562DF-7921-4C47-91EF-9FCB1B1BC79E}">
      <dgm:prSet/>
      <dgm:spPr/>
      <dgm:t>
        <a:bodyPr/>
        <a:lstStyle/>
        <a:p>
          <a:endParaRPr lang="ru-RU"/>
        </a:p>
      </dgm:t>
    </dgm:pt>
    <dgm:pt modelId="{7AE9010F-9B84-43E3-80C5-E5E3C0D015A5}">
      <dgm:prSet phldrT="[Текст]"/>
      <dgm:spPr>
        <a:solidFill>
          <a:srgbClr val="855B3B"/>
        </a:solidFill>
        <a:ln>
          <a:solidFill>
            <a:srgbClr val="855B3B"/>
          </a:solidFill>
        </a:ln>
      </dgm:spPr>
      <dgm:t>
        <a:bodyPr/>
        <a:lstStyle/>
        <a:p>
          <a:r>
            <a:rPr lang="be-BY" dirty="0" smtClean="0">
              <a:latin typeface="Comic Sans MS" pitchFamily="66" charset="0"/>
            </a:rPr>
            <a:t>28 грудня 1920 р.</a:t>
          </a:r>
          <a:endParaRPr lang="ru-RU" dirty="0">
            <a:latin typeface="Comic Sans MS" pitchFamily="66" charset="0"/>
          </a:endParaRPr>
        </a:p>
      </dgm:t>
    </dgm:pt>
    <dgm:pt modelId="{38080069-28D1-481E-BD43-C97B2E074E1B}" type="parTrans" cxnId="{07824833-E37E-4DF1-87E3-5A39C34D5690}">
      <dgm:prSet/>
      <dgm:spPr>
        <a:ln>
          <a:solidFill>
            <a:srgbClr val="855B3B"/>
          </a:solidFill>
        </a:ln>
      </dgm:spPr>
      <dgm:t>
        <a:bodyPr/>
        <a:lstStyle/>
        <a:p>
          <a:endParaRPr lang="ru-RU"/>
        </a:p>
      </dgm:t>
    </dgm:pt>
    <dgm:pt modelId="{0BF05247-1053-45AA-A71F-CCDB33B35E02}" type="sibTrans" cxnId="{07824833-E37E-4DF1-87E3-5A39C34D5690}">
      <dgm:prSet/>
      <dgm:spPr/>
      <dgm:t>
        <a:bodyPr/>
        <a:lstStyle/>
        <a:p>
          <a:endParaRPr lang="ru-RU"/>
        </a:p>
      </dgm:t>
    </dgm:pt>
    <dgm:pt modelId="{036793F8-5FA4-4FE3-97F7-F8AE2B691EF8}">
      <dgm:prSet phldrT="[Текст]" custT="1"/>
      <dgm:spPr>
        <a:solidFill>
          <a:srgbClr val="855B3B"/>
        </a:solidFill>
        <a:ln>
          <a:solidFill>
            <a:srgbClr val="855B3B"/>
          </a:solidFill>
        </a:ln>
      </dgm:spPr>
      <dgm:t>
        <a:bodyPr/>
        <a:lstStyle/>
        <a:p>
          <a:r>
            <a:rPr lang="uk-UA" sz="2400" dirty="0" smtClean="0">
              <a:latin typeface="Comic Sans MS" pitchFamily="66" charset="0"/>
            </a:rPr>
            <a:t>Російська</a:t>
          </a:r>
          <a:r>
            <a:rPr lang="uk-UA" sz="2400" baseline="0" dirty="0" smtClean="0">
              <a:latin typeface="Comic Sans MS" pitchFamily="66" charset="0"/>
            </a:rPr>
            <a:t> радянська </a:t>
          </a:r>
          <a:br>
            <a:rPr lang="uk-UA" sz="2400" baseline="0" dirty="0" smtClean="0">
              <a:latin typeface="Comic Sans MS" pitchFamily="66" charset="0"/>
            </a:rPr>
          </a:br>
          <a:r>
            <a:rPr lang="uk-UA" sz="2400" baseline="0" dirty="0" smtClean="0">
              <a:latin typeface="Comic Sans MS" pitchFamily="66" charset="0"/>
            </a:rPr>
            <a:t>республіка</a:t>
          </a:r>
          <a:endParaRPr lang="ru-RU" sz="2400" dirty="0">
            <a:latin typeface="Comic Sans MS" pitchFamily="66" charset="0"/>
          </a:endParaRPr>
        </a:p>
      </dgm:t>
    </dgm:pt>
    <dgm:pt modelId="{F387EDFC-C5F6-46EF-A2E1-537530AEC580}" type="parTrans" cxnId="{67646E04-9534-4EFD-A1D8-B7E00386A5D1}">
      <dgm:prSet/>
      <dgm:spPr>
        <a:ln>
          <a:solidFill>
            <a:srgbClr val="855B3B"/>
          </a:solidFill>
        </a:ln>
      </dgm:spPr>
      <dgm:t>
        <a:bodyPr/>
        <a:lstStyle/>
        <a:p>
          <a:endParaRPr lang="ru-RU"/>
        </a:p>
      </dgm:t>
    </dgm:pt>
    <dgm:pt modelId="{EF243279-039D-4414-BC51-D0D093055493}" type="sibTrans" cxnId="{67646E04-9534-4EFD-A1D8-B7E00386A5D1}">
      <dgm:prSet/>
      <dgm:spPr/>
      <dgm:t>
        <a:bodyPr/>
        <a:lstStyle/>
        <a:p>
          <a:endParaRPr lang="ru-RU"/>
        </a:p>
      </dgm:t>
    </dgm:pt>
    <dgm:pt modelId="{F9AFB345-262A-46D8-A185-0AA8D205EEF4}">
      <dgm:prSet phldrT="[Текст]" custT="1"/>
      <dgm:spPr>
        <a:solidFill>
          <a:srgbClr val="855B3B"/>
        </a:solidFill>
        <a:ln>
          <a:solidFill>
            <a:srgbClr val="855B3B"/>
          </a:solidFill>
        </a:ln>
      </dgm:spPr>
      <dgm:t>
        <a:bodyPr/>
        <a:lstStyle/>
        <a:p>
          <a:r>
            <a:rPr lang="uk-UA" sz="2400" dirty="0" smtClean="0">
              <a:latin typeface="Comic Sans MS" pitchFamily="66" charset="0"/>
            </a:rPr>
            <a:t>Українська радянська республіка</a:t>
          </a:r>
          <a:endParaRPr lang="ru-RU" sz="2400" dirty="0">
            <a:latin typeface="Comic Sans MS" pitchFamily="66" charset="0"/>
          </a:endParaRPr>
        </a:p>
      </dgm:t>
    </dgm:pt>
    <dgm:pt modelId="{4EEA212D-77DB-4006-9E00-3DFC3CDA7FCA}" type="parTrans" cxnId="{ACF4FFEB-0D08-4096-A171-47AFD21870F4}">
      <dgm:prSet/>
      <dgm:spPr>
        <a:ln>
          <a:solidFill>
            <a:srgbClr val="855B3B"/>
          </a:solidFill>
        </a:ln>
      </dgm:spPr>
      <dgm:t>
        <a:bodyPr/>
        <a:lstStyle/>
        <a:p>
          <a:endParaRPr lang="ru-RU"/>
        </a:p>
      </dgm:t>
    </dgm:pt>
    <dgm:pt modelId="{5DD47780-AF0E-430A-A4C3-EA617C347660}" type="sibTrans" cxnId="{ACF4FFEB-0D08-4096-A171-47AFD21870F4}">
      <dgm:prSet/>
      <dgm:spPr/>
      <dgm:t>
        <a:bodyPr/>
        <a:lstStyle/>
        <a:p>
          <a:endParaRPr lang="ru-RU"/>
        </a:p>
      </dgm:t>
    </dgm:pt>
    <dgm:pt modelId="{BC8A3733-5CDB-47AB-80A7-22EAE7E2AB2F}" type="pres">
      <dgm:prSet presAssocID="{1F39E135-8C5B-4EF9-AA2D-05AAD1117FF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D3CC7AA-171A-4AC8-8BD5-F004ED35B46B}" type="pres">
      <dgm:prSet presAssocID="{9E7D5483-58EC-4985-B577-2E0477F3C25D}" presName="singleCycle" presStyleCnt="0"/>
      <dgm:spPr/>
    </dgm:pt>
    <dgm:pt modelId="{F138A15F-A980-45F5-B7BC-BAB2AD259D76}" type="pres">
      <dgm:prSet presAssocID="{9E7D5483-58EC-4985-B577-2E0477F3C25D}" presName="singleCenter" presStyleLbl="node1" presStyleIdx="0" presStyleCnt="4" custScaleX="173293" custLinFactNeighborX="339" custLinFactNeighborY="2625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B20D6007-9185-4D95-B642-CA383FB5A224}" type="pres">
      <dgm:prSet presAssocID="{38080069-28D1-481E-BD43-C97B2E074E1B}" presName="Name56" presStyleLbl="parChTrans1D2" presStyleIdx="0" presStyleCnt="3"/>
      <dgm:spPr/>
      <dgm:t>
        <a:bodyPr/>
        <a:lstStyle/>
        <a:p>
          <a:endParaRPr lang="ru-RU"/>
        </a:p>
      </dgm:t>
    </dgm:pt>
    <dgm:pt modelId="{67C15ABD-405C-4B78-A05F-4C5045F6B7FE}" type="pres">
      <dgm:prSet presAssocID="{7AE9010F-9B84-43E3-80C5-E5E3C0D015A5}" presName="text0" presStyleLbl="node1" presStyleIdx="1" presStyleCnt="4" custScaleX="369833" custRadScaleRad="109984" custRadScaleInc="-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6C95D-49EB-4D4D-AB8C-49A1BE63720D}" type="pres">
      <dgm:prSet presAssocID="{F387EDFC-C5F6-46EF-A2E1-537530AEC580}" presName="Name56" presStyleLbl="parChTrans1D2" presStyleIdx="1" presStyleCnt="3"/>
      <dgm:spPr/>
      <dgm:t>
        <a:bodyPr/>
        <a:lstStyle/>
        <a:p>
          <a:endParaRPr lang="ru-RU"/>
        </a:p>
      </dgm:t>
    </dgm:pt>
    <dgm:pt modelId="{A88297AC-357E-4B26-A446-40400B0A7D95}" type="pres">
      <dgm:prSet presAssocID="{036793F8-5FA4-4FE3-97F7-F8AE2B691EF8}" presName="text0" presStyleLbl="node1" presStyleIdx="2" presStyleCnt="4" custScaleX="439531" custScaleY="96428" custRadScaleRad="192592" custRadScaleInc="-672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C5CF3E-FBE3-4E18-8066-96A2A126ADB1}" type="pres">
      <dgm:prSet presAssocID="{4EEA212D-77DB-4006-9E00-3DFC3CDA7FCA}" presName="Name56" presStyleLbl="parChTrans1D2" presStyleIdx="2" presStyleCnt="3"/>
      <dgm:spPr/>
      <dgm:t>
        <a:bodyPr/>
        <a:lstStyle/>
        <a:p>
          <a:endParaRPr lang="ru-RU"/>
        </a:p>
      </dgm:t>
    </dgm:pt>
    <dgm:pt modelId="{47E9D62E-3F51-4674-895A-63CA0062ED4B}" type="pres">
      <dgm:prSet presAssocID="{F9AFB345-262A-46D8-A185-0AA8D205EEF4}" presName="text0" presStyleLbl="node1" presStyleIdx="3" presStyleCnt="4" custScaleX="424681" custScaleY="96973" custRadScaleRad="195676" custRadScaleInc="64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5B2208-8DBC-401B-A0C5-3238E5DA7773}" type="presOf" srcId="{4EEA212D-77DB-4006-9E00-3DFC3CDA7FCA}" destId="{49C5CF3E-FBE3-4E18-8066-96A2A126ADB1}" srcOrd="0" destOrd="0" presId="urn:microsoft.com/office/officeart/2008/layout/RadialCluster"/>
    <dgm:cxn modelId="{20F462D7-9826-448F-B948-0ECB718A68B6}" type="presOf" srcId="{036793F8-5FA4-4FE3-97F7-F8AE2B691EF8}" destId="{A88297AC-357E-4B26-A446-40400B0A7D95}" srcOrd="0" destOrd="0" presId="urn:microsoft.com/office/officeart/2008/layout/RadialCluster"/>
    <dgm:cxn modelId="{58A5CB5E-14C0-441F-A5F4-7C3961F8EA71}" type="presOf" srcId="{7AE9010F-9B84-43E3-80C5-E5E3C0D015A5}" destId="{67C15ABD-405C-4B78-A05F-4C5045F6B7FE}" srcOrd="0" destOrd="0" presId="urn:microsoft.com/office/officeart/2008/layout/RadialCluster"/>
    <dgm:cxn modelId="{55258E9B-31D8-4BE8-942D-70E420DD2119}" type="presOf" srcId="{9E7D5483-58EC-4985-B577-2E0477F3C25D}" destId="{F138A15F-A980-45F5-B7BC-BAB2AD259D76}" srcOrd="0" destOrd="0" presId="urn:microsoft.com/office/officeart/2008/layout/RadialCluster"/>
    <dgm:cxn modelId="{67646E04-9534-4EFD-A1D8-B7E00386A5D1}" srcId="{9E7D5483-58EC-4985-B577-2E0477F3C25D}" destId="{036793F8-5FA4-4FE3-97F7-F8AE2B691EF8}" srcOrd="1" destOrd="0" parTransId="{F387EDFC-C5F6-46EF-A2E1-537530AEC580}" sibTransId="{EF243279-039D-4414-BC51-D0D093055493}"/>
    <dgm:cxn modelId="{783ACB24-D00A-49B5-8297-1864A810BAD3}" type="presOf" srcId="{38080069-28D1-481E-BD43-C97B2E074E1B}" destId="{B20D6007-9185-4D95-B642-CA383FB5A224}" srcOrd="0" destOrd="0" presId="urn:microsoft.com/office/officeart/2008/layout/RadialCluster"/>
    <dgm:cxn modelId="{AE7B7403-97B7-4326-85EA-F2AC8C67C6C8}" type="presOf" srcId="{F387EDFC-C5F6-46EF-A2E1-537530AEC580}" destId="{6426C95D-49EB-4D4D-AB8C-49A1BE63720D}" srcOrd="0" destOrd="0" presId="urn:microsoft.com/office/officeart/2008/layout/RadialCluster"/>
    <dgm:cxn modelId="{07824833-E37E-4DF1-87E3-5A39C34D5690}" srcId="{9E7D5483-58EC-4985-B577-2E0477F3C25D}" destId="{7AE9010F-9B84-43E3-80C5-E5E3C0D015A5}" srcOrd="0" destOrd="0" parTransId="{38080069-28D1-481E-BD43-C97B2E074E1B}" sibTransId="{0BF05247-1053-45AA-A71F-CCDB33B35E02}"/>
    <dgm:cxn modelId="{591AF3C3-33F9-45D5-A2C3-FEAD725733D4}" type="presOf" srcId="{F9AFB345-262A-46D8-A185-0AA8D205EEF4}" destId="{47E9D62E-3F51-4674-895A-63CA0062ED4B}" srcOrd="0" destOrd="0" presId="urn:microsoft.com/office/officeart/2008/layout/RadialCluster"/>
    <dgm:cxn modelId="{ACF4FFEB-0D08-4096-A171-47AFD21870F4}" srcId="{9E7D5483-58EC-4985-B577-2E0477F3C25D}" destId="{F9AFB345-262A-46D8-A185-0AA8D205EEF4}" srcOrd="2" destOrd="0" parTransId="{4EEA212D-77DB-4006-9E00-3DFC3CDA7FCA}" sibTransId="{5DD47780-AF0E-430A-A4C3-EA617C347660}"/>
    <dgm:cxn modelId="{9FE781FD-9F4D-4BDE-A5CB-7299747DE7B4}" type="presOf" srcId="{1F39E135-8C5B-4EF9-AA2D-05AAD1117FF6}" destId="{BC8A3733-5CDB-47AB-80A7-22EAE7E2AB2F}" srcOrd="0" destOrd="0" presId="urn:microsoft.com/office/officeart/2008/layout/RadialCluster"/>
    <dgm:cxn modelId="{3B1562DF-7921-4C47-91EF-9FCB1B1BC79E}" srcId="{1F39E135-8C5B-4EF9-AA2D-05AAD1117FF6}" destId="{9E7D5483-58EC-4985-B577-2E0477F3C25D}" srcOrd="0" destOrd="0" parTransId="{08AA85DC-C02F-45FB-84C3-0E4FF97EF845}" sibTransId="{D0598D6B-2CBB-477F-92CF-C861BC69AD6A}"/>
    <dgm:cxn modelId="{B23AB7E5-A692-46C6-921A-C979395CA1BE}" type="presParOf" srcId="{BC8A3733-5CDB-47AB-80A7-22EAE7E2AB2F}" destId="{5D3CC7AA-171A-4AC8-8BD5-F004ED35B46B}" srcOrd="0" destOrd="0" presId="urn:microsoft.com/office/officeart/2008/layout/RadialCluster"/>
    <dgm:cxn modelId="{C044F7CE-B626-4DFB-9025-DD6DC91FB9C3}" type="presParOf" srcId="{5D3CC7AA-171A-4AC8-8BD5-F004ED35B46B}" destId="{F138A15F-A980-45F5-B7BC-BAB2AD259D76}" srcOrd="0" destOrd="0" presId="urn:microsoft.com/office/officeart/2008/layout/RadialCluster"/>
    <dgm:cxn modelId="{A4FF955D-7EBA-43D2-BFBE-38F98E70AB8D}" type="presParOf" srcId="{5D3CC7AA-171A-4AC8-8BD5-F004ED35B46B}" destId="{B20D6007-9185-4D95-B642-CA383FB5A224}" srcOrd="1" destOrd="0" presId="urn:microsoft.com/office/officeart/2008/layout/RadialCluster"/>
    <dgm:cxn modelId="{F99CA273-08E8-4050-8831-AD76FCA46825}" type="presParOf" srcId="{5D3CC7AA-171A-4AC8-8BD5-F004ED35B46B}" destId="{67C15ABD-405C-4B78-A05F-4C5045F6B7FE}" srcOrd="2" destOrd="0" presId="urn:microsoft.com/office/officeart/2008/layout/RadialCluster"/>
    <dgm:cxn modelId="{249FF618-D610-40A4-96B5-2655153F93F5}" type="presParOf" srcId="{5D3CC7AA-171A-4AC8-8BD5-F004ED35B46B}" destId="{6426C95D-49EB-4D4D-AB8C-49A1BE63720D}" srcOrd="3" destOrd="0" presId="urn:microsoft.com/office/officeart/2008/layout/RadialCluster"/>
    <dgm:cxn modelId="{9E84FDC8-789D-4EC4-989F-6A8698EE9965}" type="presParOf" srcId="{5D3CC7AA-171A-4AC8-8BD5-F004ED35B46B}" destId="{A88297AC-357E-4B26-A446-40400B0A7D95}" srcOrd="4" destOrd="0" presId="urn:microsoft.com/office/officeart/2008/layout/RadialCluster"/>
    <dgm:cxn modelId="{4BE39280-A3A8-4E61-A2C8-28474858FA09}" type="presParOf" srcId="{5D3CC7AA-171A-4AC8-8BD5-F004ED35B46B}" destId="{49C5CF3E-FBE3-4E18-8066-96A2A126ADB1}" srcOrd="5" destOrd="0" presId="urn:microsoft.com/office/officeart/2008/layout/RadialCluster"/>
    <dgm:cxn modelId="{CEEB53A2-BF5A-4AC3-ADBB-6F92429C6468}" type="presParOf" srcId="{5D3CC7AA-171A-4AC8-8BD5-F004ED35B46B}" destId="{47E9D62E-3F51-4674-895A-63CA0062ED4B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2ED7F8D-A190-40C4-8DC6-C2E5A6B42715}" type="doc">
      <dgm:prSet loTypeId="urn:microsoft.com/office/officeart/2011/layout/CircleProcess#4" loCatId="officeonline" qsTypeId="urn:microsoft.com/office/officeart/2005/8/quickstyle/simple1#10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EEBB5B9-4BCA-4E03-9AD8-DC09E398EBFC}">
      <dgm:prSet phldrT="[Текст]" custT="1"/>
      <dgm:spPr/>
      <dgm:t>
        <a:bodyPr/>
        <a:lstStyle/>
        <a:p>
          <a:r>
            <a:rPr lang="uk-UA" sz="1400" dirty="0" smtClean="0">
              <a:latin typeface="Comic Sans MS" pitchFamily="66" charset="0"/>
            </a:rPr>
            <a:t>«Соціалістичні нації»</a:t>
          </a:r>
          <a:endParaRPr lang="ru-RU" sz="1400" dirty="0">
            <a:latin typeface="Comic Sans MS" pitchFamily="66" charset="0"/>
          </a:endParaRPr>
        </a:p>
      </dgm:t>
    </dgm:pt>
    <dgm:pt modelId="{B52EAB9F-9D4F-487A-9720-DCC17A59C01D}" type="parTrans" cxnId="{051A7E91-CC04-46E8-A07C-6B00B7CDB8DE}">
      <dgm:prSet/>
      <dgm:spPr/>
      <dgm:t>
        <a:bodyPr/>
        <a:lstStyle/>
        <a:p>
          <a:endParaRPr lang="ru-RU"/>
        </a:p>
      </dgm:t>
    </dgm:pt>
    <dgm:pt modelId="{B2A8A065-E2AF-41D9-8D02-CE53DA4284C0}" type="sibTrans" cxnId="{051A7E91-CC04-46E8-A07C-6B00B7CDB8DE}">
      <dgm:prSet/>
      <dgm:spPr/>
      <dgm:t>
        <a:bodyPr/>
        <a:lstStyle/>
        <a:p>
          <a:endParaRPr lang="ru-RU"/>
        </a:p>
      </dgm:t>
    </dgm:pt>
    <dgm:pt modelId="{0106CC1D-291B-421B-BE97-F0CAE875E13A}">
      <dgm:prSet phldrT="[Текст]" custT="1"/>
      <dgm:spPr/>
      <dgm:t>
        <a:bodyPr/>
        <a:lstStyle/>
        <a:p>
          <a:r>
            <a:rPr lang="uk-UA" sz="1400" dirty="0" smtClean="0">
              <a:latin typeface="Comic Sans MS" pitchFamily="66" charset="0"/>
            </a:rPr>
            <a:t>«Радянський народ»</a:t>
          </a:r>
          <a:endParaRPr lang="ru-RU" sz="1400" dirty="0">
            <a:latin typeface="Comic Sans MS" pitchFamily="66" charset="0"/>
          </a:endParaRPr>
        </a:p>
      </dgm:t>
    </dgm:pt>
    <dgm:pt modelId="{DCF5A1AF-F4E0-4770-852B-3F90D4055E14}" type="parTrans" cxnId="{E38B89C3-4CB0-4F30-84CB-10D4428DC0B6}">
      <dgm:prSet/>
      <dgm:spPr/>
      <dgm:t>
        <a:bodyPr/>
        <a:lstStyle/>
        <a:p>
          <a:endParaRPr lang="ru-RU"/>
        </a:p>
      </dgm:t>
    </dgm:pt>
    <dgm:pt modelId="{687A16E1-B84B-4EC1-9FF3-E9DF226E61EB}" type="sibTrans" cxnId="{E38B89C3-4CB0-4F30-84CB-10D4428DC0B6}">
      <dgm:prSet/>
      <dgm:spPr/>
      <dgm:t>
        <a:bodyPr/>
        <a:lstStyle/>
        <a:p>
          <a:endParaRPr lang="ru-RU"/>
        </a:p>
      </dgm:t>
    </dgm:pt>
    <dgm:pt modelId="{EF740308-09B2-41B5-BA00-36EB8B4E991F}" type="pres">
      <dgm:prSet presAssocID="{82ED7F8D-A190-40C4-8DC6-C2E5A6B42715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2D258F2-9CC7-4A0F-B71B-3853A3CC5666}" type="pres">
      <dgm:prSet presAssocID="{0106CC1D-291B-421B-BE97-F0CAE875E13A}" presName="Accent2" presStyleCnt="0"/>
      <dgm:spPr/>
    </dgm:pt>
    <dgm:pt modelId="{9CBC5448-7D2F-4135-B014-EAC1D8E88FD8}" type="pres">
      <dgm:prSet presAssocID="{0106CC1D-291B-421B-BE97-F0CAE875E13A}" presName="Accent" presStyleLbl="node1" presStyleIdx="0" presStyleCnt="2"/>
      <dgm:spPr/>
    </dgm:pt>
    <dgm:pt modelId="{EC76151B-B0AA-4AA4-A7E2-210F438B7938}" type="pres">
      <dgm:prSet presAssocID="{0106CC1D-291B-421B-BE97-F0CAE875E13A}" presName="ParentBackground2" presStyleCnt="0"/>
      <dgm:spPr/>
    </dgm:pt>
    <dgm:pt modelId="{AE571433-AE7D-4D12-92FB-E99DD8F6250E}" type="pres">
      <dgm:prSet presAssocID="{0106CC1D-291B-421B-BE97-F0CAE875E13A}" presName="ParentBackground" presStyleLbl="fgAcc1" presStyleIdx="0" presStyleCnt="2"/>
      <dgm:spPr/>
      <dgm:t>
        <a:bodyPr/>
        <a:lstStyle/>
        <a:p>
          <a:endParaRPr lang="ru-RU"/>
        </a:p>
      </dgm:t>
    </dgm:pt>
    <dgm:pt modelId="{CC8D68B8-E46C-40F0-B65A-8DD15B4C3556}" type="pres">
      <dgm:prSet presAssocID="{0106CC1D-291B-421B-BE97-F0CAE875E13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3A417-BE03-4683-A49E-FC9527DAF511}" type="pres">
      <dgm:prSet presAssocID="{9EEBB5B9-4BCA-4E03-9AD8-DC09E398EBFC}" presName="Accent1" presStyleCnt="0"/>
      <dgm:spPr/>
    </dgm:pt>
    <dgm:pt modelId="{040C17FA-C5D9-4F88-97F3-A323F3C88681}" type="pres">
      <dgm:prSet presAssocID="{9EEBB5B9-4BCA-4E03-9AD8-DC09E398EBFC}" presName="Accent" presStyleLbl="node1" presStyleIdx="1" presStyleCnt="2"/>
      <dgm:spPr/>
    </dgm:pt>
    <dgm:pt modelId="{E4CA4017-CD3F-445C-AA2D-3F588BF58E09}" type="pres">
      <dgm:prSet presAssocID="{9EEBB5B9-4BCA-4E03-9AD8-DC09E398EBFC}" presName="ParentBackground1" presStyleCnt="0"/>
      <dgm:spPr/>
    </dgm:pt>
    <dgm:pt modelId="{68A08090-02B6-46CC-83AC-9880C7AB00B1}" type="pres">
      <dgm:prSet presAssocID="{9EEBB5B9-4BCA-4E03-9AD8-DC09E398EBFC}" presName="ParentBackground" presStyleLbl="fgAcc1" presStyleIdx="1" presStyleCnt="2"/>
      <dgm:spPr/>
      <dgm:t>
        <a:bodyPr/>
        <a:lstStyle/>
        <a:p>
          <a:endParaRPr lang="ru-RU"/>
        </a:p>
      </dgm:t>
    </dgm:pt>
    <dgm:pt modelId="{BB2F57EE-EE0E-4509-AD64-0C3396FBB6E5}" type="pres">
      <dgm:prSet presAssocID="{9EEBB5B9-4BCA-4E03-9AD8-DC09E398EBF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8B89C3-4CB0-4F30-84CB-10D4428DC0B6}" srcId="{82ED7F8D-A190-40C4-8DC6-C2E5A6B42715}" destId="{0106CC1D-291B-421B-BE97-F0CAE875E13A}" srcOrd="1" destOrd="0" parTransId="{DCF5A1AF-F4E0-4770-852B-3F90D4055E14}" sibTransId="{687A16E1-B84B-4EC1-9FF3-E9DF226E61EB}"/>
    <dgm:cxn modelId="{41D6EDDC-D637-44DE-85A8-98E5F6FE78C4}" type="presOf" srcId="{9EEBB5B9-4BCA-4E03-9AD8-DC09E398EBFC}" destId="{BB2F57EE-EE0E-4509-AD64-0C3396FBB6E5}" srcOrd="1" destOrd="0" presId="urn:microsoft.com/office/officeart/2011/layout/CircleProcess#4"/>
    <dgm:cxn modelId="{EC6EF5DB-3274-46DE-AABF-C49564583B1D}" type="presOf" srcId="{0106CC1D-291B-421B-BE97-F0CAE875E13A}" destId="{AE571433-AE7D-4D12-92FB-E99DD8F6250E}" srcOrd="0" destOrd="0" presId="urn:microsoft.com/office/officeart/2011/layout/CircleProcess#4"/>
    <dgm:cxn modelId="{9A1ADD9D-B298-4B1E-91AF-9AB3D8E26CDA}" type="presOf" srcId="{82ED7F8D-A190-40C4-8DC6-C2E5A6B42715}" destId="{EF740308-09B2-41B5-BA00-36EB8B4E991F}" srcOrd="0" destOrd="0" presId="urn:microsoft.com/office/officeart/2011/layout/CircleProcess#4"/>
    <dgm:cxn modelId="{D08F6C20-E0E4-4AF6-9CA8-BD6892A4718D}" type="presOf" srcId="{9EEBB5B9-4BCA-4E03-9AD8-DC09E398EBFC}" destId="{68A08090-02B6-46CC-83AC-9880C7AB00B1}" srcOrd="0" destOrd="0" presId="urn:microsoft.com/office/officeart/2011/layout/CircleProcess#4"/>
    <dgm:cxn modelId="{374DF852-EFCA-4331-8FA9-2656D0E31108}" type="presOf" srcId="{0106CC1D-291B-421B-BE97-F0CAE875E13A}" destId="{CC8D68B8-E46C-40F0-B65A-8DD15B4C3556}" srcOrd="1" destOrd="0" presId="urn:microsoft.com/office/officeart/2011/layout/CircleProcess#4"/>
    <dgm:cxn modelId="{051A7E91-CC04-46E8-A07C-6B00B7CDB8DE}" srcId="{82ED7F8D-A190-40C4-8DC6-C2E5A6B42715}" destId="{9EEBB5B9-4BCA-4E03-9AD8-DC09E398EBFC}" srcOrd="0" destOrd="0" parTransId="{B52EAB9F-9D4F-487A-9720-DCC17A59C01D}" sibTransId="{B2A8A065-E2AF-41D9-8D02-CE53DA4284C0}"/>
    <dgm:cxn modelId="{9113FBAA-F235-4BE8-A061-6881972E22A3}" type="presParOf" srcId="{EF740308-09B2-41B5-BA00-36EB8B4E991F}" destId="{52D258F2-9CC7-4A0F-B71B-3853A3CC5666}" srcOrd="0" destOrd="0" presId="urn:microsoft.com/office/officeart/2011/layout/CircleProcess#4"/>
    <dgm:cxn modelId="{2922ADD0-3BC6-419D-B3CC-AF2092F41894}" type="presParOf" srcId="{52D258F2-9CC7-4A0F-B71B-3853A3CC5666}" destId="{9CBC5448-7D2F-4135-B014-EAC1D8E88FD8}" srcOrd="0" destOrd="0" presId="urn:microsoft.com/office/officeart/2011/layout/CircleProcess#4"/>
    <dgm:cxn modelId="{C2C9C08C-01FA-4893-AFE4-323E234D6769}" type="presParOf" srcId="{EF740308-09B2-41B5-BA00-36EB8B4E991F}" destId="{EC76151B-B0AA-4AA4-A7E2-210F438B7938}" srcOrd="1" destOrd="0" presId="urn:microsoft.com/office/officeart/2011/layout/CircleProcess#4"/>
    <dgm:cxn modelId="{6D1BF344-E080-473B-9CBB-21F45F44A277}" type="presParOf" srcId="{EC76151B-B0AA-4AA4-A7E2-210F438B7938}" destId="{AE571433-AE7D-4D12-92FB-E99DD8F6250E}" srcOrd="0" destOrd="0" presId="urn:microsoft.com/office/officeart/2011/layout/CircleProcess#4"/>
    <dgm:cxn modelId="{5FFEB24C-0FEB-4F35-8468-E00E63BCAE56}" type="presParOf" srcId="{EF740308-09B2-41B5-BA00-36EB8B4E991F}" destId="{CC8D68B8-E46C-40F0-B65A-8DD15B4C3556}" srcOrd="2" destOrd="0" presId="urn:microsoft.com/office/officeart/2011/layout/CircleProcess#4"/>
    <dgm:cxn modelId="{CE07982D-98D1-44BF-B329-FF19F8D61564}" type="presParOf" srcId="{EF740308-09B2-41B5-BA00-36EB8B4E991F}" destId="{FF53A417-BE03-4683-A49E-FC9527DAF511}" srcOrd="3" destOrd="0" presId="urn:microsoft.com/office/officeart/2011/layout/CircleProcess#4"/>
    <dgm:cxn modelId="{B9C1232D-8C90-4CDB-BFC5-D9265ED159A5}" type="presParOf" srcId="{FF53A417-BE03-4683-A49E-FC9527DAF511}" destId="{040C17FA-C5D9-4F88-97F3-A323F3C88681}" srcOrd="0" destOrd="0" presId="urn:microsoft.com/office/officeart/2011/layout/CircleProcess#4"/>
    <dgm:cxn modelId="{9D754C8C-885E-4D4E-9B09-C23154C2CE4F}" type="presParOf" srcId="{EF740308-09B2-41B5-BA00-36EB8B4E991F}" destId="{E4CA4017-CD3F-445C-AA2D-3F588BF58E09}" srcOrd="4" destOrd="0" presId="urn:microsoft.com/office/officeart/2011/layout/CircleProcess#4"/>
    <dgm:cxn modelId="{58BDA36B-533F-4CDF-91C2-C067D91EE4A4}" type="presParOf" srcId="{E4CA4017-CD3F-445C-AA2D-3F588BF58E09}" destId="{68A08090-02B6-46CC-83AC-9880C7AB00B1}" srcOrd="0" destOrd="0" presId="urn:microsoft.com/office/officeart/2011/layout/CircleProcess#4"/>
    <dgm:cxn modelId="{733EDD1F-94DD-4AB3-A937-E67FE772376D}" type="presParOf" srcId="{EF740308-09B2-41B5-BA00-36EB8B4E991F}" destId="{BB2F57EE-EE0E-4509-AD64-0C3396FBB6E5}" srcOrd="5" destOrd="0" presId="urn:microsoft.com/office/officeart/2011/layout/CircleProcess#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B4B11E7-8D21-4A2A-A9D4-0124201B2AA3}" type="doc">
      <dgm:prSet loTypeId="urn:microsoft.com/office/officeart/2005/8/layout/StepDownProcess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075B504-79AA-4FBF-A3B3-B94E26305F4D}">
      <dgm:prSet phldrT="[Текст]" custT="1"/>
      <dgm:spPr/>
      <dgm:t>
        <a:bodyPr/>
        <a:lstStyle/>
        <a:p>
          <a:pPr algn="ctr"/>
          <a:r>
            <a:rPr lang="uk-UA" sz="1800" dirty="0" smtClean="0">
              <a:latin typeface="Comic Sans MS" pitchFamily="66" charset="0"/>
            </a:rPr>
            <a:t>Голодні роки</a:t>
          </a:r>
          <a:br>
            <a:rPr lang="uk-UA" sz="1800" dirty="0" smtClean="0">
              <a:latin typeface="Comic Sans MS" pitchFamily="66" charset="0"/>
            </a:rPr>
          </a:br>
          <a:r>
            <a:rPr lang="uk-UA" sz="1800" dirty="0" smtClean="0">
              <a:latin typeface="Comic Sans MS" pitchFamily="66" charset="0"/>
            </a:rPr>
            <a:t>1921–1923, в 1932–1933 і 1946–1947 рр. </a:t>
          </a:r>
        </a:p>
        <a:p>
          <a:endParaRPr lang="ru-RU" sz="1300" dirty="0"/>
        </a:p>
      </dgm:t>
    </dgm:pt>
    <dgm:pt modelId="{C7361F3E-A5F4-4F7E-AA04-8F7270DEA256}" type="parTrans" cxnId="{C1075E76-02D1-49C4-83B9-F2DA90483400}">
      <dgm:prSet/>
      <dgm:spPr/>
      <dgm:t>
        <a:bodyPr/>
        <a:lstStyle/>
        <a:p>
          <a:endParaRPr lang="ru-RU"/>
        </a:p>
      </dgm:t>
    </dgm:pt>
    <dgm:pt modelId="{91AE036D-5602-4AEC-A6F5-85C437DB9DE1}" type="sibTrans" cxnId="{C1075E76-02D1-49C4-83B9-F2DA90483400}">
      <dgm:prSet/>
      <dgm:spPr/>
      <dgm:t>
        <a:bodyPr/>
        <a:lstStyle/>
        <a:p>
          <a:endParaRPr lang="ru-RU"/>
        </a:p>
      </dgm:t>
    </dgm:pt>
    <dgm:pt modelId="{45AA5C58-9108-4B08-BF8D-DBF4B9E96F2B}">
      <dgm:prSet phldrT="[Текст]" custT="1"/>
      <dgm:spPr>
        <a:solidFill>
          <a:schemeClr val="accent5"/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uk-UA" sz="1800" noProof="0" dirty="0" smtClean="0">
              <a:solidFill>
                <a:schemeClr val="bg1"/>
              </a:solidFill>
              <a:latin typeface="Comic Sans MS" pitchFamily="66" charset="0"/>
            </a:rPr>
            <a:t>Особливо інтенсивний потік переселенців в Україну.</a:t>
          </a:r>
          <a:endParaRPr lang="uk-UA" sz="1800" noProof="0" dirty="0">
            <a:solidFill>
              <a:schemeClr val="bg1"/>
            </a:solidFill>
            <a:latin typeface="Comic Sans MS" pitchFamily="66" charset="0"/>
          </a:endParaRPr>
        </a:p>
      </dgm:t>
    </dgm:pt>
    <dgm:pt modelId="{8E06BD86-FB53-418A-B3E0-183514F162A2}" type="parTrans" cxnId="{42F3CE6B-2FC7-406B-B70A-6041FBFBDEFE}">
      <dgm:prSet/>
      <dgm:spPr/>
      <dgm:t>
        <a:bodyPr/>
        <a:lstStyle/>
        <a:p>
          <a:endParaRPr lang="ru-RU"/>
        </a:p>
      </dgm:t>
    </dgm:pt>
    <dgm:pt modelId="{33286EE8-2839-4CE6-850D-9CACED077108}" type="sibTrans" cxnId="{42F3CE6B-2FC7-406B-B70A-6041FBFBDEFE}">
      <dgm:prSet/>
      <dgm:spPr/>
      <dgm:t>
        <a:bodyPr/>
        <a:lstStyle/>
        <a:p>
          <a:endParaRPr lang="ru-RU"/>
        </a:p>
      </dgm:t>
    </dgm:pt>
    <dgm:pt modelId="{894DE916-8B62-412F-9A91-D5953AB1770E}">
      <dgm:prSet phldrT="[Текст]" custT="1"/>
      <dgm:spPr/>
      <dgm:t>
        <a:bodyPr/>
        <a:lstStyle/>
        <a:p>
          <a:r>
            <a:rPr lang="uk-UA" sz="1800" noProof="0" dirty="0" smtClean="0">
              <a:latin typeface="Comic Sans MS" pitchFamily="66" charset="0"/>
            </a:rPr>
            <a:t>Заміщення місцевої людності, в основному, етнічних українців, переселенцями з інших регіонів СРСР, перш за все з Росії. </a:t>
          </a:r>
          <a:endParaRPr lang="uk-UA" sz="1800" noProof="0" dirty="0">
            <a:latin typeface="Comic Sans MS" pitchFamily="66" charset="0"/>
          </a:endParaRPr>
        </a:p>
      </dgm:t>
    </dgm:pt>
    <dgm:pt modelId="{1D1B6F70-129C-4132-B898-119C38313CDB}" type="parTrans" cxnId="{1CAD7625-F501-4F9A-87C9-C496CCA61F55}">
      <dgm:prSet/>
      <dgm:spPr/>
      <dgm:t>
        <a:bodyPr/>
        <a:lstStyle/>
        <a:p>
          <a:endParaRPr lang="ru-RU"/>
        </a:p>
      </dgm:t>
    </dgm:pt>
    <dgm:pt modelId="{C2FB0AEC-57B4-4108-978F-7AC1AEF5C370}" type="sibTrans" cxnId="{1CAD7625-F501-4F9A-87C9-C496CCA61F55}">
      <dgm:prSet/>
      <dgm:spPr/>
      <dgm:t>
        <a:bodyPr/>
        <a:lstStyle/>
        <a:p>
          <a:endParaRPr lang="ru-RU"/>
        </a:p>
      </dgm:t>
    </dgm:pt>
    <dgm:pt modelId="{D96176C7-A547-4BE9-9361-BB30E8C5AC10}">
      <dgm:prSet phldrT="[Текст]" custT="1"/>
      <dgm:spPr>
        <a:solidFill>
          <a:srgbClr val="BEA078"/>
        </a:solidFill>
        <a:ln w="28575">
          <a:solidFill>
            <a:schemeClr val="bg1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noProof="0" dirty="0" smtClean="0">
              <a:solidFill>
                <a:schemeClr val="bg1"/>
              </a:solidFill>
              <a:latin typeface="Comic Sans MS" pitchFamily="66" charset="0"/>
            </a:rPr>
            <a:t> Одночасно Україну покидали мільйони українців. </a:t>
          </a:r>
          <a:endParaRPr lang="uk-UA" sz="1800" noProof="0" dirty="0">
            <a:solidFill>
              <a:schemeClr val="bg1"/>
            </a:solidFill>
            <a:latin typeface="Comic Sans MS" pitchFamily="66" charset="0"/>
          </a:endParaRPr>
        </a:p>
      </dgm:t>
    </dgm:pt>
    <dgm:pt modelId="{E14573AF-E3F2-47E2-AFC8-E40A634D4517}" type="parTrans" cxnId="{6F4B60E5-4323-4194-8A66-26E9086D514C}">
      <dgm:prSet/>
      <dgm:spPr/>
      <dgm:t>
        <a:bodyPr/>
        <a:lstStyle/>
        <a:p>
          <a:endParaRPr lang="ru-RU"/>
        </a:p>
      </dgm:t>
    </dgm:pt>
    <dgm:pt modelId="{96CC571A-6080-4607-A76C-22149C010A29}" type="sibTrans" cxnId="{6F4B60E5-4323-4194-8A66-26E9086D514C}">
      <dgm:prSet/>
      <dgm:spPr/>
      <dgm:t>
        <a:bodyPr/>
        <a:lstStyle/>
        <a:p>
          <a:endParaRPr lang="ru-RU"/>
        </a:p>
      </dgm:t>
    </dgm:pt>
    <dgm:pt modelId="{3502F2AD-8756-4F8F-9174-11D16E4BD936}">
      <dgm:prSet phldrT="[Текст]" custT="1"/>
      <dgm:spPr/>
      <dgm:t>
        <a:bodyPr/>
        <a:lstStyle/>
        <a:p>
          <a:r>
            <a:rPr lang="uk-UA" sz="1800" noProof="0" dirty="0" smtClean="0">
              <a:latin typeface="Comic Sans MS" pitchFamily="66" charset="0"/>
            </a:rPr>
            <a:t>1959–1965 рр. УРСР покинуло 2,5 млн. чол.</a:t>
          </a:r>
          <a:endParaRPr lang="uk-UA" sz="1800" noProof="0" dirty="0">
            <a:latin typeface="Comic Sans MS" pitchFamily="66" charset="0"/>
          </a:endParaRPr>
        </a:p>
      </dgm:t>
    </dgm:pt>
    <dgm:pt modelId="{5CEC279D-B56D-4901-AC43-E73E6433CF63}" type="parTrans" cxnId="{78824668-36CF-493E-BF17-CEF7C046BBD1}">
      <dgm:prSet/>
      <dgm:spPr/>
      <dgm:t>
        <a:bodyPr/>
        <a:lstStyle/>
        <a:p>
          <a:endParaRPr lang="ru-RU"/>
        </a:p>
      </dgm:t>
    </dgm:pt>
    <dgm:pt modelId="{14D066C5-3AC5-4140-B41A-7538F36AF58A}" type="sibTrans" cxnId="{78824668-36CF-493E-BF17-CEF7C046BBD1}">
      <dgm:prSet/>
      <dgm:spPr/>
      <dgm:t>
        <a:bodyPr/>
        <a:lstStyle/>
        <a:p>
          <a:endParaRPr lang="ru-RU"/>
        </a:p>
      </dgm:t>
    </dgm:pt>
    <dgm:pt modelId="{FF540E56-393C-44B5-A26A-10744DF2B0F8}">
      <dgm:prSet phldrT="[Текст]" custT="1"/>
      <dgm:spPr>
        <a:solidFill>
          <a:schemeClr val="accent6"/>
        </a:solidFill>
        <a:ln w="38100">
          <a:solidFill>
            <a:schemeClr val="bg1"/>
          </a:solidFill>
        </a:ln>
      </dgm:spPr>
      <dgm:t>
        <a:bodyPr/>
        <a:lstStyle/>
        <a:p>
          <a:pPr algn="l"/>
          <a:r>
            <a:rPr lang="uk-UA" sz="1800" noProof="0" dirty="0" smtClean="0">
              <a:solidFill>
                <a:schemeClr val="bg1"/>
              </a:solidFill>
              <a:latin typeface="Comic Sans MS" pitchFamily="66" charset="0"/>
            </a:rPr>
            <a:t>Одночасно в Україну переселилося вдвічі більше росіян</a:t>
          </a:r>
          <a:r>
            <a:rPr lang="uk-UA" sz="1600" noProof="0" dirty="0" smtClean="0">
              <a:solidFill>
                <a:schemeClr val="bg1"/>
              </a:solidFill>
              <a:latin typeface="Comic Sans MS" pitchFamily="66" charset="0"/>
            </a:rPr>
            <a:t>.</a:t>
          </a:r>
          <a:endParaRPr lang="uk-UA" sz="1600" noProof="0" dirty="0">
            <a:solidFill>
              <a:schemeClr val="bg1"/>
            </a:solidFill>
            <a:latin typeface="Comic Sans MS" pitchFamily="66" charset="0"/>
          </a:endParaRPr>
        </a:p>
      </dgm:t>
    </dgm:pt>
    <dgm:pt modelId="{A7379414-1CF1-4680-8E0F-EC701B3F99DF}" type="parTrans" cxnId="{9E0CE482-E9C4-4BFE-81CA-DDB4E2980A65}">
      <dgm:prSet/>
      <dgm:spPr/>
      <dgm:t>
        <a:bodyPr/>
        <a:lstStyle/>
        <a:p>
          <a:endParaRPr lang="ru-RU"/>
        </a:p>
      </dgm:t>
    </dgm:pt>
    <dgm:pt modelId="{8F2ABD89-E494-4E5E-B23E-98DA2C8D8590}" type="sibTrans" cxnId="{9E0CE482-E9C4-4BFE-81CA-DDB4E2980A65}">
      <dgm:prSet/>
      <dgm:spPr/>
      <dgm:t>
        <a:bodyPr/>
        <a:lstStyle/>
        <a:p>
          <a:endParaRPr lang="ru-RU"/>
        </a:p>
      </dgm:t>
    </dgm:pt>
    <dgm:pt modelId="{22765C0C-1D21-40FF-B34D-44BDB3E90C8A}" type="pres">
      <dgm:prSet presAssocID="{EB4B11E7-8D21-4A2A-A9D4-0124201B2AA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3CC6FE3-0A6E-41F3-8712-08DA2D6AE793}" type="pres">
      <dgm:prSet presAssocID="{8075B504-79AA-4FBF-A3B3-B94E26305F4D}" presName="composite" presStyleCnt="0"/>
      <dgm:spPr/>
    </dgm:pt>
    <dgm:pt modelId="{8789E174-A85C-43A2-8785-82DADEB47C1F}" type="pres">
      <dgm:prSet presAssocID="{8075B504-79AA-4FBF-A3B3-B94E26305F4D}" presName="bentUpArrow1" presStyleLbl="alignImgPlace1" presStyleIdx="0" presStyleCnt="2" custScaleY="98450" custLinFactNeighborX="-19518" custLinFactNeighborY="0"/>
      <dgm:spPr/>
    </dgm:pt>
    <dgm:pt modelId="{065813C9-F7A0-4C4C-B50F-D700DA916685}" type="pres">
      <dgm:prSet presAssocID="{8075B504-79AA-4FBF-A3B3-B94E26305F4D}" presName="ParentText" presStyleLbl="node1" presStyleIdx="0" presStyleCnt="3" custScaleX="112879" custScaleY="101125" custLinFactNeighborX="-34760" custLinFactNeighborY="125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E75A2-660D-4B0B-BA7E-12E21FA29A44}" type="pres">
      <dgm:prSet presAssocID="{8075B504-79AA-4FBF-A3B3-B94E26305F4D}" presName="ChildText" presStyleLbl="revTx" presStyleIdx="0" presStyleCnt="3" custScaleX="163948" custScaleY="86624" custLinFactNeighborX="10085" custLinFactNeighborY="4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1A1F0-F231-4F9F-B6BC-2F6587C1CB76}" type="pres">
      <dgm:prSet presAssocID="{91AE036D-5602-4AEC-A6F5-85C437DB9DE1}" presName="sibTrans" presStyleCnt="0"/>
      <dgm:spPr/>
    </dgm:pt>
    <dgm:pt modelId="{DA997E9A-B186-4E63-8D6D-7DE4A6E576A8}" type="pres">
      <dgm:prSet presAssocID="{894DE916-8B62-412F-9A91-D5953AB1770E}" presName="composite" presStyleCnt="0"/>
      <dgm:spPr/>
    </dgm:pt>
    <dgm:pt modelId="{A51F3F83-2F87-478F-BB2E-CFFC01178912}" type="pres">
      <dgm:prSet presAssocID="{894DE916-8B62-412F-9A91-D5953AB1770E}" presName="bentUpArrow1" presStyleLbl="alignImgPlace1" presStyleIdx="1" presStyleCnt="2" custScaleY="86889" custLinFactNeighborX="16266" custLinFactNeighborY="-166"/>
      <dgm:spPr/>
    </dgm:pt>
    <dgm:pt modelId="{B501CF60-B5F0-4D21-BBBC-B76C72947984}" type="pres">
      <dgm:prSet presAssocID="{894DE916-8B62-412F-9A91-D5953AB1770E}" presName="ParentText" presStyleLbl="node1" presStyleIdx="1" presStyleCnt="3" custScaleX="139975" custScaleY="108965" custLinFactNeighborX="-22587" custLinFactNeighborY="1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AEEB7E-5D65-4491-BE67-46B7EAACA028}" type="pres">
      <dgm:prSet presAssocID="{894DE916-8B62-412F-9A91-D5953AB1770E}" presName="ChildText" presStyleLbl="revTx" presStyleIdx="1" presStyleCnt="3" custScaleX="148898" custScaleY="104278" custLinFactNeighborX="33511" custLinFactNeighborY="-4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D0033-8189-4BB8-B8FB-6D14A1B79C69}" type="pres">
      <dgm:prSet presAssocID="{C2FB0AEC-57B4-4108-978F-7AC1AEF5C370}" presName="sibTrans" presStyleCnt="0"/>
      <dgm:spPr/>
    </dgm:pt>
    <dgm:pt modelId="{38523CEE-FFF6-4788-BE37-1B2B52F7BB69}" type="pres">
      <dgm:prSet presAssocID="{3502F2AD-8756-4F8F-9174-11D16E4BD936}" presName="composite" presStyleCnt="0"/>
      <dgm:spPr/>
    </dgm:pt>
    <dgm:pt modelId="{237E9B31-F224-4788-A2B6-8213F8D0E5B8}" type="pres">
      <dgm:prSet presAssocID="{3502F2AD-8756-4F8F-9174-11D16E4BD936}" presName="ParentText" presStyleLbl="node1" presStyleIdx="2" presStyleCnt="3" custScaleX="94030" custScaleY="100320" custLinFactNeighborX="16322" custLinFactNeighborY="48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A3B9B-0426-43C2-A990-6B8B555CF4EF}" type="pres">
      <dgm:prSet presAssocID="{3502F2AD-8756-4F8F-9174-11D16E4BD936}" presName="FinalChildText" presStyleLbl="revTx" presStyleIdx="2" presStyleCnt="3" custScaleX="135176" custScaleY="105730" custLinFactNeighborX="46793" custLinFactNeighborY="27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1A7A2F-A0E9-40EF-82E0-51B55FDD5928}" type="presOf" srcId="{8075B504-79AA-4FBF-A3B3-B94E26305F4D}" destId="{065813C9-F7A0-4C4C-B50F-D700DA916685}" srcOrd="0" destOrd="0" presId="urn:microsoft.com/office/officeart/2005/8/layout/StepDownProcess"/>
    <dgm:cxn modelId="{42F3CE6B-2FC7-406B-B70A-6041FBFBDEFE}" srcId="{8075B504-79AA-4FBF-A3B3-B94E26305F4D}" destId="{45AA5C58-9108-4B08-BF8D-DBF4B9E96F2B}" srcOrd="0" destOrd="0" parTransId="{8E06BD86-FB53-418A-B3E0-183514F162A2}" sibTransId="{33286EE8-2839-4CE6-850D-9CACED077108}"/>
    <dgm:cxn modelId="{6F4B60E5-4323-4194-8A66-26E9086D514C}" srcId="{894DE916-8B62-412F-9A91-D5953AB1770E}" destId="{D96176C7-A547-4BE9-9361-BB30E8C5AC10}" srcOrd="0" destOrd="0" parTransId="{E14573AF-E3F2-47E2-AFC8-E40A634D4517}" sibTransId="{96CC571A-6080-4607-A76C-22149C010A29}"/>
    <dgm:cxn modelId="{D9414E6F-2774-44BE-9065-75B4C7596530}" type="presOf" srcId="{EB4B11E7-8D21-4A2A-A9D4-0124201B2AA3}" destId="{22765C0C-1D21-40FF-B34D-44BDB3E90C8A}" srcOrd="0" destOrd="0" presId="urn:microsoft.com/office/officeart/2005/8/layout/StepDownProcess"/>
    <dgm:cxn modelId="{2F7DF280-C932-4D60-B2CA-F78EC59026B7}" type="presOf" srcId="{894DE916-8B62-412F-9A91-D5953AB1770E}" destId="{B501CF60-B5F0-4D21-BBBC-B76C72947984}" srcOrd="0" destOrd="0" presId="urn:microsoft.com/office/officeart/2005/8/layout/StepDownProcess"/>
    <dgm:cxn modelId="{78824668-36CF-493E-BF17-CEF7C046BBD1}" srcId="{EB4B11E7-8D21-4A2A-A9D4-0124201B2AA3}" destId="{3502F2AD-8756-4F8F-9174-11D16E4BD936}" srcOrd="2" destOrd="0" parTransId="{5CEC279D-B56D-4901-AC43-E73E6433CF63}" sibTransId="{14D066C5-3AC5-4140-B41A-7538F36AF58A}"/>
    <dgm:cxn modelId="{D5EB9EB6-C6E5-4330-9333-C253164C28FB}" type="presOf" srcId="{FF540E56-393C-44B5-A26A-10744DF2B0F8}" destId="{1C8A3B9B-0426-43C2-A990-6B8B555CF4EF}" srcOrd="0" destOrd="0" presId="urn:microsoft.com/office/officeart/2005/8/layout/StepDownProcess"/>
    <dgm:cxn modelId="{9E0CE482-E9C4-4BFE-81CA-DDB4E2980A65}" srcId="{3502F2AD-8756-4F8F-9174-11D16E4BD936}" destId="{FF540E56-393C-44B5-A26A-10744DF2B0F8}" srcOrd="0" destOrd="0" parTransId="{A7379414-1CF1-4680-8E0F-EC701B3F99DF}" sibTransId="{8F2ABD89-E494-4E5E-B23E-98DA2C8D8590}"/>
    <dgm:cxn modelId="{1CAD7625-F501-4F9A-87C9-C496CCA61F55}" srcId="{EB4B11E7-8D21-4A2A-A9D4-0124201B2AA3}" destId="{894DE916-8B62-412F-9A91-D5953AB1770E}" srcOrd="1" destOrd="0" parTransId="{1D1B6F70-129C-4132-B898-119C38313CDB}" sibTransId="{C2FB0AEC-57B4-4108-978F-7AC1AEF5C370}"/>
    <dgm:cxn modelId="{10CC0AF6-F050-45C7-AD63-747CF17C9009}" type="presOf" srcId="{3502F2AD-8756-4F8F-9174-11D16E4BD936}" destId="{237E9B31-F224-4788-A2B6-8213F8D0E5B8}" srcOrd="0" destOrd="0" presId="urn:microsoft.com/office/officeart/2005/8/layout/StepDownProcess"/>
    <dgm:cxn modelId="{31B3738B-D6C9-470B-8FEB-1DF73B862A23}" type="presOf" srcId="{D96176C7-A547-4BE9-9361-BB30E8C5AC10}" destId="{7DAEEB7E-5D65-4491-BE67-46B7EAACA028}" srcOrd="0" destOrd="0" presId="urn:microsoft.com/office/officeart/2005/8/layout/StepDownProcess"/>
    <dgm:cxn modelId="{9CCE791A-7C18-4590-BBDA-08ABA15A9493}" type="presOf" srcId="{45AA5C58-9108-4B08-BF8D-DBF4B9E96F2B}" destId="{B93E75A2-660D-4B0B-BA7E-12E21FA29A44}" srcOrd="0" destOrd="0" presId="urn:microsoft.com/office/officeart/2005/8/layout/StepDownProcess"/>
    <dgm:cxn modelId="{C1075E76-02D1-49C4-83B9-F2DA90483400}" srcId="{EB4B11E7-8D21-4A2A-A9D4-0124201B2AA3}" destId="{8075B504-79AA-4FBF-A3B3-B94E26305F4D}" srcOrd="0" destOrd="0" parTransId="{C7361F3E-A5F4-4F7E-AA04-8F7270DEA256}" sibTransId="{91AE036D-5602-4AEC-A6F5-85C437DB9DE1}"/>
    <dgm:cxn modelId="{12ACC5DD-39B3-45FD-BCD2-A36CCA9E20D9}" type="presParOf" srcId="{22765C0C-1D21-40FF-B34D-44BDB3E90C8A}" destId="{73CC6FE3-0A6E-41F3-8712-08DA2D6AE793}" srcOrd="0" destOrd="0" presId="urn:microsoft.com/office/officeart/2005/8/layout/StepDownProcess"/>
    <dgm:cxn modelId="{AE0C06C3-4486-4B41-8D99-541D2B4064B2}" type="presParOf" srcId="{73CC6FE3-0A6E-41F3-8712-08DA2D6AE793}" destId="{8789E174-A85C-43A2-8785-82DADEB47C1F}" srcOrd="0" destOrd="0" presId="urn:microsoft.com/office/officeart/2005/8/layout/StepDownProcess"/>
    <dgm:cxn modelId="{4E007332-6A41-48DE-BFA0-46E9430F4DD7}" type="presParOf" srcId="{73CC6FE3-0A6E-41F3-8712-08DA2D6AE793}" destId="{065813C9-F7A0-4C4C-B50F-D700DA916685}" srcOrd="1" destOrd="0" presId="urn:microsoft.com/office/officeart/2005/8/layout/StepDownProcess"/>
    <dgm:cxn modelId="{F94607A8-FE0B-4543-9E2E-D4FB36C96A49}" type="presParOf" srcId="{73CC6FE3-0A6E-41F3-8712-08DA2D6AE793}" destId="{B93E75A2-660D-4B0B-BA7E-12E21FA29A44}" srcOrd="2" destOrd="0" presId="urn:microsoft.com/office/officeart/2005/8/layout/StepDownProcess"/>
    <dgm:cxn modelId="{4D3C2439-EE8B-4A1A-B00F-DEE2ECA32782}" type="presParOf" srcId="{22765C0C-1D21-40FF-B34D-44BDB3E90C8A}" destId="{3911A1F0-F231-4F9F-B6BC-2F6587C1CB76}" srcOrd="1" destOrd="0" presId="urn:microsoft.com/office/officeart/2005/8/layout/StepDownProcess"/>
    <dgm:cxn modelId="{9CC6C205-F555-495E-B15E-26CB5BA0E05A}" type="presParOf" srcId="{22765C0C-1D21-40FF-B34D-44BDB3E90C8A}" destId="{DA997E9A-B186-4E63-8D6D-7DE4A6E576A8}" srcOrd="2" destOrd="0" presId="urn:microsoft.com/office/officeart/2005/8/layout/StepDownProcess"/>
    <dgm:cxn modelId="{A3A2108F-56F3-439F-9B0F-E7B7BB179566}" type="presParOf" srcId="{DA997E9A-B186-4E63-8D6D-7DE4A6E576A8}" destId="{A51F3F83-2F87-478F-BB2E-CFFC01178912}" srcOrd="0" destOrd="0" presId="urn:microsoft.com/office/officeart/2005/8/layout/StepDownProcess"/>
    <dgm:cxn modelId="{82E5EADF-E850-4CB2-8CF4-8DF4AFA9C4BF}" type="presParOf" srcId="{DA997E9A-B186-4E63-8D6D-7DE4A6E576A8}" destId="{B501CF60-B5F0-4D21-BBBC-B76C72947984}" srcOrd="1" destOrd="0" presId="urn:microsoft.com/office/officeart/2005/8/layout/StepDownProcess"/>
    <dgm:cxn modelId="{1A2E72AE-AA5C-4DC4-8EBC-B5CF08B66B68}" type="presParOf" srcId="{DA997E9A-B186-4E63-8D6D-7DE4A6E576A8}" destId="{7DAEEB7E-5D65-4491-BE67-46B7EAACA028}" srcOrd="2" destOrd="0" presId="urn:microsoft.com/office/officeart/2005/8/layout/StepDownProcess"/>
    <dgm:cxn modelId="{06321863-74BA-4248-AA25-E34A8E71518A}" type="presParOf" srcId="{22765C0C-1D21-40FF-B34D-44BDB3E90C8A}" destId="{081D0033-8189-4BB8-B8FB-6D14A1B79C69}" srcOrd="3" destOrd="0" presId="urn:microsoft.com/office/officeart/2005/8/layout/StepDownProcess"/>
    <dgm:cxn modelId="{89C805BE-1CB4-414D-97A4-17998073B36A}" type="presParOf" srcId="{22765C0C-1D21-40FF-B34D-44BDB3E90C8A}" destId="{38523CEE-FFF6-4788-BE37-1B2B52F7BB69}" srcOrd="4" destOrd="0" presId="urn:microsoft.com/office/officeart/2005/8/layout/StepDownProcess"/>
    <dgm:cxn modelId="{E6641C5A-CF67-4D5A-96C1-FA1265AE0212}" type="presParOf" srcId="{38523CEE-FFF6-4788-BE37-1B2B52F7BB69}" destId="{237E9B31-F224-4788-A2B6-8213F8D0E5B8}" srcOrd="0" destOrd="0" presId="urn:microsoft.com/office/officeart/2005/8/layout/StepDownProcess"/>
    <dgm:cxn modelId="{17254F1F-BA1A-47C5-9EB1-26DEFCA0D6B2}" type="presParOf" srcId="{38523CEE-FFF6-4788-BE37-1B2B52F7BB69}" destId="{1C8A3B9B-0426-43C2-A990-6B8B555CF4E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01074F-718B-4B3B-9C63-4E3F9CBDB3EF}" type="doc">
      <dgm:prSet loTypeId="urn:microsoft.com/office/officeart/2005/8/layout/process1" loCatId="process" qsTypeId="urn:microsoft.com/office/officeart/2005/8/quickstyle/simple1#2" qsCatId="simple" csTypeId="urn:microsoft.com/office/officeart/2005/8/colors/accent1_1" csCatId="accent1" phldr="1"/>
      <dgm:spPr/>
    </dgm:pt>
    <dgm:pt modelId="{BC8E2397-B33C-4E86-982D-82C299EB05AF}">
      <dgm:prSet phldrT="[Текст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dirty="0" smtClean="0"/>
            <a:t>Збройна боротьба 1917-1921рр.</a:t>
          </a:r>
          <a:endParaRPr lang="ru-RU" sz="1600" dirty="0" smtClean="0"/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gm:t>
    </dgm:pt>
    <dgm:pt modelId="{F201DD7A-B752-485F-BDA1-50B479EFDC20}" type="parTrans" cxnId="{20C652CD-97FA-4C6C-8D71-DC526724FEF5}">
      <dgm:prSet/>
      <dgm:spPr/>
      <dgm:t>
        <a:bodyPr/>
        <a:lstStyle/>
        <a:p>
          <a:endParaRPr lang="ru-RU"/>
        </a:p>
      </dgm:t>
    </dgm:pt>
    <dgm:pt modelId="{7035AC0B-477D-4209-AFAF-C8314BDED4AE}" type="sibTrans" cxnId="{20C652CD-97FA-4C6C-8D71-DC526724FEF5}">
      <dgm:prSet/>
      <dgm:spPr>
        <a:solidFill>
          <a:schemeClr val="bg1"/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ru-RU" dirty="0"/>
        </a:p>
      </dgm:t>
    </dgm:pt>
    <dgm:pt modelId="{DFECC61C-0091-4FCD-9D83-186EDDF59CB2}">
      <dgm:prSet phldrT="[Текст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be-BY" sz="1800" dirty="0" smtClean="0"/>
            <a:t>Ідея територіальної цілісності та суверенітету України настільки глибоко вросла у свідомість її населення,що відкрито ігнорувати цей факт було вже неможливо.</a:t>
          </a:r>
          <a:endParaRPr lang="ru-RU" sz="1800" dirty="0" smtClean="0"/>
        </a:p>
      </dgm:t>
    </dgm:pt>
    <dgm:pt modelId="{DC513FD5-17C7-4A09-82F7-E22253DD48A6}" type="parTrans" cxnId="{D47F9DC4-DC05-4368-B66B-A54F8DC3BD55}">
      <dgm:prSet/>
      <dgm:spPr/>
      <dgm:t>
        <a:bodyPr/>
        <a:lstStyle/>
        <a:p>
          <a:endParaRPr lang="ru-RU"/>
        </a:p>
      </dgm:t>
    </dgm:pt>
    <dgm:pt modelId="{60796C25-8ACD-4DE6-8E73-3303116FAA16}" type="sibTrans" cxnId="{D47F9DC4-DC05-4368-B66B-A54F8DC3BD55}">
      <dgm:prSet/>
      <dgm:spPr>
        <a:solidFill>
          <a:schemeClr val="bg1"/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ru-RU" dirty="0"/>
        </a:p>
      </dgm:t>
    </dgm:pt>
    <dgm:pt modelId="{534D627B-EBA5-4D82-BD6C-6DEB71A7F99A}">
      <dgm:prSet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be-BY" sz="2000" b="1" dirty="0" smtClean="0"/>
            <a:t>«Революція сприйняття»</a:t>
          </a:r>
        </a:p>
        <a:p>
          <a:r>
            <a:rPr lang="be-BY" sz="1800" dirty="0" smtClean="0"/>
            <a:t>-за Україною були залишені формальні ознаки суверенітету: герб, прапор, власна конституція, уряд, чітко означена територія ( у тому числі Південь і Схід )</a:t>
          </a:r>
        </a:p>
        <a:p>
          <a:r>
            <a:rPr lang="be-BY" sz="1800" dirty="0" smtClean="0"/>
            <a:t>-позначена на політичних картах, адміністративно-територіальний устрій тощо </a:t>
          </a:r>
          <a:endParaRPr lang="ru-RU" sz="1800" dirty="0"/>
        </a:p>
      </dgm:t>
    </dgm:pt>
    <dgm:pt modelId="{AAC8AB50-776B-410F-8B10-D131DFFA4438}" type="parTrans" cxnId="{CA937D7D-650D-4078-82E9-D253CE2BA936}">
      <dgm:prSet/>
      <dgm:spPr/>
      <dgm:t>
        <a:bodyPr/>
        <a:lstStyle/>
        <a:p>
          <a:endParaRPr lang="ru-RU"/>
        </a:p>
      </dgm:t>
    </dgm:pt>
    <dgm:pt modelId="{96B1F71B-29BE-408C-8DCF-F67BD521F4E5}" type="sibTrans" cxnId="{CA937D7D-650D-4078-82E9-D253CE2BA936}">
      <dgm:prSet/>
      <dgm:spPr/>
      <dgm:t>
        <a:bodyPr/>
        <a:lstStyle/>
        <a:p>
          <a:endParaRPr lang="ru-RU"/>
        </a:p>
      </dgm:t>
    </dgm:pt>
    <dgm:pt modelId="{B6A8C7D3-D98B-439C-802E-897698FEF204}" type="pres">
      <dgm:prSet presAssocID="{6D01074F-718B-4B3B-9C63-4E3F9CBDB3EF}" presName="Name0" presStyleCnt="0">
        <dgm:presLayoutVars>
          <dgm:dir/>
          <dgm:resizeHandles val="exact"/>
        </dgm:presLayoutVars>
      </dgm:prSet>
      <dgm:spPr/>
    </dgm:pt>
    <dgm:pt modelId="{7AA06F97-92E1-47A9-9E0E-470753BDBDC8}" type="pres">
      <dgm:prSet presAssocID="{BC8E2397-B33C-4E86-982D-82C299EB05AF}" presName="node" presStyleLbl="node1" presStyleIdx="0" presStyleCnt="3" custScaleX="70914" custScaleY="85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B13E9-F89E-4101-8FD8-0FE23D1B387F}" type="pres">
      <dgm:prSet presAssocID="{7035AC0B-477D-4209-AFAF-C8314BDED4AE}" presName="sibTrans" presStyleLbl="sibTrans2D1" presStyleIdx="0" presStyleCnt="2" custScaleX="185007" custScaleY="83983" custLinFactNeighborX="1355" custLinFactNeighborY="-3475"/>
      <dgm:spPr/>
      <dgm:t>
        <a:bodyPr/>
        <a:lstStyle/>
        <a:p>
          <a:endParaRPr lang="ru-RU"/>
        </a:p>
      </dgm:t>
    </dgm:pt>
    <dgm:pt modelId="{D6E7A696-9829-4E01-9C7F-8B0708527A46}" type="pres">
      <dgm:prSet presAssocID="{7035AC0B-477D-4209-AFAF-C8314BDED4AE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A74C4E76-06E3-41BE-B427-4D7D7B0D9807}" type="pres">
      <dgm:prSet presAssocID="{DFECC61C-0091-4FCD-9D83-186EDDF59CB2}" presName="node" presStyleLbl="node1" presStyleIdx="1" presStyleCnt="3" custScaleX="104813" custScaleY="101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614203-DB90-478C-96E8-74CF022DDB3B}" type="pres">
      <dgm:prSet presAssocID="{60796C25-8ACD-4DE6-8E73-3303116FAA16}" presName="sibTrans" presStyleLbl="sibTrans2D1" presStyleIdx="1" presStyleCnt="2" custScaleX="181762" custScaleY="89776" custLinFactNeighborY="-4634"/>
      <dgm:spPr/>
      <dgm:t>
        <a:bodyPr/>
        <a:lstStyle/>
        <a:p>
          <a:endParaRPr lang="ru-RU"/>
        </a:p>
      </dgm:t>
    </dgm:pt>
    <dgm:pt modelId="{A7A26D1B-5097-483E-A5E8-33DA2ADD76A6}" type="pres">
      <dgm:prSet presAssocID="{60796C25-8ACD-4DE6-8E73-3303116FAA1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8337B005-CFFC-4D55-BB50-F3AD1DB2F0F1}" type="pres">
      <dgm:prSet presAssocID="{534D627B-EBA5-4D82-BD6C-6DEB71A7F99A}" presName="node" presStyleLbl="node1" presStyleIdx="2" presStyleCnt="3" custScaleX="153134" custScaleY="109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860BC8-334B-4FF9-B57A-0B67F5A939BB}" type="presOf" srcId="{6D01074F-718B-4B3B-9C63-4E3F9CBDB3EF}" destId="{B6A8C7D3-D98B-439C-802E-897698FEF204}" srcOrd="0" destOrd="0" presId="urn:microsoft.com/office/officeart/2005/8/layout/process1"/>
    <dgm:cxn modelId="{646C007E-C94F-4930-A14E-02B235970702}" type="presOf" srcId="{7035AC0B-477D-4209-AFAF-C8314BDED4AE}" destId="{D6E7A696-9829-4E01-9C7F-8B0708527A46}" srcOrd="1" destOrd="0" presId="urn:microsoft.com/office/officeart/2005/8/layout/process1"/>
    <dgm:cxn modelId="{D610F471-B720-43B2-A887-3A8B404D1B51}" type="presOf" srcId="{BC8E2397-B33C-4E86-982D-82C299EB05AF}" destId="{7AA06F97-92E1-47A9-9E0E-470753BDBDC8}" srcOrd="0" destOrd="0" presId="urn:microsoft.com/office/officeart/2005/8/layout/process1"/>
    <dgm:cxn modelId="{6F07D5AB-07AE-479C-AE3F-849BCA5AC68E}" type="presOf" srcId="{60796C25-8ACD-4DE6-8E73-3303116FAA16}" destId="{49614203-DB90-478C-96E8-74CF022DDB3B}" srcOrd="0" destOrd="0" presId="urn:microsoft.com/office/officeart/2005/8/layout/process1"/>
    <dgm:cxn modelId="{CA937D7D-650D-4078-82E9-D253CE2BA936}" srcId="{6D01074F-718B-4B3B-9C63-4E3F9CBDB3EF}" destId="{534D627B-EBA5-4D82-BD6C-6DEB71A7F99A}" srcOrd="2" destOrd="0" parTransId="{AAC8AB50-776B-410F-8B10-D131DFFA4438}" sibTransId="{96B1F71B-29BE-408C-8DCF-F67BD521F4E5}"/>
    <dgm:cxn modelId="{A581436B-5969-43BF-96B5-0E62C786A867}" type="presOf" srcId="{DFECC61C-0091-4FCD-9D83-186EDDF59CB2}" destId="{A74C4E76-06E3-41BE-B427-4D7D7B0D9807}" srcOrd="0" destOrd="0" presId="urn:microsoft.com/office/officeart/2005/8/layout/process1"/>
    <dgm:cxn modelId="{D47F9DC4-DC05-4368-B66B-A54F8DC3BD55}" srcId="{6D01074F-718B-4B3B-9C63-4E3F9CBDB3EF}" destId="{DFECC61C-0091-4FCD-9D83-186EDDF59CB2}" srcOrd="1" destOrd="0" parTransId="{DC513FD5-17C7-4A09-82F7-E22253DD48A6}" sibTransId="{60796C25-8ACD-4DE6-8E73-3303116FAA16}"/>
    <dgm:cxn modelId="{20C652CD-97FA-4C6C-8D71-DC526724FEF5}" srcId="{6D01074F-718B-4B3B-9C63-4E3F9CBDB3EF}" destId="{BC8E2397-B33C-4E86-982D-82C299EB05AF}" srcOrd="0" destOrd="0" parTransId="{F201DD7A-B752-485F-BDA1-50B479EFDC20}" sibTransId="{7035AC0B-477D-4209-AFAF-C8314BDED4AE}"/>
    <dgm:cxn modelId="{621769FC-C699-4766-B4D6-0EECFC714FE0}" type="presOf" srcId="{7035AC0B-477D-4209-AFAF-C8314BDED4AE}" destId="{7C6B13E9-F89E-4101-8FD8-0FE23D1B387F}" srcOrd="0" destOrd="0" presId="urn:microsoft.com/office/officeart/2005/8/layout/process1"/>
    <dgm:cxn modelId="{E1A40A30-48A7-4B91-8389-D139A61438F2}" type="presOf" srcId="{534D627B-EBA5-4D82-BD6C-6DEB71A7F99A}" destId="{8337B005-CFFC-4D55-BB50-F3AD1DB2F0F1}" srcOrd="0" destOrd="0" presId="urn:microsoft.com/office/officeart/2005/8/layout/process1"/>
    <dgm:cxn modelId="{31D21942-F826-4835-8B35-17009B9AB342}" type="presOf" srcId="{60796C25-8ACD-4DE6-8E73-3303116FAA16}" destId="{A7A26D1B-5097-483E-A5E8-33DA2ADD76A6}" srcOrd="1" destOrd="0" presId="urn:microsoft.com/office/officeart/2005/8/layout/process1"/>
    <dgm:cxn modelId="{143BFB7E-72B9-4B79-B5B2-697ECAD89D3E}" type="presParOf" srcId="{B6A8C7D3-D98B-439C-802E-897698FEF204}" destId="{7AA06F97-92E1-47A9-9E0E-470753BDBDC8}" srcOrd="0" destOrd="0" presId="urn:microsoft.com/office/officeart/2005/8/layout/process1"/>
    <dgm:cxn modelId="{B126711C-5B39-483E-AB3C-D17ADA9F6FB8}" type="presParOf" srcId="{B6A8C7D3-D98B-439C-802E-897698FEF204}" destId="{7C6B13E9-F89E-4101-8FD8-0FE23D1B387F}" srcOrd="1" destOrd="0" presId="urn:microsoft.com/office/officeart/2005/8/layout/process1"/>
    <dgm:cxn modelId="{30B15EA8-4253-4FD7-83CE-9E5FB7396B24}" type="presParOf" srcId="{7C6B13E9-F89E-4101-8FD8-0FE23D1B387F}" destId="{D6E7A696-9829-4E01-9C7F-8B0708527A46}" srcOrd="0" destOrd="0" presId="urn:microsoft.com/office/officeart/2005/8/layout/process1"/>
    <dgm:cxn modelId="{10D6A98C-384A-4AEA-9289-30BD74A62F64}" type="presParOf" srcId="{B6A8C7D3-D98B-439C-802E-897698FEF204}" destId="{A74C4E76-06E3-41BE-B427-4D7D7B0D9807}" srcOrd="2" destOrd="0" presId="urn:microsoft.com/office/officeart/2005/8/layout/process1"/>
    <dgm:cxn modelId="{85D32818-ED7E-40FF-8DBE-49B1564FDC05}" type="presParOf" srcId="{B6A8C7D3-D98B-439C-802E-897698FEF204}" destId="{49614203-DB90-478C-96E8-74CF022DDB3B}" srcOrd="3" destOrd="0" presId="urn:microsoft.com/office/officeart/2005/8/layout/process1"/>
    <dgm:cxn modelId="{B90BA29A-B973-4040-816F-6A04E9CAFF02}" type="presParOf" srcId="{49614203-DB90-478C-96E8-74CF022DDB3B}" destId="{A7A26D1B-5097-483E-A5E8-33DA2ADD76A6}" srcOrd="0" destOrd="0" presId="urn:microsoft.com/office/officeart/2005/8/layout/process1"/>
    <dgm:cxn modelId="{CA18FEC6-3024-44AE-8E9D-17CA377D5762}" type="presParOf" srcId="{B6A8C7D3-D98B-439C-802E-897698FEF204}" destId="{8337B005-CFFC-4D55-BB50-F3AD1DB2F0F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68745D-4E77-4049-84B4-F8BD08AFD316}" type="doc">
      <dgm:prSet loTypeId="urn:microsoft.com/office/officeart/2005/8/layout/hChevron3" loCatId="process" qsTypeId="urn:microsoft.com/office/officeart/2005/8/quickstyle/simple1#3" qsCatId="simple" csTypeId="urn:microsoft.com/office/officeart/2005/8/colors/accent5_2" csCatId="accent5" phldr="1"/>
      <dgm:spPr/>
    </dgm:pt>
    <dgm:pt modelId="{0D29AC85-239B-482A-87C3-025D510DA338}">
      <dgm:prSet phldrT="[Текст]" custT="1"/>
      <dgm:spPr/>
      <dgm:t>
        <a:bodyPr/>
        <a:lstStyle/>
        <a:p>
          <a:r>
            <a:rPr lang="be-BY" sz="2800" dirty="0" smtClean="0"/>
            <a:t>Революція 1917–1921 рр.</a:t>
          </a:r>
          <a:endParaRPr lang="ru-RU" sz="2800" dirty="0"/>
        </a:p>
      </dgm:t>
    </dgm:pt>
    <dgm:pt modelId="{9B47C178-8F43-43D7-8108-E760FBC1C9BB}" type="parTrans" cxnId="{48174CCA-B58B-4969-A951-D8EC257F0248}">
      <dgm:prSet/>
      <dgm:spPr/>
      <dgm:t>
        <a:bodyPr/>
        <a:lstStyle/>
        <a:p>
          <a:endParaRPr lang="ru-RU"/>
        </a:p>
      </dgm:t>
    </dgm:pt>
    <dgm:pt modelId="{AEFB032E-7CF5-41A1-BAC2-3B53397E0DBE}" type="sibTrans" cxnId="{48174CCA-B58B-4969-A951-D8EC257F0248}">
      <dgm:prSet/>
      <dgm:spPr/>
      <dgm:t>
        <a:bodyPr/>
        <a:lstStyle/>
        <a:p>
          <a:endParaRPr lang="ru-RU"/>
        </a:p>
      </dgm:t>
    </dgm:pt>
    <dgm:pt modelId="{314DD9A2-478F-4A91-88AD-846D6FB1792F}">
      <dgm:prSet phldrT="[Текст]"/>
      <dgm:spPr/>
      <dgm:t>
        <a:bodyPr/>
        <a:lstStyle/>
        <a:p>
          <a:r>
            <a:rPr lang="be-BY" dirty="0" smtClean="0"/>
            <a:t>Процес національно-культурного відродження</a:t>
          </a:r>
          <a:endParaRPr lang="ru-RU" dirty="0"/>
        </a:p>
      </dgm:t>
    </dgm:pt>
    <dgm:pt modelId="{1F35B817-58D5-42BB-AE3F-9BFC06996E47}" type="parTrans" cxnId="{A10D548C-AAD8-42CD-A990-A94671125C0C}">
      <dgm:prSet/>
      <dgm:spPr/>
      <dgm:t>
        <a:bodyPr/>
        <a:lstStyle/>
        <a:p>
          <a:endParaRPr lang="ru-RU"/>
        </a:p>
      </dgm:t>
    </dgm:pt>
    <dgm:pt modelId="{2F08A01E-281C-473B-B0CF-55BE6FE6B21D}" type="sibTrans" cxnId="{A10D548C-AAD8-42CD-A990-A94671125C0C}">
      <dgm:prSet/>
      <dgm:spPr/>
      <dgm:t>
        <a:bodyPr/>
        <a:lstStyle/>
        <a:p>
          <a:endParaRPr lang="ru-RU"/>
        </a:p>
      </dgm:t>
    </dgm:pt>
    <dgm:pt modelId="{9C26C8D1-B372-4C3E-A925-9C0975785794}">
      <dgm:prSet phldrT="[Текст]"/>
      <dgm:spPr/>
      <dgm:t>
        <a:bodyPr/>
        <a:lstStyle/>
        <a:p>
          <a:r>
            <a:rPr lang="be-BY" dirty="0" smtClean="0"/>
            <a:t>Більшовики вирішили його очолити і надати радянського характеру.</a:t>
          </a:r>
          <a:endParaRPr lang="ru-RU" dirty="0"/>
        </a:p>
      </dgm:t>
    </dgm:pt>
    <dgm:pt modelId="{3C833765-3A2C-4302-8E3C-B204E46F24C3}" type="parTrans" cxnId="{27CF0DE6-B173-44A5-A741-3A966ACC7CD2}">
      <dgm:prSet/>
      <dgm:spPr/>
      <dgm:t>
        <a:bodyPr/>
        <a:lstStyle/>
        <a:p>
          <a:endParaRPr lang="ru-RU"/>
        </a:p>
      </dgm:t>
    </dgm:pt>
    <dgm:pt modelId="{EFC8C7F1-2725-4B70-A7E4-E510DC25CFC8}" type="sibTrans" cxnId="{27CF0DE6-B173-44A5-A741-3A966ACC7CD2}">
      <dgm:prSet/>
      <dgm:spPr/>
      <dgm:t>
        <a:bodyPr/>
        <a:lstStyle/>
        <a:p>
          <a:endParaRPr lang="ru-RU"/>
        </a:p>
      </dgm:t>
    </dgm:pt>
    <dgm:pt modelId="{BC4368D9-704D-4397-A184-88B2DF54976C}" type="pres">
      <dgm:prSet presAssocID="{0968745D-4E77-4049-84B4-F8BD08AFD316}" presName="Name0" presStyleCnt="0">
        <dgm:presLayoutVars>
          <dgm:dir/>
          <dgm:resizeHandles val="exact"/>
        </dgm:presLayoutVars>
      </dgm:prSet>
      <dgm:spPr/>
    </dgm:pt>
    <dgm:pt modelId="{7129482C-B592-44C4-B147-8B796045A465}" type="pres">
      <dgm:prSet presAssocID="{0D29AC85-239B-482A-87C3-025D510DA338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F10D6-C2E4-44A9-B623-C9886AD3E76C}" type="pres">
      <dgm:prSet presAssocID="{AEFB032E-7CF5-41A1-BAC2-3B53397E0DBE}" presName="parSpace" presStyleCnt="0"/>
      <dgm:spPr/>
    </dgm:pt>
    <dgm:pt modelId="{70C1FCAE-B51B-47E5-89BD-E63800455E0B}" type="pres">
      <dgm:prSet presAssocID="{314DD9A2-478F-4A91-88AD-846D6FB1792F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191E5E-D68B-4C46-B435-EEC9D004ABF5}" type="pres">
      <dgm:prSet presAssocID="{2F08A01E-281C-473B-B0CF-55BE6FE6B21D}" presName="parSpace" presStyleCnt="0"/>
      <dgm:spPr/>
    </dgm:pt>
    <dgm:pt modelId="{592B4746-B394-4DEB-B6C6-8A7DCB5B8120}" type="pres">
      <dgm:prSet presAssocID="{9C26C8D1-B372-4C3E-A925-9C0975785794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2ADBF4-E181-4426-B57E-E7505B13195F}" type="presOf" srcId="{314DD9A2-478F-4A91-88AD-846D6FB1792F}" destId="{70C1FCAE-B51B-47E5-89BD-E63800455E0B}" srcOrd="0" destOrd="0" presId="urn:microsoft.com/office/officeart/2005/8/layout/hChevron3"/>
    <dgm:cxn modelId="{93517060-A72D-4040-981C-7872EF2836AA}" type="presOf" srcId="{9C26C8D1-B372-4C3E-A925-9C0975785794}" destId="{592B4746-B394-4DEB-B6C6-8A7DCB5B8120}" srcOrd="0" destOrd="0" presId="urn:microsoft.com/office/officeart/2005/8/layout/hChevron3"/>
    <dgm:cxn modelId="{A10D548C-AAD8-42CD-A990-A94671125C0C}" srcId="{0968745D-4E77-4049-84B4-F8BD08AFD316}" destId="{314DD9A2-478F-4A91-88AD-846D6FB1792F}" srcOrd="1" destOrd="0" parTransId="{1F35B817-58D5-42BB-AE3F-9BFC06996E47}" sibTransId="{2F08A01E-281C-473B-B0CF-55BE6FE6B21D}"/>
    <dgm:cxn modelId="{48174CCA-B58B-4969-A951-D8EC257F0248}" srcId="{0968745D-4E77-4049-84B4-F8BD08AFD316}" destId="{0D29AC85-239B-482A-87C3-025D510DA338}" srcOrd="0" destOrd="0" parTransId="{9B47C178-8F43-43D7-8108-E760FBC1C9BB}" sibTransId="{AEFB032E-7CF5-41A1-BAC2-3B53397E0DBE}"/>
    <dgm:cxn modelId="{27CF0DE6-B173-44A5-A741-3A966ACC7CD2}" srcId="{0968745D-4E77-4049-84B4-F8BD08AFD316}" destId="{9C26C8D1-B372-4C3E-A925-9C0975785794}" srcOrd="2" destOrd="0" parTransId="{3C833765-3A2C-4302-8E3C-B204E46F24C3}" sibTransId="{EFC8C7F1-2725-4B70-A7E4-E510DC25CFC8}"/>
    <dgm:cxn modelId="{307A2D69-3E41-4649-9B5F-215AFD69FC53}" type="presOf" srcId="{0968745D-4E77-4049-84B4-F8BD08AFD316}" destId="{BC4368D9-704D-4397-A184-88B2DF54976C}" srcOrd="0" destOrd="0" presId="urn:microsoft.com/office/officeart/2005/8/layout/hChevron3"/>
    <dgm:cxn modelId="{B26BD16B-CFBF-422D-883E-BAAB00CC850D}" type="presOf" srcId="{0D29AC85-239B-482A-87C3-025D510DA338}" destId="{7129482C-B592-44C4-B147-8B796045A465}" srcOrd="0" destOrd="0" presId="urn:microsoft.com/office/officeart/2005/8/layout/hChevron3"/>
    <dgm:cxn modelId="{B44E0271-726B-4C96-9C72-8E2BBC2D3019}" type="presParOf" srcId="{BC4368D9-704D-4397-A184-88B2DF54976C}" destId="{7129482C-B592-44C4-B147-8B796045A465}" srcOrd="0" destOrd="0" presId="urn:microsoft.com/office/officeart/2005/8/layout/hChevron3"/>
    <dgm:cxn modelId="{2EEDD94C-2182-43D8-AF18-3784158C0D3D}" type="presParOf" srcId="{BC4368D9-704D-4397-A184-88B2DF54976C}" destId="{F53F10D6-C2E4-44A9-B623-C9886AD3E76C}" srcOrd="1" destOrd="0" presId="urn:microsoft.com/office/officeart/2005/8/layout/hChevron3"/>
    <dgm:cxn modelId="{854E7E6B-615C-4A6B-B0E8-9B3649F46249}" type="presParOf" srcId="{BC4368D9-704D-4397-A184-88B2DF54976C}" destId="{70C1FCAE-B51B-47E5-89BD-E63800455E0B}" srcOrd="2" destOrd="0" presId="urn:microsoft.com/office/officeart/2005/8/layout/hChevron3"/>
    <dgm:cxn modelId="{8DFA5AD5-35D3-453D-816C-F0809D485E84}" type="presParOf" srcId="{BC4368D9-704D-4397-A184-88B2DF54976C}" destId="{82191E5E-D68B-4C46-B435-EEC9D004ABF5}" srcOrd="3" destOrd="0" presId="urn:microsoft.com/office/officeart/2005/8/layout/hChevron3"/>
    <dgm:cxn modelId="{287F3F67-FE57-4A8E-9A77-ADEDF747C018}" type="presParOf" srcId="{BC4368D9-704D-4397-A184-88B2DF54976C}" destId="{592B4746-B394-4DEB-B6C6-8A7DCB5B8120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0D6F2A-B8BA-43E2-834B-63088317B99C}" type="doc">
      <dgm:prSet loTypeId="urn:microsoft.com/office/officeart/2005/8/layout/pyramid1" loCatId="pyramid" qsTypeId="urn:microsoft.com/office/officeart/2005/8/quickstyle/simple1#4" qsCatId="simple" csTypeId="urn:microsoft.com/office/officeart/2005/8/colors/accent1_2#1" csCatId="accent1" phldr="1"/>
      <dgm:spPr/>
    </dgm:pt>
    <dgm:pt modelId="{F49CC692-6383-40A1-B4BA-DE23F2D3988C}">
      <dgm:prSet phldrT="[Текст]" custT="1"/>
      <dgm:spPr>
        <a:solidFill>
          <a:schemeClr val="accent5"/>
        </a:solidFill>
      </dgm:spPr>
      <dgm:t>
        <a:bodyPr/>
        <a:lstStyle/>
        <a:p>
          <a:endParaRPr lang="be-BY" sz="2400" dirty="0" smtClean="0">
            <a:solidFill>
              <a:schemeClr val="bg1"/>
            </a:solidFill>
            <a:latin typeface="Comic Sans MS" pitchFamily="66" charset="0"/>
          </a:endParaRPr>
        </a:p>
        <a:p>
          <a:r>
            <a:rPr lang="be-BY" sz="2400" dirty="0" smtClean="0">
              <a:solidFill>
                <a:schemeClr val="bg1"/>
              </a:solidFill>
              <a:latin typeface="Comic Sans MS" pitchFamily="66" charset="0"/>
            </a:rPr>
            <a:t>Визнання</a:t>
          </a:r>
          <a:br>
            <a:rPr lang="be-BY" sz="2400" dirty="0" smtClean="0">
              <a:solidFill>
                <a:schemeClr val="bg1"/>
              </a:solidFill>
              <a:latin typeface="Comic Sans MS" pitchFamily="66" charset="0"/>
            </a:rPr>
          </a:br>
          <a:r>
            <a:rPr lang="be-BY" sz="2400" i="1" dirty="0" smtClean="0">
              <a:solidFill>
                <a:schemeClr val="bg1"/>
              </a:solidFill>
              <a:latin typeface="Comic Sans MS" pitchFamily="66" charset="0"/>
            </a:rPr>
            <a:t>української нації.</a:t>
          </a:r>
          <a:endParaRPr lang="ru-RU" sz="2400" dirty="0">
            <a:solidFill>
              <a:schemeClr val="bg1"/>
            </a:solidFill>
            <a:latin typeface="Comic Sans MS" pitchFamily="66" charset="0"/>
          </a:endParaRPr>
        </a:p>
      </dgm:t>
    </dgm:pt>
    <dgm:pt modelId="{DB43D431-1E93-41FE-A7D6-11AA0E694584}" type="parTrans" cxnId="{37642363-443A-4191-A61B-731056F6B02F}">
      <dgm:prSet/>
      <dgm:spPr/>
      <dgm:t>
        <a:bodyPr/>
        <a:lstStyle/>
        <a:p>
          <a:endParaRPr lang="ru-RU"/>
        </a:p>
      </dgm:t>
    </dgm:pt>
    <dgm:pt modelId="{22528BCD-C8C4-436B-AED4-9A1AB40DB614}" type="sibTrans" cxnId="{37642363-443A-4191-A61B-731056F6B02F}">
      <dgm:prSet/>
      <dgm:spPr/>
      <dgm:t>
        <a:bodyPr/>
        <a:lstStyle/>
        <a:p>
          <a:endParaRPr lang="ru-RU"/>
        </a:p>
      </dgm:t>
    </dgm:pt>
    <dgm:pt modelId="{46EB8937-832C-45F2-9F40-ED82643CCA7B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be-BY" sz="2400" dirty="0" smtClean="0">
              <a:solidFill>
                <a:schemeClr val="bg1"/>
              </a:solidFill>
              <a:latin typeface="Comic Sans MS" pitchFamily="66" charset="0"/>
            </a:rPr>
            <a:t>канони марксизму :</a:t>
          </a:r>
          <a:br>
            <a:rPr lang="be-BY" sz="2400" dirty="0" smtClean="0">
              <a:solidFill>
                <a:schemeClr val="bg1"/>
              </a:solidFill>
              <a:latin typeface="Comic Sans MS" pitchFamily="66" charset="0"/>
            </a:rPr>
          </a:br>
          <a:r>
            <a:rPr lang="be-BY" sz="2400" dirty="0" smtClean="0">
              <a:solidFill>
                <a:schemeClr val="bg1"/>
              </a:solidFill>
              <a:latin typeface="Comic Sans MS" pitchFamily="66" charset="0"/>
            </a:rPr>
            <a:t> українська нація має довгу історію формування — через народність і буржуазну націю,</a:t>
          </a:r>
          <a:r>
            <a:rPr lang="be-BY" sz="2400" i="1" dirty="0" smtClean="0">
              <a:solidFill>
                <a:schemeClr val="bg1"/>
              </a:solidFill>
              <a:latin typeface="Comic Sans MS" pitchFamily="66" charset="0"/>
            </a:rPr>
            <a:t> до </a:t>
          </a:r>
          <a:r>
            <a:rPr lang="be-BY" sz="2400" b="1" i="1" dirty="0" smtClean="0">
              <a:solidFill>
                <a:schemeClr val="bg1"/>
              </a:solidFill>
              <a:latin typeface="Comic Sans MS" pitchFamily="66" charset="0"/>
            </a:rPr>
            <a:t>соціалістичної</a:t>
          </a:r>
          <a:r>
            <a:rPr lang="be-BY" sz="2400" i="1" dirty="0" smtClean="0">
              <a:solidFill>
                <a:schemeClr val="bg1"/>
              </a:solidFill>
              <a:latin typeface="Comic Sans MS" pitchFamily="66" charset="0"/>
            </a:rPr>
            <a:t>, яка</a:t>
          </a:r>
          <a:r>
            <a:rPr lang="be-BY" sz="2400" dirty="0" smtClean="0">
              <a:solidFill>
                <a:schemeClr val="bg1"/>
              </a:solidFill>
              <a:latin typeface="Comic Sans MS" pitchFamily="66" charset="0"/>
            </a:rPr>
            <a:t> оголошувалася</a:t>
          </a:r>
          <a:r>
            <a:rPr lang="be-BY" sz="2400" i="1" dirty="0" smtClean="0">
              <a:solidFill>
                <a:schemeClr val="bg1"/>
              </a:solidFill>
              <a:latin typeface="Comic Sans MS" pitchFamily="66" charset="0"/>
            </a:rPr>
            <a:t> </a:t>
          </a:r>
          <a:r>
            <a:rPr lang="be-BY" sz="2400" b="1" i="1" dirty="0" smtClean="0">
              <a:solidFill>
                <a:schemeClr val="bg1"/>
              </a:solidFill>
              <a:latin typeface="Comic Sans MS" pitchFamily="66" charset="0"/>
            </a:rPr>
            <a:t>якісно новою, вищою формою розвитку нації.</a:t>
          </a:r>
          <a:endParaRPr lang="ru-RU" sz="2400" b="1" dirty="0">
            <a:solidFill>
              <a:schemeClr val="bg1"/>
            </a:solidFill>
            <a:latin typeface="Comic Sans MS" pitchFamily="66" charset="0"/>
          </a:endParaRPr>
        </a:p>
      </dgm:t>
    </dgm:pt>
    <dgm:pt modelId="{105BFB86-3B04-419C-BC77-726099E789EF}" type="parTrans" cxnId="{41506249-5106-44D3-B640-6C93B4BAFC8B}">
      <dgm:prSet/>
      <dgm:spPr/>
      <dgm:t>
        <a:bodyPr/>
        <a:lstStyle/>
        <a:p>
          <a:endParaRPr lang="ru-RU"/>
        </a:p>
      </dgm:t>
    </dgm:pt>
    <dgm:pt modelId="{A08C8D51-A11F-4179-916E-E1908E2329CD}" type="sibTrans" cxnId="{41506249-5106-44D3-B640-6C93B4BAFC8B}">
      <dgm:prSet/>
      <dgm:spPr/>
      <dgm:t>
        <a:bodyPr/>
        <a:lstStyle/>
        <a:p>
          <a:endParaRPr lang="ru-RU"/>
        </a:p>
      </dgm:t>
    </dgm:pt>
    <dgm:pt modelId="{E90DFF7F-B7C1-49CE-9988-4CA11CCBC0B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be-BY" sz="2400" dirty="0" smtClean="0">
              <a:solidFill>
                <a:schemeClr val="bg1"/>
              </a:solidFill>
              <a:latin typeface="Comic Sans MS" pitchFamily="66" charset="0"/>
            </a:rPr>
            <a:t>визнання за нацією спільності території, економічного життя, мови, культури, історичної пам’яті. </a:t>
          </a:r>
          <a:endParaRPr lang="ru-RU" sz="2400" dirty="0">
            <a:solidFill>
              <a:schemeClr val="bg1"/>
            </a:solidFill>
            <a:latin typeface="Comic Sans MS" pitchFamily="66" charset="0"/>
          </a:endParaRPr>
        </a:p>
      </dgm:t>
    </dgm:pt>
    <dgm:pt modelId="{3BDB71DB-D238-4911-B60F-3C742DECBF59}" type="parTrans" cxnId="{79A6BF0C-6A6C-46DC-9E02-7178E14D98F8}">
      <dgm:prSet/>
      <dgm:spPr/>
      <dgm:t>
        <a:bodyPr/>
        <a:lstStyle/>
        <a:p>
          <a:endParaRPr lang="ru-RU"/>
        </a:p>
      </dgm:t>
    </dgm:pt>
    <dgm:pt modelId="{E364D84E-5A5D-4116-BD92-273A7032C2B3}" type="sibTrans" cxnId="{79A6BF0C-6A6C-46DC-9E02-7178E14D98F8}">
      <dgm:prSet/>
      <dgm:spPr/>
      <dgm:t>
        <a:bodyPr/>
        <a:lstStyle/>
        <a:p>
          <a:endParaRPr lang="ru-RU"/>
        </a:p>
      </dgm:t>
    </dgm:pt>
    <dgm:pt modelId="{2557BBAC-AB94-41B8-855C-D96AE65A6339}" type="pres">
      <dgm:prSet presAssocID="{E60D6F2A-B8BA-43E2-834B-63088317B99C}" presName="Name0" presStyleCnt="0">
        <dgm:presLayoutVars>
          <dgm:dir/>
          <dgm:animLvl val="lvl"/>
          <dgm:resizeHandles val="exact"/>
        </dgm:presLayoutVars>
      </dgm:prSet>
      <dgm:spPr/>
    </dgm:pt>
    <dgm:pt modelId="{098F32C8-3993-44A7-9B35-A2D8B6737DF5}" type="pres">
      <dgm:prSet presAssocID="{F49CC692-6383-40A1-B4BA-DE23F2D3988C}" presName="Name8" presStyleCnt="0"/>
      <dgm:spPr/>
    </dgm:pt>
    <dgm:pt modelId="{B2CFEE23-2F12-40D7-A2F0-DE20351BAD34}" type="pres">
      <dgm:prSet presAssocID="{F49CC692-6383-40A1-B4BA-DE23F2D3988C}" presName="level" presStyleLbl="node1" presStyleIdx="0" presStyleCnt="3" custScaleX="97282" custScaleY="105499" custLinFactNeighborX="774" custLinFactNeighborY="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110A95-CEB0-42FC-B02D-1DC31C671C1E}" type="pres">
      <dgm:prSet presAssocID="{F49CC692-6383-40A1-B4BA-DE23F2D3988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51AE3-926E-4F6C-9629-E2B13D843531}" type="pres">
      <dgm:prSet presAssocID="{46EB8937-832C-45F2-9F40-ED82643CCA7B}" presName="Name8" presStyleCnt="0"/>
      <dgm:spPr/>
    </dgm:pt>
    <dgm:pt modelId="{6DF19BB0-7117-4790-9EF6-EEC4697A28A3}" type="pres">
      <dgm:prSet presAssocID="{46EB8937-832C-45F2-9F40-ED82643CCA7B}" presName="level" presStyleLbl="node1" presStyleIdx="1" presStyleCnt="3" custScaleX="98818" custScaleY="117788" custLinFactNeighborX="296" custLinFactNeighborY="-55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3C7AD-4A74-4878-8820-88037D6E1F36}" type="pres">
      <dgm:prSet presAssocID="{46EB8937-832C-45F2-9F40-ED82643CCA7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D449D-EB54-47A0-B852-701A2830EAB0}" type="pres">
      <dgm:prSet presAssocID="{E90DFF7F-B7C1-49CE-9988-4CA11CCBC0B3}" presName="Name8" presStyleCnt="0"/>
      <dgm:spPr/>
    </dgm:pt>
    <dgm:pt modelId="{60E6EC8F-960F-4C55-800C-BC3B551450D5}" type="pres">
      <dgm:prSet presAssocID="{E90DFF7F-B7C1-49CE-9988-4CA11CCBC0B3}" presName="level" presStyleLbl="node1" presStyleIdx="2" presStyleCnt="3" custScaleX="99312" custScaleY="52825" custLinFactNeighborY="-12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1E4B8-67BD-42BB-98D2-A80594CB5EA5}" type="pres">
      <dgm:prSet presAssocID="{E90DFF7F-B7C1-49CE-9988-4CA11CCBC0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D7B37D-7A8F-4626-BC41-C5FC18B29944}" type="presOf" srcId="{E60D6F2A-B8BA-43E2-834B-63088317B99C}" destId="{2557BBAC-AB94-41B8-855C-D96AE65A6339}" srcOrd="0" destOrd="0" presId="urn:microsoft.com/office/officeart/2005/8/layout/pyramid1"/>
    <dgm:cxn modelId="{E60C2540-CD64-4898-B18F-5E2A0DA5BAFC}" type="presOf" srcId="{E90DFF7F-B7C1-49CE-9988-4CA11CCBC0B3}" destId="{4091E4B8-67BD-42BB-98D2-A80594CB5EA5}" srcOrd="1" destOrd="0" presId="urn:microsoft.com/office/officeart/2005/8/layout/pyramid1"/>
    <dgm:cxn modelId="{79A6BF0C-6A6C-46DC-9E02-7178E14D98F8}" srcId="{E60D6F2A-B8BA-43E2-834B-63088317B99C}" destId="{E90DFF7F-B7C1-49CE-9988-4CA11CCBC0B3}" srcOrd="2" destOrd="0" parTransId="{3BDB71DB-D238-4911-B60F-3C742DECBF59}" sibTransId="{E364D84E-5A5D-4116-BD92-273A7032C2B3}"/>
    <dgm:cxn modelId="{1E3CB408-6E94-4643-9A23-48422B48720C}" type="presOf" srcId="{F49CC692-6383-40A1-B4BA-DE23F2D3988C}" destId="{45110A95-CEB0-42FC-B02D-1DC31C671C1E}" srcOrd="1" destOrd="0" presId="urn:microsoft.com/office/officeart/2005/8/layout/pyramid1"/>
    <dgm:cxn modelId="{41506249-5106-44D3-B640-6C93B4BAFC8B}" srcId="{E60D6F2A-B8BA-43E2-834B-63088317B99C}" destId="{46EB8937-832C-45F2-9F40-ED82643CCA7B}" srcOrd="1" destOrd="0" parTransId="{105BFB86-3B04-419C-BC77-726099E789EF}" sibTransId="{A08C8D51-A11F-4179-916E-E1908E2329CD}"/>
    <dgm:cxn modelId="{37642363-443A-4191-A61B-731056F6B02F}" srcId="{E60D6F2A-B8BA-43E2-834B-63088317B99C}" destId="{F49CC692-6383-40A1-B4BA-DE23F2D3988C}" srcOrd="0" destOrd="0" parTransId="{DB43D431-1E93-41FE-A7D6-11AA0E694584}" sibTransId="{22528BCD-C8C4-436B-AED4-9A1AB40DB614}"/>
    <dgm:cxn modelId="{C62CB775-E024-4ED5-836A-6FE86AC8ED9D}" type="presOf" srcId="{46EB8937-832C-45F2-9F40-ED82643CCA7B}" destId="{6DF19BB0-7117-4790-9EF6-EEC4697A28A3}" srcOrd="0" destOrd="0" presId="urn:microsoft.com/office/officeart/2005/8/layout/pyramid1"/>
    <dgm:cxn modelId="{C544044E-3F3D-496C-82E8-2C2216A6EBF9}" type="presOf" srcId="{E90DFF7F-B7C1-49CE-9988-4CA11CCBC0B3}" destId="{60E6EC8F-960F-4C55-800C-BC3B551450D5}" srcOrd="0" destOrd="0" presId="urn:microsoft.com/office/officeart/2005/8/layout/pyramid1"/>
    <dgm:cxn modelId="{A7B51C07-210C-4F35-89A6-9A11F83DF62E}" type="presOf" srcId="{F49CC692-6383-40A1-B4BA-DE23F2D3988C}" destId="{B2CFEE23-2F12-40D7-A2F0-DE20351BAD34}" srcOrd="0" destOrd="0" presId="urn:microsoft.com/office/officeart/2005/8/layout/pyramid1"/>
    <dgm:cxn modelId="{37A40B83-B491-4041-B19A-46B395D70C47}" type="presOf" srcId="{46EB8937-832C-45F2-9F40-ED82643CCA7B}" destId="{ECC3C7AD-4A74-4878-8820-88037D6E1F36}" srcOrd="1" destOrd="0" presId="urn:microsoft.com/office/officeart/2005/8/layout/pyramid1"/>
    <dgm:cxn modelId="{05C82300-3441-4C40-A90B-1629DA5CAF36}" type="presParOf" srcId="{2557BBAC-AB94-41B8-855C-D96AE65A6339}" destId="{098F32C8-3993-44A7-9B35-A2D8B6737DF5}" srcOrd="0" destOrd="0" presId="urn:microsoft.com/office/officeart/2005/8/layout/pyramid1"/>
    <dgm:cxn modelId="{A52E034A-33E2-4D7C-90F8-5F916F6FA85B}" type="presParOf" srcId="{098F32C8-3993-44A7-9B35-A2D8B6737DF5}" destId="{B2CFEE23-2F12-40D7-A2F0-DE20351BAD34}" srcOrd="0" destOrd="0" presId="urn:microsoft.com/office/officeart/2005/8/layout/pyramid1"/>
    <dgm:cxn modelId="{94860CF1-93B2-4483-A540-EE279DC801E5}" type="presParOf" srcId="{098F32C8-3993-44A7-9B35-A2D8B6737DF5}" destId="{45110A95-CEB0-42FC-B02D-1DC31C671C1E}" srcOrd="1" destOrd="0" presId="urn:microsoft.com/office/officeart/2005/8/layout/pyramid1"/>
    <dgm:cxn modelId="{4C4B6B0F-C5CC-4FC0-8117-6FF9905BD5D1}" type="presParOf" srcId="{2557BBAC-AB94-41B8-855C-D96AE65A6339}" destId="{28451AE3-926E-4F6C-9629-E2B13D843531}" srcOrd="1" destOrd="0" presId="urn:microsoft.com/office/officeart/2005/8/layout/pyramid1"/>
    <dgm:cxn modelId="{B839733E-89E2-425C-866F-10C95811AB00}" type="presParOf" srcId="{28451AE3-926E-4F6C-9629-E2B13D843531}" destId="{6DF19BB0-7117-4790-9EF6-EEC4697A28A3}" srcOrd="0" destOrd="0" presId="urn:microsoft.com/office/officeart/2005/8/layout/pyramid1"/>
    <dgm:cxn modelId="{27E14229-3D6D-4243-8059-41E609E628CC}" type="presParOf" srcId="{28451AE3-926E-4F6C-9629-E2B13D843531}" destId="{ECC3C7AD-4A74-4878-8820-88037D6E1F36}" srcOrd="1" destOrd="0" presId="urn:microsoft.com/office/officeart/2005/8/layout/pyramid1"/>
    <dgm:cxn modelId="{2D7D5B3F-183A-4D2E-811F-70A6FFA84ACF}" type="presParOf" srcId="{2557BBAC-AB94-41B8-855C-D96AE65A6339}" destId="{83FD449D-EB54-47A0-B852-701A2830EAB0}" srcOrd="2" destOrd="0" presId="urn:microsoft.com/office/officeart/2005/8/layout/pyramid1"/>
    <dgm:cxn modelId="{B777327D-4053-41C5-98E0-BFDA8A8DE197}" type="presParOf" srcId="{83FD449D-EB54-47A0-B852-701A2830EAB0}" destId="{60E6EC8F-960F-4C55-800C-BC3B551450D5}" srcOrd="0" destOrd="0" presId="urn:microsoft.com/office/officeart/2005/8/layout/pyramid1"/>
    <dgm:cxn modelId="{2C5FD78D-3F4E-432A-B6BA-50292B7688CA}" type="presParOf" srcId="{83FD449D-EB54-47A0-B852-701A2830EAB0}" destId="{4091E4B8-67BD-42BB-98D2-A80594CB5EA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E4B542-432E-4C30-828C-F415DF493961}" type="doc">
      <dgm:prSet loTypeId="urn:microsoft.com/office/officeart/2005/8/layout/radial4" loCatId="relationship" qsTypeId="urn:microsoft.com/office/officeart/2005/8/quickstyle/simple1#5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EB2E65F0-C940-4610-B612-889F19CA8BF1}">
      <dgm:prSet phldrT="[Текст]"/>
      <dgm:spPr>
        <a:solidFill>
          <a:srgbClr val="A13431"/>
        </a:solidFill>
      </dgm:spPr>
      <dgm:t>
        <a:bodyPr/>
        <a:lstStyle/>
        <a:p>
          <a:r>
            <a:rPr lang="be-BY" dirty="0" smtClean="0">
              <a:latin typeface="Comic Sans MS" pitchFamily="66" charset="0"/>
            </a:rPr>
            <a:t>Більшовики остаточно визнали Південь частиною етнічної України.</a:t>
          </a:r>
          <a:endParaRPr lang="ru-RU" dirty="0">
            <a:latin typeface="Comic Sans MS" pitchFamily="66" charset="0"/>
          </a:endParaRPr>
        </a:p>
      </dgm:t>
    </dgm:pt>
    <dgm:pt modelId="{B2E74E1A-AF7C-4ADC-BE25-47BE8D90F301}" type="parTrans" cxnId="{8AD5F259-6A9C-4E14-A815-A4E4E2031E24}">
      <dgm:prSet/>
      <dgm:spPr/>
      <dgm:t>
        <a:bodyPr/>
        <a:lstStyle/>
        <a:p>
          <a:endParaRPr lang="ru-RU"/>
        </a:p>
      </dgm:t>
    </dgm:pt>
    <dgm:pt modelId="{E13D9B6F-DB46-4624-814C-9E515F1AE8DB}" type="sibTrans" cxnId="{8AD5F259-6A9C-4E14-A815-A4E4E2031E24}">
      <dgm:prSet/>
      <dgm:spPr/>
      <dgm:t>
        <a:bodyPr/>
        <a:lstStyle/>
        <a:p>
          <a:endParaRPr lang="ru-RU"/>
        </a:p>
      </dgm:t>
    </dgm:pt>
    <dgm:pt modelId="{51E5A922-3F69-4190-8F99-B3E1281A2C2B}">
      <dgm:prSet phldrT="[Текст]"/>
      <dgm:spPr>
        <a:solidFill>
          <a:schemeClr val="accent5"/>
        </a:solidFill>
      </dgm:spPr>
      <dgm:t>
        <a:bodyPr/>
        <a:lstStyle/>
        <a:p>
          <a:r>
            <a:rPr lang="be-BY" dirty="0" smtClean="0">
              <a:latin typeface="Comic Sans MS" pitchFamily="66" charset="0"/>
            </a:rPr>
            <a:t>Перемога соціалістичної революції і встановлення диктатури пролетаріату - передумова формування </a:t>
          </a:r>
          <a:r>
            <a:rPr lang="be-BY" i="1" dirty="0" smtClean="0">
              <a:latin typeface="Comic Sans MS" pitchFamily="66" charset="0"/>
            </a:rPr>
            <a:t>соціалістичної нації</a:t>
          </a:r>
          <a:endParaRPr lang="ru-RU" dirty="0">
            <a:latin typeface="Comic Sans MS" pitchFamily="66" charset="0"/>
          </a:endParaRPr>
        </a:p>
      </dgm:t>
    </dgm:pt>
    <dgm:pt modelId="{EA492631-336F-4EA8-8F24-4BFAED1069D2}" type="parTrans" cxnId="{B951B1FC-3DC4-455C-86CA-E94DF8CD5C29}">
      <dgm:prSet/>
      <dgm:spPr>
        <a:solidFill>
          <a:schemeClr val="bg1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FBC83080-C555-4A45-8BB9-C18B47772707}" type="sibTrans" cxnId="{B951B1FC-3DC4-455C-86CA-E94DF8CD5C29}">
      <dgm:prSet/>
      <dgm:spPr/>
      <dgm:t>
        <a:bodyPr/>
        <a:lstStyle/>
        <a:p>
          <a:endParaRPr lang="ru-RU"/>
        </a:p>
      </dgm:t>
    </dgm:pt>
    <dgm:pt modelId="{D129B2ED-1A68-43B3-A50A-86DFC22549BD}">
      <dgm:prSet phldrT="[Текст]"/>
      <dgm:spPr>
        <a:solidFill>
          <a:schemeClr val="accent5"/>
        </a:solidFill>
      </dgm:spPr>
      <dgm:t>
        <a:bodyPr/>
        <a:lstStyle/>
        <a:p>
          <a:r>
            <a:rPr lang="be-BY" dirty="0" smtClean="0">
              <a:latin typeface="Comic Sans MS" pitchFamily="66" charset="0"/>
            </a:rPr>
            <a:t>Територія Української РСР — оголошена ареалом її розселення.</a:t>
          </a:r>
          <a:endParaRPr lang="ru-RU" dirty="0">
            <a:latin typeface="Comic Sans MS" pitchFamily="66" charset="0"/>
          </a:endParaRPr>
        </a:p>
      </dgm:t>
    </dgm:pt>
    <dgm:pt modelId="{37E794A4-4C3B-4B76-8A2F-950A916CD729}" type="parTrans" cxnId="{7D5148F1-C28F-4FF7-A27D-2E42D8D6EDE7}">
      <dgm:prSet/>
      <dgm:spPr>
        <a:solidFill>
          <a:schemeClr val="bg1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5D7328FC-03B1-4970-95E4-95841C49B123}" type="sibTrans" cxnId="{7D5148F1-C28F-4FF7-A27D-2E42D8D6EDE7}">
      <dgm:prSet/>
      <dgm:spPr/>
      <dgm:t>
        <a:bodyPr/>
        <a:lstStyle/>
        <a:p>
          <a:endParaRPr lang="ru-RU"/>
        </a:p>
      </dgm:t>
    </dgm:pt>
    <dgm:pt modelId="{DF02ACB9-E010-4527-B167-64A570C20FDF}">
      <dgm:prSet phldrT="[Текст]"/>
      <dgm:spPr>
        <a:solidFill>
          <a:schemeClr val="accent5"/>
        </a:solidFill>
      </dgm:spPr>
      <dgm:t>
        <a:bodyPr/>
        <a:lstStyle/>
        <a:p>
          <a:r>
            <a:rPr lang="be-BY" dirty="0" smtClean="0">
              <a:latin typeface="Comic Sans MS" pitchFamily="66" charset="0"/>
            </a:rPr>
            <a:t>Критика царизму і буржуазного Тимчасового уряду 1917 р. за їх антиукраїнську національну політику.</a:t>
          </a:r>
          <a:endParaRPr lang="ru-RU" dirty="0">
            <a:latin typeface="Comic Sans MS" pitchFamily="66" charset="0"/>
          </a:endParaRPr>
        </a:p>
      </dgm:t>
    </dgm:pt>
    <dgm:pt modelId="{210FA9C2-E182-4738-98AE-C4693021DF3F}" type="parTrans" cxnId="{C5211485-4A1C-4C3D-8C02-424693B893ED}">
      <dgm:prSet/>
      <dgm:spPr>
        <a:solidFill>
          <a:schemeClr val="bg1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6F11D6F6-4FE2-4530-96E7-F41D9A3030BE}" type="sibTrans" cxnId="{C5211485-4A1C-4C3D-8C02-424693B893ED}">
      <dgm:prSet/>
      <dgm:spPr/>
      <dgm:t>
        <a:bodyPr/>
        <a:lstStyle/>
        <a:p>
          <a:endParaRPr lang="ru-RU"/>
        </a:p>
      </dgm:t>
    </dgm:pt>
    <dgm:pt modelId="{B4B15CEC-8B37-4FD0-8A32-BEF1F97E9EBF}" type="pres">
      <dgm:prSet presAssocID="{8EE4B542-432E-4C30-828C-F415DF49396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9452FD-FD21-4C87-9E2F-486D5C76ECDE}" type="pres">
      <dgm:prSet presAssocID="{EB2E65F0-C940-4610-B612-889F19CA8BF1}" presName="centerShape" presStyleLbl="node0" presStyleIdx="0" presStyleCnt="1"/>
      <dgm:spPr/>
      <dgm:t>
        <a:bodyPr/>
        <a:lstStyle/>
        <a:p>
          <a:endParaRPr lang="ru-RU"/>
        </a:p>
      </dgm:t>
    </dgm:pt>
    <dgm:pt modelId="{3055CD45-7293-4D38-84CD-CCE447AB1C11}" type="pres">
      <dgm:prSet presAssocID="{EA492631-336F-4EA8-8F24-4BFAED1069D2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594A743A-83E8-48EC-9FBE-7E2132A4AD31}" type="pres">
      <dgm:prSet presAssocID="{51E5A922-3F69-4190-8F99-B3E1281A2C2B}" presName="node" presStyleLbl="node1" presStyleIdx="0" presStyleCnt="3" custScaleX="149569" custScaleY="111802" custRadScaleRad="141689" custRadScaleInc="-17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0F1F1-4A8F-4519-B1C6-1FCC604D71AC}" type="pres">
      <dgm:prSet presAssocID="{37E794A4-4C3B-4B76-8A2F-950A916CD729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C3677042-33DF-4156-A324-A1295E0801C3}" type="pres">
      <dgm:prSet presAssocID="{D129B2ED-1A68-43B3-A50A-86DFC22549B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BC0EF0-0F5B-4548-A531-6B33699F11F6}" type="pres">
      <dgm:prSet presAssocID="{210FA9C2-E182-4738-98AE-C4693021DF3F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9985B75C-6067-4956-BC48-70051C1196FD}" type="pres">
      <dgm:prSet presAssocID="{DF02ACB9-E010-4527-B167-64A570C20FDF}" presName="node" presStyleLbl="node1" presStyleIdx="2" presStyleCnt="3" custScaleX="146778" custScaleY="107741" custRadScaleRad="145418" custRadScaleInc="18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2B4367-6C81-473D-82C1-C3F3E163D785}" type="presOf" srcId="{51E5A922-3F69-4190-8F99-B3E1281A2C2B}" destId="{594A743A-83E8-48EC-9FBE-7E2132A4AD31}" srcOrd="0" destOrd="0" presId="urn:microsoft.com/office/officeart/2005/8/layout/radial4"/>
    <dgm:cxn modelId="{5841F354-3172-4C73-9647-8C73C63F9DFD}" type="presOf" srcId="{EB2E65F0-C940-4610-B612-889F19CA8BF1}" destId="{629452FD-FD21-4C87-9E2F-486D5C76ECDE}" srcOrd="0" destOrd="0" presId="urn:microsoft.com/office/officeart/2005/8/layout/radial4"/>
    <dgm:cxn modelId="{3BD198A8-60DD-459A-92A3-F5027440A6D7}" type="presOf" srcId="{D129B2ED-1A68-43B3-A50A-86DFC22549BD}" destId="{C3677042-33DF-4156-A324-A1295E0801C3}" srcOrd="0" destOrd="0" presId="urn:microsoft.com/office/officeart/2005/8/layout/radial4"/>
    <dgm:cxn modelId="{7D5148F1-C28F-4FF7-A27D-2E42D8D6EDE7}" srcId="{EB2E65F0-C940-4610-B612-889F19CA8BF1}" destId="{D129B2ED-1A68-43B3-A50A-86DFC22549BD}" srcOrd="1" destOrd="0" parTransId="{37E794A4-4C3B-4B76-8A2F-950A916CD729}" sibTransId="{5D7328FC-03B1-4970-95E4-95841C49B123}"/>
    <dgm:cxn modelId="{A3FE2CFB-16D5-403C-9052-1707CA155210}" type="presOf" srcId="{210FA9C2-E182-4738-98AE-C4693021DF3F}" destId="{DCBC0EF0-0F5B-4548-A531-6B33699F11F6}" srcOrd="0" destOrd="0" presId="urn:microsoft.com/office/officeart/2005/8/layout/radial4"/>
    <dgm:cxn modelId="{52E698EE-2244-4248-ABE2-9D8F193DC093}" type="presOf" srcId="{DF02ACB9-E010-4527-B167-64A570C20FDF}" destId="{9985B75C-6067-4956-BC48-70051C1196FD}" srcOrd="0" destOrd="0" presId="urn:microsoft.com/office/officeart/2005/8/layout/radial4"/>
    <dgm:cxn modelId="{C5211485-4A1C-4C3D-8C02-424693B893ED}" srcId="{EB2E65F0-C940-4610-B612-889F19CA8BF1}" destId="{DF02ACB9-E010-4527-B167-64A570C20FDF}" srcOrd="2" destOrd="0" parTransId="{210FA9C2-E182-4738-98AE-C4693021DF3F}" sibTransId="{6F11D6F6-4FE2-4530-96E7-F41D9A3030BE}"/>
    <dgm:cxn modelId="{333FB452-2423-4BBC-8D34-59AE70102ABD}" type="presOf" srcId="{EA492631-336F-4EA8-8F24-4BFAED1069D2}" destId="{3055CD45-7293-4D38-84CD-CCE447AB1C11}" srcOrd="0" destOrd="0" presId="urn:microsoft.com/office/officeart/2005/8/layout/radial4"/>
    <dgm:cxn modelId="{4CE83036-2754-4738-9C01-4F0B013348CE}" type="presOf" srcId="{37E794A4-4C3B-4B76-8A2F-950A916CD729}" destId="{87C0F1F1-4A8F-4519-B1C6-1FCC604D71AC}" srcOrd="0" destOrd="0" presId="urn:microsoft.com/office/officeart/2005/8/layout/radial4"/>
    <dgm:cxn modelId="{8AD5F259-6A9C-4E14-A815-A4E4E2031E24}" srcId="{8EE4B542-432E-4C30-828C-F415DF493961}" destId="{EB2E65F0-C940-4610-B612-889F19CA8BF1}" srcOrd="0" destOrd="0" parTransId="{B2E74E1A-AF7C-4ADC-BE25-47BE8D90F301}" sibTransId="{E13D9B6F-DB46-4624-814C-9E515F1AE8DB}"/>
    <dgm:cxn modelId="{B951B1FC-3DC4-455C-86CA-E94DF8CD5C29}" srcId="{EB2E65F0-C940-4610-B612-889F19CA8BF1}" destId="{51E5A922-3F69-4190-8F99-B3E1281A2C2B}" srcOrd="0" destOrd="0" parTransId="{EA492631-336F-4EA8-8F24-4BFAED1069D2}" sibTransId="{FBC83080-C555-4A45-8BB9-C18B47772707}"/>
    <dgm:cxn modelId="{6594AAA7-81A1-429C-BF94-CF67B463060B}" type="presOf" srcId="{8EE4B542-432E-4C30-828C-F415DF493961}" destId="{B4B15CEC-8B37-4FD0-8A32-BEF1F97E9EBF}" srcOrd="0" destOrd="0" presId="urn:microsoft.com/office/officeart/2005/8/layout/radial4"/>
    <dgm:cxn modelId="{FDB58B43-AD29-430A-8849-DB543E01AF75}" type="presParOf" srcId="{B4B15CEC-8B37-4FD0-8A32-BEF1F97E9EBF}" destId="{629452FD-FD21-4C87-9E2F-486D5C76ECDE}" srcOrd="0" destOrd="0" presId="urn:microsoft.com/office/officeart/2005/8/layout/radial4"/>
    <dgm:cxn modelId="{66D9E2BD-EA0F-4F86-8999-2F9130C94C63}" type="presParOf" srcId="{B4B15CEC-8B37-4FD0-8A32-BEF1F97E9EBF}" destId="{3055CD45-7293-4D38-84CD-CCE447AB1C11}" srcOrd="1" destOrd="0" presId="urn:microsoft.com/office/officeart/2005/8/layout/radial4"/>
    <dgm:cxn modelId="{30B77834-738B-4F36-98EB-EE5740D3BCAE}" type="presParOf" srcId="{B4B15CEC-8B37-4FD0-8A32-BEF1F97E9EBF}" destId="{594A743A-83E8-48EC-9FBE-7E2132A4AD31}" srcOrd="2" destOrd="0" presId="urn:microsoft.com/office/officeart/2005/8/layout/radial4"/>
    <dgm:cxn modelId="{0AF6621A-A976-48BC-A274-51BB9BB8D654}" type="presParOf" srcId="{B4B15CEC-8B37-4FD0-8A32-BEF1F97E9EBF}" destId="{87C0F1F1-4A8F-4519-B1C6-1FCC604D71AC}" srcOrd="3" destOrd="0" presId="urn:microsoft.com/office/officeart/2005/8/layout/radial4"/>
    <dgm:cxn modelId="{6AF5E491-24C0-433E-BE2B-B03A66B63181}" type="presParOf" srcId="{B4B15CEC-8B37-4FD0-8A32-BEF1F97E9EBF}" destId="{C3677042-33DF-4156-A324-A1295E0801C3}" srcOrd="4" destOrd="0" presId="urn:microsoft.com/office/officeart/2005/8/layout/radial4"/>
    <dgm:cxn modelId="{E26D2972-83E5-4F9E-A5AE-0E5265E59EA7}" type="presParOf" srcId="{B4B15CEC-8B37-4FD0-8A32-BEF1F97E9EBF}" destId="{DCBC0EF0-0F5B-4548-A531-6B33699F11F6}" srcOrd="5" destOrd="0" presId="urn:microsoft.com/office/officeart/2005/8/layout/radial4"/>
    <dgm:cxn modelId="{EEFAE9FA-0F5D-4231-A43F-C2292ADCDD64}" type="presParOf" srcId="{B4B15CEC-8B37-4FD0-8A32-BEF1F97E9EBF}" destId="{9985B75C-6067-4956-BC48-70051C1196F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457C82-5E17-4961-8F11-645D769DE848}" type="doc">
      <dgm:prSet loTypeId="urn:microsoft.com/office/officeart/2005/8/layout/hList1" loCatId="list" qsTypeId="urn:microsoft.com/office/officeart/2005/8/quickstyle/simple1#6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A03C310-3BF4-40CF-AC23-5DDD7B6AB61E}">
      <dgm:prSet phldrT="[Текст]" custT="1"/>
      <dgm:spPr/>
      <dgm:t>
        <a:bodyPr/>
        <a:lstStyle/>
        <a:p>
          <a:r>
            <a:rPr lang="be-BY" sz="2800" dirty="0" smtClean="0">
              <a:latin typeface="Comic Sans MS" pitchFamily="66" charset="0"/>
            </a:rPr>
            <a:t>Щодо німців</a:t>
          </a:r>
          <a:endParaRPr lang="ru-RU" sz="2800" dirty="0">
            <a:latin typeface="Comic Sans MS" pitchFamily="66" charset="0"/>
          </a:endParaRPr>
        </a:p>
      </dgm:t>
    </dgm:pt>
    <dgm:pt modelId="{88CCA4D5-94E1-4BE7-A939-843F0C86C37D}" type="parTrans" cxnId="{60D0868E-BEB9-4100-9D23-8748243732B9}">
      <dgm:prSet/>
      <dgm:spPr/>
      <dgm:t>
        <a:bodyPr/>
        <a:lstStyle/>
        <a:p>
          <a:endParaRPr lang="ru-RU"/>
        </a:p>
      </dgm:t>
    </dgm:pt>
    <dgm:pt modelId="{BFA9D614-5134-4A98-A203-720173D7E2DD}" type="sibTrans" cxnId="{60D0868E-BEB9-4100-9D23-8748243732B9}">
      <dgm:prSet/>
      <dgm:spPr/>
      <dgm:t>
        <a:bodyPr/>
        <a:lstStyle/>
        <a:p>
          <a:endParaRPr lang="ru-RU"/>
        </a:p>
      </dgm:t>
    </dgm:pt>
    <dgm:pt modelId="{944FCB65-85AD-46AE-8278-E728A80BA299}">
      <dgm:prSet phldrT="[Текст]" custT="1"/>
      <dgm:spPr/>
      <dgm:t>
        <a:bodyPr/>
        <a:lstStyle/>
        <a:p>
          <a:pPr algn="ctr"/>
          <a:r>
            <a:rPr lang="be-BY" sz="1800" dirty="0" smtClean="0">
              <a:latin typeface="Comic Sans MS" pitchFamily="66" charset="0"/>
            </a:rPr>
            <a:t>попередити їх співробітництво з нацистськими окупантами</a:t>
          </a:r>
          <a:endParaRPr lang="ru-RU" sz="1800" dirty="0">
            <a:latin typeface="Comic Sans MS" pitchFamily="66" charset="0"/>
          </a:endParaRPr>
        </a:p>
      </dgm:t>
    </dgm:pt>
    <dgm:pt modelId="{18124739-83F9-40E7-A71D-41D2D1048B71}" type="parTrans" cxnId="{559FFC88-76AE-47A8-9D9B-201B9873304E}">
      <dgm:prSet/>
      <dgm:spPr/>
      <dgm:t>
        <a:bodyPr/>
        <a:lstStyle/>
        <a:p>
          <a:endParaRPr lang="ru-RU"/>
        </a:p>
      </dgm:t>
    </dgm:pt>
    <dgm:pt modelId="{6C9D68D7-92DC-477A-A9AC-F732732BDC6E}" type="sibTrans" cxnId="{559FFC88-76AE-47A8-9D9B-201B9873304E}">
      <dgm:prSet/>
      <dgm:spPr/>
      <dgm:t>
        <a:bodyPr/>
        <a:lstStyle/>
        <a:p>
          <a:endParaRPr lang="ru-RU"/>
        </a:p>
      </dgm:t>
    </dgm:pt>
    <dgm:pt modelId="{A2CE422F-B9C1-4656-985C-DF630FAF8AE8}">
      <dgm:prSet phldrT="[Текст]" custT="1"/>
      <dgm:spPr/>
      <dgm:t>
        <a:bodyPr/>
        <a:lstStyle/>
        <a:p>
          <a:r>
            <a:rPr lang="ru-RU" sz="2800" dirty="0" smtClean="0">
              <a:latin typeface="Comic Sans MS" pitchFamily="66" charset="0"/>
            </a:rPr>
            <a:t>Щодо татар</a:t>
          </a:r>
          <a:endParaRPr lang="ru-RU" sz="2800" dirty="0">
            <a:latin typeface="Comic Sans MS" pitchFamily="66" charset="0"/>
          </a:endParaRPr>
        </a:p>
      </dgm:t>
    </dgm:pt>
    <dgm:pt modelId="{14A5AC78-8C83-4837-AC24-B012F5FA2259}" type="parTrans" cxnId="{DC04EEE0-EBC4-4F75-9C76-97387DA4DA74}">
      <dgm:prSet/>
      <dgm:spPr/>
      <dgm:t>
        <a:bodyPr/>
        <a:lstStyle/>
        <a:p>
          <a:endParaRPr lang="ru-RU"/>
        </a:p>
      </dgm:t>
    </dgm:pt>
    <dgm:pt modelId="{C0719869-F0D2-4948-BC67-80A32BA2D1DD}" type="sibTrans" cxnId="{DC04EEE0-EBC4-4F75-9C76-97387DA4DA74}">
      <dgm:prSet/>
      <dgm:spPr/>
      <dgm:t>
        <a:bodyPr/>
        <a:lstStyle/>
        <a:p>
          <a:endParaRPr lang="ru-RU"/>
        </a:p>
      </dgm:t>
    </dgm:pt>
    <dgm:pt modelId="{09E5BE7C-4DD5-4C74-B223-57524F7957A9}">
      <dgm:prSet phldrT="[Текст]" custT="1"/>
      <dgm:spPr/>
      <dgm:t>
        <a:bodyPr/>
        <a:lstStyle/>
        <a:p>
          <a:pPr algn="ctr"/>
          <a:r>
            <a:rPr lang="be-BY" sz="1800" dirty="0" smtClean="0">
              <a:latin typeface="Comic Sans MS" pitchFamily="66" charset="0"/>
            </a:rPr>
            <a:t>своєрідна помста за конфліктні взаємовідносини в минулому</a:t>
          </a:r>
          <a:endParaRPr lang="ru-RU" sz="1800" dirty="0">
            <a:latin typeface="Comic Sans MS" pitchFamily="66" charset="0"/>
          </a:endParaRPr>
        </a:p>
      </dgm:t>
    </dgm:pt>
    <dgm:pt modelId="{97BBE9AF-9FF6-4FBE-899A-51CB58F43D95}" type="parTrans" cxnId="{46EB4796-39A2-486C-81D1-BE771F2F06D5}">
      <dgm:prSet/>
      <dgm:spPr/>
      <dgm:t>
        <a:bodyPr/>
        <a:lstStyle/>
        <a:p>
          <a:endParaRPr lang="ru-RU"/>
        </a:p>
      </dgm:t>
    </dgm:pt>
    <dgm:pt modelId="{D4A22751-25D4-4A2C-BB1B-8945EDCE9391}" type="sibTrans" cxnId="{46EB4796-39A2-486C-81D1-BE771F2F06D5}">
      <dgm:prSet/>
      <dgm:spPr/>
      <dgm:t>
        <a:bodyPr/>
        <a:lstStyle/>
        <a:p>
          <a:endParaRPr lang="ru-RU"/>
        </a:p>
      </dgm:t>
    </dgm:pt>
    <dgm:pt modelId="{83E97180-8B11-4B6F-AE70-62C95919A3FB}">
      <dgm:prSet phldrT="[Текст]" custT="1"/>
      <dgm:spPr/>
      <dgm:t>
        <a:bodyPr/>
        <a:lstStyle/>
        <a:p>
          <a:r>
            <a:rPr lang="be-BY" sz="2400" dirty="0" smtClean="0">
              <a:latin typeface="Comic Sans MS" pitchFamily="66" charset="0"/>
            </a:rPr>
            <a:t>Щодо національних груп в цілому</a:t>
          </a:r>
          <a:endParaRPr lang="ru-RU" sz="2400" dirty="0">
            <a:latin typeface="Comic Sans MS" pitchFamily="66" charset="0"/>
          </a:endParaRPr>
        </a:p>
      </dgm:t>
    </dgm:pt>
    <dgm:pt modelId="{B63CABD7-F2FC-47DE-96DE-812BA9C4D403}" type="parTrans" cxnId="{9CC2034F-966F-49B8-9F84-795735E7028C}">
      <dgm:prSet/>
      <dgm:spPr/>
      <dgm:t>
        <a:bodyPr/>
        <a:lstStyle/>
        <a:p>
          <a:endParaRPr lang="ru-RU"/>
        </a:p>
      </dgm:t>
    </dgm:pt>
    <dgm:pt modelId="{CF345E9D-47B1-4CD5-AC10-201F9F8A10F4}" type="sibTrans" cxnId="{9CC2034F-966F-49B8-9F84-795735E7028C}">
      <dgm:prSet/>
      <dgm:spPr/>
      <dgm:t>
        <a:bodyPr/>
        <a:lstStyle/>
        <a:p>
          <a:endParaRPr lang="ru-RU"/>
        </a:p>
      </dgm:t>
    </dgm:pt>
    <dgm:pt modelId="{87302540-6781-4023-95E2-E3F568E70217}">
      <dgm:prSet phldrT="[Текст]" custT="1"/>
      <dgm:spPr/>
      <dgm:t>
        <a:bodyPr/>
        <a:lstStyle/>
        <a:p>
          <a:pPr algn="ctr"/>
          <a:r>
            <a:rPr lang="be-BY" sz="1800" dirty="0" smtClean="0">
              <a:latin typeface="Comic Sans MS" pitchFamily="66" charset="0"/>
            </a:rPr>
            <a:t>усунути недостатньо лояльні спільноти і створити на прикордонні надійну верству населення</a:t>
          </a:r>
          <a:br>
            <a:rPr lang="be-BY" sz="1800" dirty="0" smtClean="0">
              <a:latin typeface="Comic Sans MS" pitchFamily="66" charset="0"/>
            </a:rPr>
          </a:br>
          <a:r>
            <a:rPr lang="be-BY" sz="1800" dirty="0" smtClean="0">
              <a:latin typeface="Comic Sans MS" pitchFamily="66" charset="0"/>
            </a:rPr>
            <a:t>( переважно, російського )</a:t>
          </a:r>
          <a:endParaRPr lang="ru-RU" sz="1800" dirty="0">
            <a:latin typeface="Comic Sans MS" pitchFamily="66" charset="0"/>
          </a:endParaRPr>
        </a:p>
      </dgm:t>
    </dgm:pt>
    <dgm:pt modelId="{582BA6A0-65CE-4C61-B3E6-5B2B476ECD96}" type="parTrans" cxnId="{3760F7C5-D262-4731-B0C5-A686D7E2505C}">
      <dgm:prSet/>
      <dgm:spPr/>
      <dgm:t>
        <a:bodyPr/>
        <a:lstStyle/>
        <a:p>
          <a:endParaRPr lang="ru-RU"/>
        </a:p>
      </dgm:t>
    </dgm:pt>
    <dgm:pt modelId="{084C5897-E2EE-4453-BB7E-4EFE331AE5AC}" type="sibTrans" cxnId="{3760F7C5-D262-4731-B0C5-A686D7E2505C}">
      <dgm:prSet/>
      <dgm:spPr/>
      <dgm:t>
        <a:bodyPr/>
        <a:lstStyle/>
        <a:p>
          <a:endParaRPr lang="ru-RU"/>
        </a:p>
      </dgm:t>
    </dgm:pt>
    <dgm:pt modelId="{491C502E-6798-41B0-B17B-1556B9F38B97}" type="pres">
      <dgm:prSet presAssocID="{70457C82-5E17-4961-8F11-645D769DE84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D77FC7-90FB-4470-8D56-08466429E2DA}" type="pres">
      <dgm:prSet presAssocID="{3A03C310-3BF4-40CF-AC23-5DDD7B6AB61E}" presName="composite" presStyleCnt="0"/>
      <dgm:spPr/>
      <dgm:t>
        <a:bodyPr/>
        <a:lstStyle/>
        <a:p>
          <a:endParaRPr lang="ru-RU"/>
        </a:p>
      </dgm:t>
    </dgm:pt>
    <dgm:pt modelId="{1F10777A-12A8-43DB-A173-1EC80FF86050}" type="pres">
      <dgm:prSet presAssocID="{3A03C310-3BF4-40CF-AC23-5DDD7B6AB61E}" presName="parTx" presStyleLbl="alignNode1" presStyleIdx="0" presStyleCnt="3" custLinFactNeighborX="-12021" custLinFactNeighborY="-10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AC699-9FC7-4F6C-B39A-C601594FBFCB}" type="pres">
      <dgm:prSet presAssocID="{3A03C310-3BF4-40CF-AC23-5DDD7B6AB61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88406-212B-4660-B888-6A25BCA355B0}" type="pres">
      <dgm:prSet presAssocID="{BFA9D614-5134-4A98-A203-720173D7E2DD}" presName="space" presStyleCnt="0"/>
      <dgm:spPr/>
      <dgm:t>
        <a:bodyPr/>
        <a:lstStyle/>
        <a:p>
          <a:endParaRPr lang="ru-RU"/>
        </a:p>
      </dgm:t>
    </dgm:pt>
    <dgm:pt modelId="{6905057E-6F33-472F-8F5F-863F94BA2748}" type="pres">
      <dgm:prSet presAssocID="{A2CE422F-B9C1-4656-985C-DF630FAF8AE8}" presName="composite" presStyleCnt="0"/>
      <dgm:spPr/>
      <dgm:t>
        <a:bodyPr/>
        <a:lstStyle/>
        <a:p>
          <a:endParaRPr lang="ru-RU"/>
        </a:p>
      </dgm:t>
    </dgm:pt>
    <dgm:pt modelId="{4D4AC82F-9752-4DE2-A600-1B37DE952627}" type="pres">
      <dgm:prSet presAssocID="{A2CE422F-B9C1-4656-985C-DF630FAF8AE8}" presName="parTx" presStyleLbl="alignNode1" presStyleIdx="1" presStyleCnt="3" custLinFactNeighborX="0" custLinFactNeighborY="-46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73238-E68B-4CAA-8FBC-2FB000223058}" type="pres">
      <dgm:prSet presAssocID="{A2CE422F-B9C1-4656-985C-DF630FAF8AE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63E050-B968-4154-B132-F254B8ED7E44}" type="pres">
      <dgm:prSet presAssocID="{C0719869-F0D2-4948-BC67-80A32BA2D1DD}" presName="space" presStyleCnt="0"/>
      <dgm:spPr/>
      <dgm:t>
        <a:bodyPr/>
        <a:lstStyle/>
        <a:p>
          <a:endParaRPr lang="ru-RU"/>
        </a:p>
      </dgm:t>
    </dgm:pt>
    <dgm:pt modelId="{34DCDBE0-9778-45B1-A9AD-F9266A7B2E62}" type="pres">
      <dgm:prSet presAssocID="{83E97180-8B11-4B6F-AE70-62C95919A3FB}" presName="composite" presStyleCnt="0"/>
      <dgm:spPr/>
      <dgm:t>
        <a:bodyPr/>
        <a:lstStyle/>
        <a:p>
          <a:endParaRPr lang="ru-RU"/>
        </a:p>
      </dgm:t>
    </dgm:pt>
    <dgm:pt modelId="{3465DA7E-8718-4C15-ABEC-5753BFDDB87E}" type="pres">
      <dgm:prSet presAssocID="{83E97180-8B11-4B6F-AE70-62C95919A3F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71C686-A418-4292-A805-5CFB70EB0B39}" type="pres">
      <dgm:prSet presAssocID="{83E97180-8B11-4B6F-AE70-62C95919A3F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C8FB68-B6D5-4F53-85FE-1B692B5B9B9C}" type="presOf" srcId="{944FCB65-85AD-46AE-8278-E728A80BA299}" destId="{4CCAC699-9FC7-4F6C-B39A-C601594FBFCB}" srcOrd="0" destOrd="0" presId="urn:microsoft.com/office/officeart/2005/8/layout/hList1"/>
    <dgm:cxn modelId="{25E7DFF1-181F-4C7E-A6E9-E303AE5A17F5}" type="presOf" srcId="{70457C82-5E17-4961-8F11-645D769DE848}" destId="{491C502E-6798-41B0-B17B-1556B9F38B97}" srcOrd="0" destOrd="0" presId="urn:microsoft.com/office/officeart/2005/8/layout/hList1"/>
    <dgm:cxn modelId="{A496D135-42F9-4603-94CD-44C68E324BCA}" type="presOf" srcId="{09E5BE7C-4DD5-4C74-B223-57524F7957A9}" destId="{FF573238-E68B-4CAA-8FBC-2FB000223058}" srcOrd="0" destOrd="0" presId="urn:microsoft.com/office/officeart/2005/8/layout/hList1"/>
    <dgm:cxn modelId="{DC04EEE0-EBC4-4F75-9C76-97387DA4DA74}" srcId="{70457C82-5E17-4961-8F11-645D769DE848}" destId="{A2CE422F-B9C1-4656-985C-DF630FAF8AE8}" srcOrd="1" destOrd="0" parTransId="{14A5AC78-8C83-4837-AC24-B012F5FA2259}" sibTransId="{C0719869-F0D2-4948-BC67-80A32BA2D1DD}"/>
    <dgm:cxn modelId="{79F585AB-EFEA-4E61-8E5D-BCA4CD436396}" type="presOf" srcId="{87302540-6781-4023-95E2-E3F568E70217}" destId="{0A71C686-A418-4292-A805-5CFB70EB0B39}" srcOrd="0" destOrd="0" presId="urn:microsoft.com/office/officeart/2005/8/layout/hList1"/>
    <dgm:cxn modelId="{46EB4796-39A2-486C-81D1-BE771F2F06D5}" srcId="{A2CE422F-B9C1-4656-985C-DF630FAF8AE8}" destId="{09E5BE7C-4DD5-4C74-B223-57524F7957A9}" srcOrd="0" destOrd="0" parTransId="{97BBE9AF-9FF6-4FBE-899A-51CB58F43D95}" sibTransId="{D4A22751-25D4-4A2C-BB1B-8945EDCE9391}"/>
    <dgm:cxn modelId="{B64BC569-A3BD-46BF-9AD4-B185B0B1AFD3}" type="presOf" srcId="{A2CE422F-B9C1-4656-985C-DF630FAF8AE8}" destId="{4D4AC82F-9752-4DE2-A600-1B37DE952627}" srcOrd="0" destOrd="0" presId="urn:microsoft.com/office/officeart/2005/8/layout/hList1"/>
    <dgm:cxn modelId="{3760F7C5-D262-4731-B0C5-A686D7E2505C}" srcId="{83E97180-8B11-4B6F-AE70-62C95919A3FB}" destId="{87302540-6781-4023-95E2-E3F568E70217}" srcOrd="0" destOrd="0" parTransId="{582BA6A0-65CE-4C61-B3E6-5B2B476ECD96}" sibTransId="{084C5897-E2EE-4453-BB7E-4EFE331AE5AC}"/>
    <dgm:cxn modelId="{9CC2034F-966F-49B8-9F84-795735E7028C}" srcId="{70457C82-5E17-4961-8F11-645D769DE848}" destId="{83E97180-8B11-4B6F-AE70-62C95919A3FB}" srcOrd="2" destOrd="0" parTransId="{B63CABD7-F2FC-47DE-96DE-812BA9C4D403}" sibTransId="{CF345E9D-47B1-4CD5-AC10-201F9F8A10F4}"/>
    <dgm:cxn modelId="{559FFC88-76AE-47A8-9D9B-201B9873304E}" srcId="{3A03C310-3BF4-40CF-AC23-5DDD7B6AB61E}" destId="{944FCB65-85AD-46AE-8278-E728A80BA299}" srcOrd="0" destOrd="0" parTransId="{18124739-83F9-40E7-A71D-41D2D1048B71}" sibTransId="{6C9D68D7-92DC-477A-A9AC-F732732BDC6E}"/>
    <dgm:cxn modelId="{10FCCE45-3E29-409E-893B-23DF24973393}" type="presOf" srcId="{3A03C310-3BF4-40CF-AC23-5DDD7B6AB61E}" destId="{1F10777A-12A8-43DB-A173-1EC80FF86050}" srcOrd="0" destOrd="0" presId="urn:microsoft.com/office/officeart/2005/8/layout/hList1"/>
    <dgm:cxn modelId="{60D0868E-BEB9-4100-9D23-8748243732B9}" srcId="{70457C82-5E17-4961-8F11-645D769DE848}" destId="{3A03C310-3BF4-40CF-AC23-5DDD7B6AB61E}" srcOrd="0" destOrd="0" parTransId="{88CCA4D5-94E1-4BE7-A939-843F0C86C37D}" sibTransId="{BFA9D614-5134-4A98-A203-720173D7E2DD}"/>
    <dgm:cxn modelId="{865ACF1B-F975-42CB-9486-422590594B84}" type="presOf" srcId="{83E97180-8B11-4B6F-AE70-62C95919A3FB}" destId="{3465DA7E-8718-4C15-ABEC-5753BFDDB87E}" srcOrd="0" destOrd="0" presId="urn:microsoft.com/office/officeart/2005/8/layout/hList1"/>
    <dgm:cxn modelId="{2609CEA3-7BB5-4999-9382-3706BA66A7C4}" type="presParOf" srcId="{491C502E-6798-41B0-B17B-1556B9F38B97}" destId="{8BD77FC7-90FB-4470-8D56-08466429E2DA}" srcOrd="0" destOrd="0" presId="urn:microsoft.com/office/officeart/2005/8/layout/hList1"/>
    <dgm:cxn modelId="{3F89B5F4-ED59-411C-8992-D3B856B01344}" type="presParOf" srcId="{8BD77FC7-90FB-4470-8D56-08466429E2DA}" destId="{1F10777A-12A8-43DB-A173-1EC80FF86050}" srcOrd="0" destOrd="0" presId="urn:microsoft.com/office/officeart/2005/8/layout/hList1"/>
    <dgm:cxn modelId="{48260C69-B5B7-47EA-90F9-3E6FE9DC9363}" type="presParOf" srcId="{8BD77FC7-90FB-4470-8D56-08466429E2DA}" destId="{4CCAC699-9FC7-4F6C-B39A-C601594FBFCB}" srcOrd="1" destOrd="0" presId="urn:microsoft.com/office/officeart/2005/8/layout/hList1"/>
    <dgm:cxn modelId="{803CD357-AD43-4CE1-8C0A-C336A7078B59}" type="presParOf" srcId="{491C502E-6798-41B0-B17B-1556B9F38B97}" destId="{1F888406-212B-4660-B888-6A25BCA355B0}" srcOrd="1" destOrd="0" presId="urn:microsoft.com/office/officeart/2005/8/layout/hList1"/>
    <dgm:cxn modelId="{BAB9AE98-7437-45B8-920D-0DF39EB22E84}" type="presParOf" srcId="{491C502E-6798-41B0-B17B-1556B9F38B97}" destId="{6905057E-6F33-472F-8F5F-863F94BA2748}" srcOrd="2" destOrd="0" presId="urn:microsoft.com/office/officeart/2005/8/layout/hList1"/>
    <dgm:cxn modelId="{49A01410-DFE1-441C-8CAC-43A12AF39BEF}" type="presParOf" srcId="{6905057E-6F33-472F-8F5F-863F94BA2748}" destId="{4D4AC82F-9752-4DE2-A600-1B37DE952627}" srcOrd="0" destOrd="0" presId="urn:microsoft.com/office/officeart/2005/8/layout/hList1"/>
    <dgm:cxn modelId="{D5F3E9CA-7BB5-48CE-8019-1BC13FD9D2DB}" type="presParOf" srcId="{6905057E-6F33-472F-8F5F-863F94BA2748}" destId="{FF573238-E68B-4CAA-8FBC-2FB000223058}" srcOrd="1" destOrd="0" presId="urn:microsoft.com/office/officeart/2005/8/layout/hList1"/>
    <dgm:cxn modelId="{822E786D-42A3-4644-8FD8-4023A2857108}" type="presParOf" srcId="{491C502E-6798-41B0-B17B-1556B9F38B97}" destId="{3A63E050-B968-4154-B132-F254B8ED7E44}" srcOrd="3" destOrd="0" presId="urn:microsoft.com/office/officeart/2005/8/layout/hList1"/>
    <dgm:cxn modelId="{90EF402B-5EDD-4EB6-9F68-86F939EC939D}" type="presParOf" srcId="{491C502E-6798-41B0-B17B-1556B9F38B97}" destId="{34DCDBE0-9778-45B1-A9AD-F9266A7B2E62}" srcOrd="4" destOrd="0" presId="urn:microsoft.com/office/officeart/2005/8/layout/hList1"/>
    <dgm:cxn modelId="{E16D3588-27C9-4D13-9584-75D55AF69FE1}" type="presParOf" srcId="{34DCDBE0-9778-45B1-A9AD-F9266A7B2E62}" destId="{3465DA7E-8718-4C15-ABEC-5753BFDDB87E}" srcOrd="0" destOrd="0" presId="urn:microsoft.com/office/officeart/2005/8/layout/hList1"/>
    <dgm:cxn modelId="{83963206-1421-4706-AAD9-C2A8CDD1D8C3}" type="presParOf" srcId="{34DCDBE0-9778-45B1-A9AD-F9266A7B2E62}" destId="{0A71C686-A418-4292-A805-5CFB70EB0B39}" srcOrd="1" destOrd="0" presId="urn:microsoft.com/office/officeart/2005/8/layout/hList1"/>
  </dgm:cxnLst>
  <dgm:bg/>
  <dgm:whole/>
  <dgm:extLst>
    <a:ext uri="{C62137D5-CB1D-491B-B009-E17868A290BF}"/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9AC833-C868-489B-96BC-B8842BFEFD31}" type="doc">
      <dgm:prSet loTypeId="urn:microsoft.com/office/officeart/2005/8/layout/hChevron3" loCatId="process" qsTypeId="urn:microsoft.com/office/officeart/2005/8/quickstyle/simple1#7" qsCatId="simple" csTypeId="urn:microsoft.com/office/officeart/2005/8/colors/colorful5" csCatId="colorful" phldr="1"/>
      <dgm:spPr/>
    </dgm:pt>
    <dgm:pt modelId="{50AEA80C-932E-4A0A-9E38-F8A9C12ACB58}">
      <dgm:prSet phldrT="[Текст]"/>
      <dgm:spPr/>
      <dgm:t>
        <a:bodyPr/>
        <a:lstStyle/>
        <a:p>
          <a:r>
            <a:rPr lang="be-BY" dirty="0" smtClean="0">
              <a:latin typeface="Comic Sans MS" pitchFamily="66" charset="0"/>
            </a:rPr>
            <a:t>Національних меншин, </a:t>
          </a:r>
          <a:br>
            <a:rPr lang="be-BY" dirty="0" smtClean="0">
              <a:latin typeface="Comic Sans MS" pitchFamily="66" charset="0"/>
            </a:rPr>
          </a:br>
          <a:r>
            <a:rPr lang="be-BY" dirty="0" smtClean="0">
              <a:latin typeface="Comic Sans MS" pitchFamily="66" charset="0"/>
            </a:rPr>
            <a:t>за виключенням українців, білорусів і євреїв, в Криму не стало. </a:t>
          </a:r>
          <a:endParaRPr lang="ru-RU" dirty="0">
            <a:latin typeface="Comic Sans MS" pitchFamily="66" charset="0"/>
          </a:endParaRPr>
        </a:p>
      </dgm:t>
    </dgm:pt>
    <dgm:pt modelId="{096629C2-C1D0-4624-A4B8-D4CB136A4689}" type="parTrans" cxnId="{43EBFA8B-1B48-40C1-BA6B-2B7406BC48BB}">
      <dgm:prSet/>
      <dgm:spPr/>
      <dgm:t>
        <a:bodyPr/>
        <a:lstStyle/>
        <a:p>
          <a:endParaRPr lang="ru-RU"/>
        </a:p>
      </dgm:t>
    </dgm:pt>
    <dgm:pt modelId="{9C6737E9-034D-42CC-820E-96B546E14743}" type="sibTrans" cxnId="{43EBFA8B-1B48-40C1-BA6B-2B7406BC48BB}">
      <dgm:prSet/>
      <dgm:spPr/>
      <dgm:t>
        <a:bodyPr/>
        <a:lstStyle/>
        <a:p>
          <a:endParaRPr lang="ru-RU"/>
        </a:p>
      </dgm:t>
    </dgm:pt>
    <dgm:pt modelId="{83BA590C-E885-4CC1-B83D-8E5A55912BDE}">
      <dgm:prSet phldrT="[Текст]"/>
      <dgm:spPr/>
      <dgm:t>
        <a:bodyPr/>
        <a:lstStyle/>
        <a:p>
          <a:r>
            <a:rPr lang="be-BY" dirty="0" smtClean="0">
              <a:latin typeface="Comic Sans MS" pitchFamily="66" charset="0"/>
            </a:rPr>
            <a:t>По відношенню до довоєнного рівня населення півострова зменшилося вдвічі.</a:t>
          </a:r>
          <a:endParaRPr lang="ru-RU" dirty="0">
            <a:latin typeface="Comic Sans MS" pitchFamily="66" charset="0"/>
          </a:endParaRPr>
        </a:p>
      </dgm:t>
    </dgm:pt>
    <dgm:pt modelId="{8BC986C6-C54D-49EC-996B-511A4E14FF39}" type="parTrans" cxnId="{67931EA7-3C89-448C-B5B0-C1651BFD16CA}">
      <dgm:prSet/>
      <dgm:spPr/>
      <dgm:t>
        <a:bodyPr/>
        <a:lstStyle/>
        <a:p>
          <a:endParaRPr lang="ru-RU"/>
        </a:p>
      </dgm:t>
    </dgm:pt>
    <dgm:pt modelId="{258A30B1-AE30-4A44-9D78-77B4B6D80A0C}" type="sibTrans" cxnId="{67931EA7-3C89-448C-B5B0-C1651BFD16CA}">
      <dgm:prSet/>
      <dgm:spPr/>
      <dgm:t>
        <a:bodyPr/>
        <a:lstStyle/>
        <a:p>
          <a:endParaRPr lang="ru-RU"/>
        </a:p>
      </dgm:t>
    </dgm:pt>
    <dgm:pt modelId="{46038A05-FD28-4365-82B2-0EFB1803DE27}">
      <dgm:prSet phldrT="[Текст]"/>
      <dgm:spPr/>
      <dgm:t>
        <a:bodyPr/>
        <a:lstStyle/>
        <a:p>
          <a:r>
            <a:rPr lang="be-BY" dirty="0" smtClean="0">
              <a:latin typeface="Comic Sans MS" pitchFamily="66" charset="0"/>
            </a:rPr>
            <a:t>Деякі міста і сільські райони майже повністю знелюдніли.</a:t>
          </a:r>
          <a:endParaRPr lang="ru-RU" dirty="0">
            <a:latin typeface="Comic Sans MS" pitchFamily="66" charset="0"/>
          </a:endParaRPr>
        </a:p>
      </dgm:t>
    </dgm:pt>
    <dgm:pt modelId="{B7F5FF58-1BEB-42AB-9AB2-EBE2FB17E7F5}" type="parTrans" cxnId="{C06D1E46-08C7-487F-BF89-CE2E64F19B17}">
      <dgm:prSet/>
      <dgm:spPr/>
      <dgm:t>
        <a:bodyPr/>
        <a:lstStyle/>
        <a:p>
          <a:endParaRPr lang="ru-RU"/>
        </a:p>
      </dgm:t>
    </dgm:pt>
    <dgm:pt modelId="{C1497E07-4442-41E6-85C1-DDC8C2E593B8}" type="sibTrans" cxnId="{C06D1E46-08C7-487F-BF89-CE2E64F19B17}">
      <dgm:prSet/>
      <dgm:spPr/>
      <dgm:t>
        <a:bodyPr/>
        <a:lstStyle/>
        <a:p>
          <a:endParaRPr lang="ru-RU"/>
        </a:p>
      </dgm:t>
    </dgm:pt>
    <dgm:pt modelId="{B82F5FBF-3529-4856-8793-F51588AF769D}">
      <dgm:prSet/>
      <dgm:spPr/>
      <dgm:t>
        <a:bodyPr/>
        <a:lstStyle/>
        <a:p>
          <a:r>
            <a:rPr lang="be-BY" dirty="0" smtClean="0">
              <a:latin typeface="Comic Sans MS" pitchFamily="66" charset="0"/>
            </a:rPr>
            <a:t>Заселення Криму можна було починати з «чистого листа».</a:t>
          </a:r>
          <a:endParaRPr lang="ru-RU" dirty="0">
            <a:latin typeface="Comic Sans MS" pitchFamily="66" charset="0"/>
          </a:endParaRPr>
        </a:p>
      </dgm:t>
    </dgm:pt>
    <dgm:pt modelId="{0F18C179-B992-4A99-A0C3-BF8D78467307}" type="parTrans" cxnId="{0762AD65-223C-43A9-83FA-2873BF42D475}">
      <dgm:prSet/>
      <dgm:spPr/>
      <dgm:t>
        <a:bodyPr/>
        <a:lstStyle/>
        <a:p>
          <a:endParaRPr lang="ru-RU"/>
        </a:p>
      </dgm:t>
    </dgm:pt>
    <dgm:pt modelId="{237138DF-9060-4D15-ADE9-717710987DF9}" type="sibTrans" cxnId="{0762AD65-223C-43A9-83FA-2873BF42D475}">
      <dgm:prSet/>
      <dgm:spPr/>
      <dgm:t>
        <a:bodyPr/>
        <a:lstStyle/>
        <a:p>
          <a:endParaRPr lang="ru-RU"/>
        </a:p>
      </dgm:t>
    </dgm:pt>
    <dgm:pt modelId="{2BC838F5-F71C-4B2D-B057-18F9998079D2}" type="pres">
      <dgm:prSet presAssocID="{519AC833-C868-489B-96BC-B8842BFEFD31}" presName="Name0" presStyleCnt="0">
        <dgm:presLayoutVars>
          <dgm:dir/>
          <dgm:resizeHandles val="exact"/>
        </dgm:presLayoutVars>
      </dgm:prSet>
      <dgm:spPr/>
    </dgm:pt>
    <dgm:pt modelId="{B610EAA3-1910-40AA-BA87-9CDED1CB9456}" type="pres">
      <dgm:prSet presAssocID="{50AEA80C-932E-4A0A-9E38-F8A9C12ACB58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1E7DC-C4B8-4A7F-827B-52C784ACFF49}" type="pres">
      <dgm:prSet presAssocID="{9C6737E9-034D-42CC-820E-96B546E14743}" presName="parSpace" presStyleCnt="0"/>
      <dgm:spPr/>
    </dgm:pt>
    <dgm:pt modelId="{B4EAF646-9FEC-4840-BFF1-324896128879}" type="pres">
      <dgm:prSet presAssocID="{83BA590C-E885-4CC1-B83D-8E5A55912BDE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9E30F4-30B5-4BF1-8139-523457C01C35}" type="pres">
      <dgm:prSet presAssocID="{258A30B1-AE30-4A44-9D78-77B4B6D80A0C}" presName="parSpace" presStyleCnt="0"/>
      <dgm:spPr/>
    </dgm:pt>
    <dgm:pt modelId="{A096BB1C-5435-48F0-86D8-80E85C3C1AF3}" type="pres">
      <dgm:prSet presAssocID="{46038A05-FD28-4365-82B2-0EFB1803DE27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0244E9-1BAA-48C2-AF2A-E4F7D602F3DC}" type="pres">
      <dgm:prSet presAssocID="{C1497E07-4442-41E6-85C1-DDC8C2E593B8}" presName="parSpace" presStyleCnt="0"/>
      <dgm:spPr/>
    </dgm:pt>
    <dgm:pt modelId="{83AE79E6-2792-4FC4-8B56-141450FD3FA6}" type="pres">
      <dgm:prSet presAssocID="{B82F5FBF-3529-4856-8793-F51588AF769D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6D1E46-08C7-487F-BF89-CE2E64F19B17}" srcId="{519AC833-C868-489B-96BC-B8842BFEFD31}" destId="{46038A05-FD28-4365-82B2-0EFB1803DE27}" srcOrd="2" destOrd="0" parTransId="{B7F5FF58-1BEB-42AB-9AB2-EBE2FB17E7F5}" sibTransId="{C1497E07-4442-41E6-85C1-DDC8C2E593B8}"/>
    <dgm:cxn modelId="{32CD1119-1DF7-4961-A896-B25CDB677342}" type="presOf" srcId="{519AC833-C868-489B-96BC-B8842BFEFD31}" destId="{2BC838F5-F71C-4B2D-B057-18F9998079D2}" srcOrd="0" destOrd="0" presId="urn:microsoft.com/office/officeart/2005/8/layout/hChevron3"/>
    <dgm:cxn modelId="{43EBFA8B-1B48-40C1-BA6B-2B7406BC48BB}" srcId="{519AC833-C868-489B-96BC-B8842BFEFD31}" destId="{50AEA80C-932E-4A0A-9E38-F8A9C12ACB58}" srcOrd="0" destOrd="0" parTransId="{096629C2-C1D0-4624-A4B8-D4CB136A4689}" sibTransId="{9C6737E9-034D-42CC-820E-96B546E14743}"/>
    <dgm:cxn modelId="{C9251CBF-A137-46A6-916B-040A33C6FD37}" type="presOf" srcId="{46038A05-FD28-4365-82B2-0EFB1803DE27}" destId="{A096BB1C-5435-48F0-86D8-80E85C3C1AF3}" srcOrd="0" destOrd="0" presId="urn:microsoft.com/office/officeart/2005/8/layout/hChevron3"/>
    <dgm:cxn modelId="{C33B3FA7-FBED-4BA9-A56C-5895746BD362}" type="presOf" srcId="{B82F5FBF-3529-4856-8793-F51588AF769D}" destId="{83AE79E6-2792-4FC4-8B56-141450FD3FA6}" srcOrd="0" destOrd="0" presId="urn:microsoft.com/office/officeart/2005/8/layout/hChevron3"/>
    <dgm:cxn modelId="{0762AD65-223C-43A9-83FA-2873BF42D475}" srcId="{519AC833-C868-489B-96BC-B8842BFEFD31}" destId="{B82F5FBF-3529-4856-8793-F51588AF769D}" srcOrd="3" destOrd="0" parTransId="{0F18C179-B992-4A99-A0C3-BF8D78467307}" sibTransId="{237138DF-9060-4D15-ADE9-717710987DF9}"/>
    <dgm:cxn modelId="{67931EA7-3C89-448C-B5B0-C1651BFD16CA}" srcId="{519AC833-C868-489B-96BC-B8842BFEFD31}" destId="{83BA590C-E885-4CC1-B83D-8E5A55912BDE}" srcOrd="1" destOrd="0" parTransId="{8BC986C6-C54D-49EC-996B-511A4E14FF39}" sibTransId="{258A30B1-AE30-4A44-9D78-77B4B6D80A0C}"/>
    <dgm:cxn modelId="{F1544611-253E-481F-9C56-F302A5291BE9}" type="presOf" srcId="{83BA590C-E885-4CC1-B83D-8E5A55912BDE}" destId="{B4EAF646-9FEC-4840-BFF1-324896128879}" srcOrd="0" destOrd="0" presId="urn:microsoft.com/office/officeart/2005/8/layout/hChevron3"/>
    <dgm:cxn modelId="{AEAF3840-75E0-4CC4-8416-F826F6B45E37}" type="presOf" srcId="{50AEA80C-932E-4A0A-9E38-F8A9C12ACB58}" destId="{B610EAA3-1910-40AA-BA87-9CDED1CB9456}" srcOrd="0" destOrd="0" presId="urn:microsoft.com/office/officeart/2005/8/layout/hChevron3"/>
    <dgm:cxn modelId="{C0DD28E5-B2DE-4999-8CB9-611F9119FD7F}" type="presParOf" srcId="{2BC838F5-F71C-4B2D-B057-18F9998079D2}" destId="{B610EAA3-1910-40AA-BA87-9CDED1CB9456}" srcOrd="0" destOrd="0" presId="urn:microsoft.com/office/officeart/2005/8/layout/hChevron3"/>
    <dgm:cxn modelId="{DA3C716A-5953-407E-95D7-E43956C496FD}" type="presParOf" srcId="{2BC838F5-F71C-4B2D-B057-18F9998079D2}" destId="{C3B1E7DC-C4B8-4A7F-827B-52C784ACFF49}" srcOrd="1" destOrd="0" presId="urn:microsoft.com/office/officeart/2005/8/layout/hChevron3"/>
    <dgm:cxn modelId="{5ACB93A6-6F70-4AF7-BDCA-2DBC6CEC8DB4}" type="presParOf" srcId="{2BC838F5-F71C-4B2D-B057-18F9998079D2}" destId="{B4EAF646-9FEC-4840-BFF1-324896128879}" srcOrd="2" destOrd="0" presId="urn:microsoft.com/office/officeart/2005/8/layout/hChevron3"/>
    <dgm:cxn modelId="{98ABA3F6-D607-4927-8249-4707F280FFC8}" type="presParOf" srcId="{2BC838F5-F71C-4B2D-B057-18F9998079D2}" destId="{059E30F4-30B5-4BF1-8139-523457C01C35}" srcOrd="3" destOrd="0" presId="urn:microsoft.com/office/officeart/2005/8/layout/hChevron3"/>
    <dgm:cxn modelId="{600BA962-1491-461C-AEF6-CB0B642D0C0E}" type="presParOf" srcId="{2BC838F5-F71C-4B2D-B057-18F9998079D2}" destId="{A096BB1C-5435-48F0-86D8-80E85C3C1AF3}" srcOrd="4" destOrd="0" presId="urn:microsoft.com/office/officeart/2005/8/layout/hChevron3"/>
    <dgm:cxn modelId="{A0064312-FE35-4A86-AF2C-EABE5CA5D8BC}" type="presParOf" srcId="{2BC838F5-F71C-4B2D-B057-18F9998079D2}" destId="{B90244E9-1BAA-48C2-AF2A-E4F7D602F3DC}" srcOrd="5" destOrd="0" presId="urn:microsoft.com/office/officeart/2005/8/layout/hChevron3"/>
    <dgm:cxn modelId="{97944316-CE80-427C-A3AD-12AA78C00C79}" type="presParOf" srcId="{2BC838F5-F71C-4B2D-B057-18F9998079D2}" destId="{83AE79E6-2792-4FC4-8B56-141450FD3FA6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25D4CE-9A89-4B5A-83DA-A4EEAE240EBA}" type="doc">
      <dgm:prSet loTypeId="urn:microsoft.com/office/officeart/2005/8/layout/process1" loCatId="process" qsTypeId="urn:microsoft.com/office/officeart/2005/8/quickstyle/simple1#8" qsCatId="simple" csTypeId="urn:microsoft.com/office/officeart/2005/8/colors/colorful5" csCatId="colorful" phldr="1"/>
      <dgm:spPr/>
    </dgm:pt>
    <dgm:pt modelId="{0CAE45F1-0C4F-4D6D-876D-F8F36824665D}">
      <dgm:prSet phldrT="[Текст]" custT="1"/>
      <dgm:spPr/>
      <dgm:t>
        <a:bodyPr/>
        <a:lstStyle/>
        <a:p>
          <a:r>
            <a:rPr lang="be-BY" sz="2000" dirty="0" smtClean="0">
              <a:latin typeface="Comic Sans MS" pitchFamily="66" charset="0"/>
            </a:rPr>
            <a:t>Відбувалося повільно, особливо степових і гірських районів</a:t>
          </a:r>
          <a:r>
            <a:rPr lang="be-BY" sz="1800" dirty="0" smtClean="0">
              <a:latin typeface="Comic Sans MS" pitchFamily="66" charset="0"/>
            </a:rPr>
            <a:t>.</a:t>
          </a:r>
          <a:endParaRPr lang="ru-RU" sz="1800" dirty="0">
            <a:latin typeface="Comic Sans MS" pitchFamily="66" charset="0"/>
          </a:endParaRPr>
        </a:p>
      </dgm:t>
    </dgm:pt>
    <dgm:pt modelId="{6711A31C-CDBB-4B98-B299-86DFDCB863E5}" type="parTrans" cxnId="{9FEEEAC7-3F2C-4D55-BF96-6B7EA2D4313A}">
      <dgm:prSet/>
      <dgm:spPr/>
      <dgm:t>
        <a:bodyPr/>
        <a:lstStyle/>
        <a:p>
          <a:endParaRPr lang="ru-RU"/>
        </a:p>
      </dgm:t>
    </dgm:pt>
    <dgm:pt modelId="{34D6D42B-4F42-42AF-AB6D-515E0CCC18B1}" type="sibTrans" cxnId="{9FEEEAC7-3F2C-4D55-BF96-6B7EA2D4313A}">
      <dgm:prSet/>
      <dgm:spPr/>
      <dgm:t>
        <a:bodyPr/>
        <a:lstStyle/>
        <a:p>
          <a:endParaRPr lang="ru-RU" dirty="0"/>
        </a:p>
      </dgm:t>
    </dgm:pt>
    <dgm:pt modelId="{4D1ED368-8FF6-4602-A641-E3D1C4D90022}">
      <dgm:prSet phldrT="[Текст]" custT="1"/>
      <dgm:spPr/>
      <dgm:t>
        <a:bodyPr/>
        <a:lstStyle/>
        <a:p>
          <a:r>
            <a:rPr lang="be-BY" sz="2000" dirty="0" smtClean="0">
              <a:latin typeface="Comic Sans MS" pitchFamily="66" charset="0"/>
            </a:rPr>
            <a:t>Робота на землі в незвичних грунтово-кліматичних умовах півострова вимагала багато сил і особливих знань і навичок, яких у новоселів не було.</a:t>
          </a:r>
          <a:endParaRPr lang="ru-RU" sz="2000" dirty="0">
            <a:latin typeface="Comic Sans MS" pitchFamily="66" charset="0"/>
          </a:endParaRPr>
        </a:p>
      </dgm:t>
    </dgm:pt>
    <dgm:pt modelId="{25F82CE6-D40E-4A11-9513-916707208B4E}" type="parTrans" cxnId="{98F78595-AC3C-4908-B438-712A235A586D}">
      <dgm:prSet/>
      <dgm:spPr/>
      <dgm:t>
        <a:bodyPr/>
        <a:lstStyle/>
        <a:p>
          <a:endParaRPr lang="ru-RU"/>
        </a:p>
      </dgm:t>
    </dgm:pt>
    <dgm:pt modelId="{7F97C9D9-9D68-4D09-BC03-F264F5450B76}" type="sibTrans" cxnId="{98F78595-AC3C-4908-B438-712A235A586D}">
      <dgm:prSet/>
      <dgm:spPr/>
      <dgm:t>
        <a:bodyPr/>
        <a:lstStyle/>
        <a:p>
          <a:endParaRPr lang="ru-RU" dirty="0"/>
        </a:p>
      </dgm:t>
    </dgm:pt>
    <dgm:pt modelId="{2644E9D8-4D75-4D10-ADEA-46EDEF832CC4}">
      <dgm:prSet phldrT="[Текст]"/>
      <dgm:spPr/>
      <dgm:t>
        <a:bodyPr/>
        <a:lstStyle/>
        <a:p>
          <a:r>
            <a:rPr lang="be-BY" dirty="0" smtClean="0">
              <a:latin typeface="Comic Sans MS" pitchFamily="66" charset="0"/>
            </a:rPr>
            <a:t>До початку 1950 р. 56,6% переселенців, завезених туди після 1944 р., втекло з Криму. Протягом наступних трьох років — 1950</a:t>
          </a:r>
          <a:r>
            <a:rPr lang="ru-RU" dirty="0" smtClean="0">
              <a:latin typeface="Comic Sans MS" pitchFamily="66" charset="0"/>
            </a:rPr>
            <a:t>–</a:t>
          </a:r>
          <a:r>
            <a:rPr lang="be-BY" dirty="0" smtClean="0">
              <a:latin typeface="Comic Sans MS" pitchFamily="66" charset="0"/>
            </a:rPr>
            <a:t>1953 — в Крим було завезено 11,9 тис. родин, а залишили його 3,1 тис</a:t>
          </a:r>
          <a:r>
            <a:rPr lang="be-BY" dirty="0" smtClean="0"/>
            <a:t>.</a:t>
          </a:r>
          <a:endParaRPr lang="ru-RU" dirty="0"/>
        </a:p>
      </dgm:t>
    </dgm:pt>
    <dgm:pt modelId="{4A11129C-7993-4B65-9A9C-532AEC880F5D}" type="parTrans" cxnId="{708998FC-FBF6-46A7-8251-E4D4BC47E30C}">
      <dgm:prSet/>
      <dgm:spPr/>
      <dgm:t>
        <a:bodyPr/>
        <a:lstStyle/>
        <a:p>
          <a:endParaRPr lang="ru-RU"/>
        </a:p>
      </dgm:t>
    </dgm:pt>
    <dgm:pt modelId="{567E7325-F274-4329-83DA-FBD6A7AB5BC0}" type="sibTrans" cxnId="{708998FC-FBF6-46A7-8251-E4D4BC47E30C}">
      <dgm:prSet/>
      <dgm:spPr/>
      <dgm:t>
        <a:bodyPr/>
        <a:lstStyle/>
        <a:p>
          <a:endParaRPr lang="ru-RU"/>
        </a:p>
      </dgm:t>
    </dgm:pt>
    <dgm:pt modelId="{9FD5E576-458A-4655-BA50-7B77F2F9E91A}" type="pres">
      <dgm:prSet presAssocID="{DE25D4CE-9A89-4B5A-83DA-A4EEAE240EBA}" presName="Name0" presStyleCnt="0">
        <dgm:presLayoutVars>
          <dgm:dir/>
          <dgm:resizeHandles val="exact"/>
        </dgm:presLayoutVars>
      </dgm:prSet>
      <dgm:spPr/>
    </dgm:pt>
    <dgm:pt modelId="{ED257020-4301-4BCB-AD25-5399068A18EC}" type="pres">
      <dgm:prSet presAssocID="{0CAE45F1-0C4F-4D6D-876D-F8F36824665D}" presName="node" presStyleLbl="node1" presStyleIdx="0" presStyleCnt="3" custLinFactNeighborX="-2076" custLinFactNeighborY="-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E1B546-5EB3-4CFD-B331-00980C7AD6F3}" type="pres">
      <dgm:prSet presAssocID="{34D6D42B-4F42-42AF-AB6D-515E0CCC18B1}" presName="sibTrans" presStyleLbl="sibTrans2D1" presStyleIdx="0" presStyleCnt="2"/>
      <dgm:spPr/>
      <dgm:t>
        <a:bodyPr/>
        <a:lstStyle/>
        <a:p>
          <a:endParaRPr lang="ru-RU"/>
        </a:p>
      </dgm:t>
    </dgm:pt>
    <dgm:pt modelId="{E9FC8870-ACC8-4C7E-B290-30B7D998AF08}" type="pres">
      <dgm:prSet presAssocID="{34D6D42B-4F42-42AF-AB6D-515E0CCC18B1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0B665C87-AA2F-41BF-9055-902E369DF5D2}" type="pres">
      <dgm:prSet presAssocID="{4D1ED368-8FF6-4602-A641-E3D1C4D90022}" presName="node" presStyleLbl="node1" presStyleIdx="1" presStyleCnt="3" custScaleX="120297" custScaleY="103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713ED-DFA7-4765-AB58-DA9C70ED78C5}" type="pres">
      <dgm:prSet presAssocID="{7F97C9D9-9D68-4D09-BC03-F264F5450B7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47471E35-67DE-4A1E-95E1-0E92E5EF245D}" type="pres">
      <dgm:prSet presAssocID="{7F97C9D9-9D68-4D09-BC03-F264F5450B7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A3D5B3ED-5C30-4900-AF86-8A529D1258D3}" type="pres">
      <dgm:prSet presAssocID="{2644E9D8-4D75-4D10-ADEA-46EDEF832CC4}" presName="node" presStyleLbl="node1" presStyleIdx="2" presStyleCnt="3" custScaleX="127379" custScaleY="107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4D96B2-1D5C-4E9F-8C04-DA7B35D2CE62}" type="presOf" srcId="{4D1ED368-8FF6-4602-A641-E3D1C4D90022}" destId="{0B665C87-AA2F-41BF-9055-902E369DF5D2}" srcOrd="0" destOrd="0" presId="urn:microsoft.com/office/officeart/2005/8/layout/process1"/>
    <dgm:cxn modelId="{69AEB170-EF61-4444-8157-872621A9E416}" type="presOf" srcId="{34D6D42B-4F42-42AF-AB6D-515E0CCC18B1}" destId="{E9FC8870-ACC8-4C7E-B290-30B7D998AF08}" srcOrd="1" destOrd="0" presId="urn:microsoft.com/office/officeart/2005/8/layout/process1"/>
    <dgm:cxn modelId="{1CE96439-154E-4A61-91E5-C6594D526273}" type="presOf" srcId="{DE25D4CE-9A89-4B5A-83DA-A4EEAE240EBA}" destId="{9FD5E576-458A-4655-BA50-7B77F2F9E91A}" srcOrd="0" destOrd="0" presId="urn:microsoft.com/office/officeart/2005/8/layout/process1"/>
    <dgm:cxn modelId="{CF799E0F-DD41-4324-86BD-AFB3AEDB71CA}" type="presOf" srcId="{34D6D42B-4F42-42AF-AB6D-515E0CCC18B1}" destId="{94E1B546-5EB3-4CFD-B331-00980C7AD6F3}" srcOrd="0" destOrd="0" presId="urn:microsoft.com/office/officeart/2005/8/layout/process1"/>
    <dgm:cxn modelId="{A2E18770-32F4-4DBE-A256-2E4D0000A489}" type="presOf" srcId="{7F97C9D9-9D68-4D09-BC03-F264F5450B76}" destId="{8F8713ED-DFA7-4765-AB58-DA9C70ED78C5}" srcOrd="0" destOrd="0" presId="urn:microsoft.com/office/officeart/2005/8/layout/process1"/>
    <dgm:cxn modelId="{3F4635DB-199A-41E2-AB5C-0A6DB76E3538}" type="presOf" srcId="{2644E9D8-4D75-4D10-ADEA-46EDEF832CC4}" destId="{A3D5B3ED-5C30-4900-AF86-8A529D1258D3}" srcOrd="0" destOrd="0" presId="urn:microsoft.com/office/officeart/2005/8/layout/process1"/>
    <dgm:cxn modelId="{CADF4D7C-0793-458A-8DF3-04484EE94A0B}" type="presOf" srcId="{7F97C9D9-9D68-4D09-BC03-F264F5450B76}" destId="{47471E35-67DE-4A1E-95E1-0E92E5EF245D}" srcOrd="1" destOrd="0" presId="urn:microsoft.com/office/officeart/2005/8/layout/process1"/>
    <dgm:cxn modelId="{708998FC-FBF6-46A7-8251-E4D4BC47E30C}" srcId="{DE25D4CE-9A89-4B5A-83DA-A4EEAE240EBA}" destId="{2644E9D8-4D75-4D10-ADEA-46EDEF832CC4}" srcOrd="2" destOrd="0" parTransId="{4A11129C-7993-4B65-9A9C-532AEC880F5D}" sibTransId="{567E7325-F274-4329-83DA-FBD6A7AB5BC0}"/>
    <dgm:cxn modelId="{86E210FF-46D9-48D2-86A7-87F3AD3A4ADB}" type="presOf" srcId="{0CAE45F1-0C4F-4D6D-876D-F8F36824665D}" destId="{ED257020-4301-4BCB-AD25-5399068A18EC}" srcOrd="0" destOrd="0" presId="urn:microsoft.com/office/officeart/2005/8/layout/process1"/>
    <dgm:cxn modelId="{98F78595-AC3C-4908-B438-712A235A586D}" srcId="{DE25D4CE-9A89-4B5A-83DA-A4EEAE240EBA}" destId="{4D1ED368-8FF6-4602-A641-E3D1C4D90022}" srcOrd="1" destOrd="0" parTransId="{25F82CE6-D40E-4A11-9513-916707208B4E}" sibTransId="{7F97C9D9-9D68-4D09-BC03-F264F5450B76}"/>
    <dgm:cxn modelId="{9FEEEAC7-3F2C-4D55-BF96-6B7EA2D4313A}" srcId="{DE25D4CE-9A89-4B5A-83DA-A4EEAE240EBA}" destId="{0CAE45F1-0C4F-4D6D-876D-F8F36824665D}" srcOrd="0" destOrd="0" parTransId="{6711A31C-CDBB-4B98-B299-86DFDCB863E5}" sibTransId="{34D6D42B-4F42-42AF-AB6D-515E0CCC18B1}"/>
    <dgm:cxn modelId="{2AB63BAB-DBA1-423A-80CF-0B85C825E824}" type="presParOf" srcId="{9FD5E576-458A-4655-BA50-7B77F2F9E91A}" destId="{ED257020-4301-4BCB-AD25-5399068A18EC}" srcOrd="0" destOrd="0" presId="urn:microsoft.com/office/officeart/2005/8/layout/process1"/>
    <dgm:cxn modelId="{37CAFC70-BF37-41EA-9B84-E71B7CFA43DE}" type="presParOf" srcId="{9FD5E576-458A-4655-BA50-7B77F2F9E91A}" destId="{94E1B546-5EB3-4CFD-B331-00980C7AD6F3}" srcOrd="1" destOrd="0" presId="urn:microsoft.com/office/officeart/2005/8/layout/process1"/>
    <dgm:cxn modelId="{6B093092-394C-4B62-B400-6EA76B440117}" type="presParOf" srcId="{94E1B546-5EB3-4CFD-B331-00980C7AD6F3}" destId="{E9FC8870-ACC8-4C7E-B290-30B7D998AF08}" srcOrd="0" destOrd="0" presId="urn:microsoft.com/office/officeart/2005/8/layout/process1"/>
    <dgm:cxn modelId="{B28ECB77-F9B7-4453-B61C-45BDB526A66E}" type="presParOf" srcId="{9FD5E576-458A-4655-BA50-7B77F2F9E91A}" destId="{0B665C87-AA2F-41BF-9055-902E369DF5D2}" srcOrd="2" destOrd="0" presId="urn:microsoft.com/office/officeart/2005/8/layout/process1"/>
    <dgm:cxn modelId="{4EBE2779-B219-4F7B-A08E-C1339CCAACA2}" type="presParOf" srcId="{9FD5E576-458A-4655-BA50-7B77F2F9E91A}" destId="{8F8713ED-DFA7-4765-AB58-DA9C70ED78C5}" srcOrd="3" destOrd="0" presId="urn:microsoft.com/office/officeart/2005/8/layout/process1"/>
    <dgm:cxn modelId="{407B413E-9259-49DF-85E9-6632DE7A8884}" type="presParOf" srcId="{8F8713ED-DFA7-4765-AB58-DA9C70ED78C5}" destId="{47471E35-67DE-4A1E-95E1-0E92E5EF245D}" srcOrd="0" destOrd="0" presId="urn:microsoft.com/office/officeart/2005/8/layout/process1"/>
    <dgm:cxn modelId="{077F53DC-25F2-48AE-A55B-C340394E2255}" type="presParOf" srcId="{9FD5E576-458A-4655-BA50-7B77F2F9E91A}" destId="{A3D5B3ED-5C30-4900-AF86-8A529D1258D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15A3FE-1F72-41F5-A87D-2B54DA873A15}" type="doc">
      <dgm:prSet loTypeId="urn:microsoft.com/office/officeart/2008/layout/RadialCluster" loCatId="relationship" qsTypeId="urn:microsoft.com/office/officeart/2005/8/quickstyle/simple1#9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F2B4EC1-96D8-4292-81FB-872EB8D02136}">
      <dgm:prSet phldrT="[Текст]"/>
      <dgm:spPr/>
      <dgm:t>
        <a:bodyPr/>
        <a:lstStyle/>
        <a:p>
          <a:r>
            <a:rPr lang="uk-UA" dirty="0" smtClean="0">
              <a:latin typeface="Comic Sans MS" pitchFamily="66" charset="0"/>
            </a:rPr>
            <a:t>Крим зазнав інтенсивної русифікації</a:t>
          </a:r>
          <a:endParaRPr lang="ru-RU" dirty="0">
            <a:latin typeface="Comic Sans MS" pitchFamily="66" charset="0"/>
          </a:endParaRPr>
        </a:p>
      </dgm:t>
    </dgm:pt>
    <dgm:pt modelId="{98A87209-FE3E-4325-80A0-E1F1E1A0AF42}" type="parTrans" cxnId="{F196F7E1-8A4B-4320-BB6C-25D241893DBF}">
      <dgm:prSet/>
      <dgm:spPr/>
      <dgm:t>
        <a:bodyPr/>
        <a:lstStyle/>
        <a:p>
          <a:endParaRPr lang="ru-RU"/>
        </a:p>
      </dgm:t>
    </dgm:pt>
    <dgm:pt modelId="{9FF29EFD-0D43-4A76-8DD9-95DABC5B1D7A}" type="sibTrans" cxnId="{F196F7E1-8A4B-4320-BB6C-25D241893DBF}">
      <dgm:prSet/>
      <dgm:spPr/>
      <dgm:t>
        <a:bodyPr/>
        <a:lstStyle/>
        <a:p>
          <a:endParaRPr lang="ru-RU"/>
        </a:p>
      </dgm:t>
    </dgm:pt>
    <dgm:pt modelId="{2696DA29-F35A-4B1D-A21D-B8DBCA7560AE}">
      <dgm:prSet phldrT="[Текст]"/>
      <dgm:spPr/>
      <dgm:t>
        <a:bodyPr/>
        <a:lstStyle/>
        <a:p>
          <a:r>
            <a:rPr lang="uk-UA" noProof="0" dirty="0" smtClean="0">
              <a:latin typeface="Comic Sans MS" pitchFamily="66" charset="0"/>
            </a:rPr>
            <a:t>На момент перепису 1959 р. майже половина українців Криму вважали своєю рідною мовою російську.</a:t>
          </a:r>
          <a:endParaRPr lang="uk-UA" noProof="0" dirty="0">
            <a:latin typeface="Comic Sans MS" pitchFamily="66" charset="0"/>
          </a:endParaRPr>
        </a:p>
      </dgm:t>
    </dgm:pt>
    <dgm:pt modelId="{FDBBF07A-AD02-4305-B832-A778AF178941}" type="parTrans" cxnId="{754FB00F-BDD8-49B5-9E31-51DEA80AAD9D}">
      <dgm:prSet/>
      <dgm:spPr/>
      <dgm:t>
        <a:bodyPr/>
        <a:lstStyle/>
        <a:p>
          <a:endParaRPr lang="ru-RU"/>
        </a:p>
      </dgm:t>
    </dgm:pt>
    <dgm:pt modelId="{BE36438B-916E-42D8-AD09-1EA96C0F6626}" type="sibTrans" cxnId="{754FB00F-BDD8-49B5-9E31-51DEA80AAD9D}">
      <dgm:prSet/>
      <dgm:spPr/>
      <dgm:t>
        <a:bodyPr/>
        <a:lstStyle/>
        <a:p>
          <a:endParaRPr lang="ru-RU"/>
        </a:p>
      </dgm:t>
    </dgm:pt>
    <dgm:pt modelId="{D1985DF8-9DE9-45B5-90C5-519BAF55143B}">
      <dgm:prSet phldrT="[Текст]"/>
      <dgm:spPr/>
      <dgm:t>
        <a:bodyPr/>
        <a:lstStyle/>
        <a:p>
          <a:r>
            <a:rPr lang="uk-UA" noProof="0" dirty="0" smtClean="0">
              <a:latin typeface="Comic Sans MS" pitchFamily="66" charset="0"/>
            </a:rPr>
            <a:t>Серед євреїв, чехів, греків, поляків болгар відсоток осіб, що вважали своєю рідною мовою російську, коливався від 75 до 90.</a:t>
          </a:r>
          <a:endParaRPr lang="uk-UA" noProof="0" dirty="0">
            <a:latin typeface="Comic Sans MS" pitchFamily="66" charset="0"/>
          </a:endParaRPr>
        </a:p>
      </dgm:t>
    </dgm:pt>
    <dgm:pt modelId="{67E6FAAC-4095-4B05-9B8B-DB83B9B7BA01}" type="parTrans" cxnId="{B032EBFB-6BF0-4B47-B74E-41FCC0472042}">
      <dgm:prSet/>
      <dgm:spPr/>
      <dgm:t>
        <a:bodyPr/>
        <a:lstStyle/>
        <a:p>
          <a:endParaRPr lang="ru-RU"/>
        </a:p>
      </dgm:t>
    </dgm:pt>
    <dgm:pt modelId="{F48BAE7E-1450-4EAD-B855-9F6859C678EC}" type="sibTrans" cxnId="{B032EBFB-6BF0-4B47-B74E-41FCC0472042}">
      <dgm:prSet/>
      <dgm:spPr/>
      <dgm:t>
        <a:bodyPr/>
        <a:lstStyle/>
        <a:p>
          <a:endParaRPr lang="ru-RU"/>
        </a:p>
      </dgm:t>
    </dgm:pt>
    <dgm:pt modelId="{6DAA1EDC-948A-4122-A07E-21427D5ABFBC}" type="pres">
      <dgm:prSet presAssocID="{D415A3FE-1F72-41F5-A87D-2B54DA873A1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90D6A6E-31F9-4C80-BFCF-EDD42A164D69}" type="pres">
      <dgm:prSet presAssocID="{9F2B4EC1-96D8-4292-81FB-872EB8D02136}" presName="singleCycle" presStyleCnt="0"/>
      <dgm:spPr/>
    </dgm:pt>
    <dgm:pt modelId="{2BADB586-8D63-4196-B793-DB0EA185D518}" type="pres">
      <dgm:prSet presAssocID="{9F2B4EC1-96D8-4292-81FB-872EB8D02136}" presName="singleCenter" presStyleLbl="node1" presStyleIdx="0" presStyleCnt="3" custScaleX="450010" custLinFactNeighborY="-51758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BCDD7C3B-31C3-4A37-9622-CE9D4AEBF2FD}" type="pres">
      <dgm:prSet presAssocID="{FDBBF07A-AD02-4305-B832-A778AF178941}" presName="Name56" presStyleLbl="parChTrans1D2" presStyleIdx="0" presStyleCnt="2"/>
      <dgm:spPr/>
      <dgm:t>
        <a:bodyPr/>
        <a:lstStyle/>
        <a:p>
          <a:endParaRPr lang="ru-RU"/>
        </a:p>
      </dgm:t>
    </dgm:pt>
    <dgm:pt modelId="{9A445E17-A32A-4D10-B85D-5E93AB566CCB}" type="pres">
      <dgm:prSet presAssocID="{2696DA29-F35A-4B1D-A21D-B8DBCA7560AE}" presName="text0" presStyleLbl="node1" presStyleIdx="1" presStyleCnt="3" custScaleX="454261" custScaleY="220316" custRadScaleRad="174225" custRadScaleInc="-114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57132C-0BD6-4E0B-96A8-E276DE64757C}" type="pres">
      <dgm:prSet presAssocID="{67E6FAAC-4095-4B05-9B8B-DB83B9B7BA01}" presName="Name56" presStyleLbl="parChTrans1D2" presStyleIdx="1" presStyleCnt="2"/>
      <dgm:spPr/>
      <dgm:t>
        <a:bodyPr/>
        <a:lstStyle/>
        <a:p>
          <a:endParaRPr lang="ru-RU"/>
        </a:p>
      </dgm:t>
    </dgm:pt>
    <dgm:pt modelId="{7BC2487A-3658-4666-90B5-D4BC9406A6B6}" type="pres">
      <dgm:prSet presAssocID="{D1985DF8-9DE9-45B5-90C5-519BAF55143B}" presName="text0" presStyleLbl="node1" presStyleIdx="2" presStyleCnt="3" custScaleX="419976" custScaleY="215459" custRadScaleRad="166049" custRadScaleInc="-84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48FAF8-7603-4145-9394-359F989E90EF}" type="presOf" srcId="{67E6FAAC-4095-4B05-9B8B-DB83B9B7BA01}" destId="{4557132C-0BD6-4E0B-96A8-E276DE64757C}" srcOrd="0" destOrd="0" presId="urn:microsoft.com/office/officeart/2008/layout/RadialCluster"/>
    <dgm:cxn modelId="{8E44CEE9-C52D-4BAB-9EA9-024AE16EF9CC}" type="presOf" srcId="{2696DA29-F35A-4B1D-A21D-B8DBCA7560AE}" destId="{9A445E17-A32A-4D10-B85D-5E93AB566CCB}" srcOrd="0" destOrd="0" presId="urn:microsoft.com/office/officeart/2008/layout/RadialCluster"/>
    <dgm:cxn modelId="{ADE55CDE-03F0-4E08-89D6-94D7133AB63E}" type="presOf" srcId="{9F2B4EC1-96D8-4292-81FB-872EB8D02136}" destId="{2BADB586-8D63-4196-B793-DB0EA185D518}" srcOrd="0" destOrd="0" presId="urn:microsoft.com/office/officeart/2008/layout/RadialCluster"/>
    <dgm:cxn modelId="{80B2E625-345C-4DEC-B989-9ABF8A7CC8EF}" type="presOf" srcId="{FDBBF07A-AD02-4305-B832-A778AF178941}" destId="{BCDD7C3B-31C3-4A37-9622-CE9D4AEBF2FD}" srcOrd="0" destOrd="0" presId="urn:microsoft.com/office/officeart/2008/layout/RadialCluster"/>
    <dgm:cxn modelId="{F0DDDD7F-387B-46AD-97FA-B489CBAECD1D}" type="presOf" srcId="{D415A3FE-1F72-41F5-A87D-2B54DA873A15}" destId="{6DAA1EDC-948A-4122-A07E-21427D5ABFBC}" srcOrd="0" destOrd="0" presId="urn:microsoft.com/office/officeart/2008/layout/RadialCluster"/>
    <dgm:cxn modelId="{F196F7E1-8A4B-4320-BB6C-25D241893DBF}" srcId="{D415A3FE-1F72-41F5-A87D-2B54DA873A15}" destId="{9F2B4EC1-96D8-4292-81FB-872EB8D02136}" srcOrd="0" destOrd="0" parTransId="{98A87209-FE3E-4325-80A0-E1F1E1A0AF42}" sibTransId="{9FF29EFD-0D43-4A76-8DD9-95DABC5B1D7A}"/>
    <dgm:cxn modelId="{8C3A6385-6C2C-4315-B819-B34308C3DB9A}" type="presOf" srcId="{D1985DF8-9DE9-45B5-90C5-519BAF55143B}" destId="{7BC2487A-3658-4666-90B5-D4BC9406A6B6}" srcOrd="0" destOrd="0" presId="urn:microsoft.com/office/officeart/2008/layout/RadialCluster"/>
    <dgm:cxn modelId="{B032EBFB-6BF0-4B47-B74E-41FCC0472042}" srcId="{9F2B4EC1-96D8-4292-81FB-872EB8D02136}" destId="{D1985DF8-9DE9-45B5-90C5-519BAF55143B}" srcOrd="1" destOrd="0" parTransId="{67E6FAAC-4095-4B05-9B8B-DB83B9B7BA01}" sibTransId="{F48BAE7E-1450-4EAD-B855-9F6859C678EC}"/>
    <dgm:cxn modelId="{754FB00F-BDD8-49B5-9E31-51DEA80AAD9D}" srcId="{9F2B4EC1-96D8-4292-81FB-872EB8D02136}" destId="{2696DA29-F35A-4B1D-A21D-B8DBCA7560AE}" srcOrd="0" destOrd="0" parTransId="{FDBBF07A-AD02-4305-B832-A778AF178941}" sibTransId="{BE36438B-916E-42D8-AD09-1EA96C0F6626}"/>
    <dgm:cxn modelId="{89D96FAD-7682-4784-B78E-A661306365B7}" type="presParOf" srcId="{6DAA1EDC-948A-4122-A07E-21427D5ABFBC}" destId="{D90D6A6E-31F9-4C80-BFCF-EDD42A164D69}" srcOrd="0" destOrd="0" presId="urn:microsoft.com/office/officeart/2008/layout/RadialCluster"/>
    <dgm:cxn modelId="{727AE62F-0B1E-455C-87B7-A672F4C1880B}" type="presParOf" srcId="{D90D6A6E-31F9-4C80-BFCF-EDD42A164D69}" destId="{2BADB586-8D63-4196-B793-DB0EA185D518}" srcOrd="0" destOrd="0" presId="urn:microsoft.com/office/officeart/2008/layout/RadialCluster"/>
    <dgm:cxn modelId="{FFBDA6B8-8E3F-4F73-8359-2E18E96000C0}" type="presParOf" srcId="{D90D6A6E-31F9-4C80-BFCF-EDD42A164D69}" destId="{BCDD7C3B-31C3-4A37-9622-CE9D4AEBF2FD}" srcOrd="1" destOrd="0" presId="urn:microsoft.com/office/officeart/2008/layout/RadialCluster"/>
    <dgm:cxn modelId="{4BFD85EC-C0BC-4555-8127-54991950D5B9}" type="presParOf" srcId="{D90D6A6E-31F9-4C80-BFCF-EDD42A164D69}" destId="{9A445E17-A32A-4D10-B85D-5E93AB566CCB}" srcOrd="2" destOrd="0" presId="urn:microsoft.com/office/officeart/2008/layout/RadialCluster"/>
    <dgm:cxn modelId="{29D1B49D-2590-4165-8D2D-2A11A6B3611A}" type="presParOf" srcId="{D90D6A6E-31F9-4C80-BFCF-EDD42A164D69}" destId="{4557132C-0BD6-4E0B-96A8-E276DE64757C}" srcOrd="3" destOrd="0" presId="urn:microsoft.com/office/officeart/2008/layout/RadialCluster"/>
    <dgm:cxn modelId="{8F22F0FB-DBAD-4F42-9E98-4D9D22B08A2F}" type="presParOf" srcId="{D90D6A6E-31F9-4C80-BFCF-EDD42A164D69}" destId="{7BC2487A-3658-4666-90B5-D4BC9406A6B6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CircleProcess#4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1013F-A7FD-4143-A5D9-EC897023CBF9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03B54-C05B-463E-8D13-A6928ED475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4B37D-B42A-4426-8DE5-AC0FA6B86F3E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369B9-68A6-4813-B4A6-1DBF6F845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31B05-D697-47D8-8B26-C30A801AF8CD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29CA8-8316-4B36-9392-02B20DC85C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31B8E-7F40-4BB7-9724-78611AF4F9DA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AD07F-9723-4CAF-8F6B-B561B2B6AE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52FA-F828-47D4-9819-4DCE5CBA3B25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281EE-2B02-40DA-B561-404F6BA23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57652-E92F-40E1-843A-9CB779A88B31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C9843-651A-401C-9E4F-9F9C14A17F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B9E43-5E0F-4DF3-952E-B2B9B7142230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83DBD-DEEB-4F88-B9A7-CD618F238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167C1-B4B1-4FEF-A10A-38DFF3E92AAD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0FF75-3087-4004-9F84-668615611E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F57D9-5AB8-4A3A-878A-BBE17E0D73A5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02043-793B-49EA-8655-B048CBA2E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77D08-6E3C-4BE2-850D-B4B513401B30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EBD5A-DDB9-41A9-855D-CD548438F3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022A6-9DBA-48E4-9CD0-E0B4B3614FED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271AE-F392-4284-A441-4329AEF19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996210-C2F8-41A6-A223-49D0C9CB6AFB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87ABEE-C007-46B9-A906-0FE035AF8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2417763"/>
          </a:xfrm>
          <a:prstGeom prst="rect">
            <a:avLst/>
          </a:prstGeom>
          <a:solidFill>
            <a:srgbClr val="855B3B"/>
          </a:solidFill>
          <a:ln>
            <a:solidFill>
              <a:srgbClr val="855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0" y="15875"/>
            <a:ext cx="12074525" cy="1946275"/>
          </a:xfrm>
        </p:spPr>
        <p:txBody>
          <a:bodyPr/>
          <a:lstStyle/>
          <a:p>
            <a:r>
              <a:rPr lang="be-BY" sz="4000" b="1" smtClean="0">
                <a:solidFill>
                  <a:schemeClr val="bg1"/>
                </a:solidFill>
                <a:latin typeface="Comic Sans MS" pitchFamily="66" charset="0"/>
              </a:rPr>
              <a:t>РОСІЙСЬКО-РАДЯНСЬКЕ ВИЗНАННЯ </a:t>
            </a:r>
            <a:br>
              <a:rPr lang="be-BY" sz="4000" b="1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uk-UA" sz="4000" b="1" smtClean="0">
                <a:solidFill>
                  <a:schemeClr val="bg1"/>
                </a:solidFill>
                <a:latin typeface="Comic Sans MS" pitchFamily="66" charset="0"/>
              </a:rPr>
              <a:t>ПІВДНЯ</a:t>
            </a:r>
            <a:r>
              <a:rPr lang="be-BY" sz="4000" b="1" smtClean="0">
                <a:solidFill>
                  <a:schemeClr val="bg1"/>
                </a:solidFill>
                <a:latin typeface="Comic Sans MS" pitchFamily="66" charset="0"/>
              </a:rPr>
              <a:t> УКРАЇНИ</a:t>
            </a:r>
            <a:endParaRPr lang="ru-RU" sz="40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481513" y="1584325"/>
            <a:ext cx="2879725" cy="28797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7" name="Рисунок 7"/>
          <p:cNvPicPr>
            <a:picLocks noChangeAspect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164013" y="1185863"/>
            <a:ext cx="34956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03500"/>
            <a:ext cx="12192000" cy="584200"/>
          </a:xfrm>
          <a:prstGeom prst="rect">
            <a:avLst/>
          </a:prstGeom>
          <a:solidFill>
            <a:srgbClr val="A134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249" y="6350"/>
          <a:ext cx="11855302" cy="677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нутый угол 6"/>
          <p:cNvSpPr/>
          <p:nvPr/>
        </p:nvSpPr>
        <p:spPr>
          <a:xfrm>
            <a:off x="177800" y="5854700"/>
            <a:ext cx="11899900" cy="914400"/>
          </a:xfrm>
          <a:prstGeom prst="foldedCorner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dirty="0">
                <a:latin typeface="Comic Sans MS" pitchFamily="66" charset="0"/>
              </a:rPr>
              <a:t>Однак, коли мова йшла про </a:t>
            </a:r>
            <a:r>
              <a:rPr lang="be-BY" i="1" dirty="0">
                <a:latin typeface="Comic Sans MS" pitchFamily="66" charset="0"/>
              </a:rPr>
              <a:t>соціалістичну націю</a:t>
            </a:r>
            <a:r>
              <a:rPr lang="be-BY" dirty="0">
                <a:latin typeface="Comic Sans MS" pitchFamily="66" charset="0"/>
              </a:rPr>
              <a:t>, малося на увазі </a:t>
            </a:r>
            <a:r>
              <a:rPr lang="be-BY" i="1" dirty="0">
                <a:latin typeface="Comic Sans MS" pitchFamily="66" charset="0"/>
              </a:rPr>
              <a:t>населення </a:t>
            </a:r>
            <a:r>
              <a:rPr lang="be-BY" i="1" dirty="0">
                <a:latin typeface="Comic Sans MS" pitchFamily="66" charset="0"/>
              </a:rPr>
              <a:t>Українсько</a:t>
            </a:r>
            <a:r>
              <a:rPr lang="uk-UA" i="1" dirty="0">
                <a:latin typeface="Comic Sans MS" pitchFamily="66" charset="0"/>
              </a:rPr>
              <a:t>ї</a:t>
            </a:r>
            <a:r>
              <a:rPr lang="be-BY" i="1" dirty="0">
                <a:latin typeface="Comic Sans MS" pitchFamily="66" charset="0"/>
              </a:rPr>
              <a:t> </a:t>
            </a:r>
            <a:r>
              <a:rPr lang="be-BY" i="1" dirty="0">
                <a:latin typeface="Comic Sans MS" pitchFamily="66" charset="0"/>
              </a:rPr>
              <a:t>РСР</a:t>
            </a:r>
            <a:r>
              <a:rPr lang="be-BY" dirty="0">
                <a:latin typeface="Comic Sans MS" pitchFamily="66" charset="0"/>
              </a:rPr>
              <a:t> і, виключно, </a:t>
            </a:r>
            <a:r>
              <a:rPr lang="ru-RU" dirty="0">
                <a:latin typeface="Comic Sans MS" pitchFamily="66" charset="0"/>
              </a:rPr>
              <a:t>—</a:t>
            </a:r>
            <a:r>
              <a:rPr lang="be-BY" dirty="0">
                <a:latin typeface="Comic Sans MS" pitchFamily="66" charset="0"/>
              </a:rPr>
              <a:t> в межах Радянського Союзу. Іншої України — поза межами СРСР </a:t>
            </a:r>
            <a:r>
              <a:rPr lang="ru-RU" dirty="0">
                <a:latin typeface="Comic Sans MS" pitchFamily="66" charset="0"/>
              </a:rPr>
              <a:t>—</a:t>
            </a:r>
            <a:r>
              <a:rPr lang="be-BY" dirty="0">
                <a:latin typeface="Comic Sans MS" pitchFamily="66" charset="0"/>
              </a:rPr>
              <a:t> вони не сприймали</a:t>
            </a:r>
            <a:r>
              <a:rPr lang="be-BY" dirty="0"/>
              <a:t>.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177800" y="76200"/>
          <a:ext cx="118999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Картинки по запросу хвильов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0013" y="3086100"/>
            <a:ext cx="2484437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трелка вправо 15"/>
          <p:cNvSpPr/>
          <p:nvPr/>
        </p:nvSpPr>
        <p:spPr>
          <a:xfrm rot="5400000">
            <a:off x="8858250" y="3543300"/>
            <a:ext cx="1308100" cy="393700"/>
          </a:xfrm>
          <a:prstGeom prst="rightArrow">
            <a:avLst/>
          </a:prstGeom>
          <a:solidFill>
            <a:srgbClr val="855B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5118100" y="2082800"/>
            <a:ext cx="1828800" cy="393700"/>
          </a:xfrm>
          <a:prstGeom prst="rightArrow">
            <a:avLst/>
          </a:prstGeom>
          <a:solidFill>
            <a:srgbClr val="855B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rgbClr val="855B3B"/>
          </a:solidFill>
          <a:ln>
            <a:solidFill>
              <a:srgbClr val="855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582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/>
          <a:lstStyle/>
          <a:p>
            <a:r>
              <a:rPr lang="be-BY" sz="2400" smtClean="0">
                <a:solidFill>
                  <a:schemeClr val="bg1"/>
                </a:solidFill>
                <a:latin typeface="Comic Sans MS" pitchFamily="66" charset="0"/>
              </a:rPr>
              <a:t>На початку 1930-х рр., в умовах Голодомору і масових репресій, комуністична партія відмовилася від «українізації» і перейшла до звичного з імперських часів русифікаторського курсу. </a:t>
            </a:r>
            <a:endParaRPr lang="ru-RU" sz="24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9709150" y="3238500"/>
            <a:ext cx="1765300" cy="1155700"/>
          </a:xfrm>
        </p:spPr>
        <p:txBody>
          <a:bodyPr rtlCol="0">
            <a:normAutofit fontScale="700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e-BY" dirty="0">
                <a:latin typeface="Comic Sans MS" pitchFamily="66" charset="0"/>
              </a:rPr>
              <a:t>Для Москви це було абсолютно </a:t>
            </a:r>
            <a:r>
              <a:rPr lang="be-BY" dirty="0" smtClean="0">
                <a:latin typeface="Comic Sans MS" pitchFamily="66" charset="0"/>
              </a:rPr>
              <a:t>неприпустимо.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be-BY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8300" y="1562100"/>
            <a:ext cx="4749800" cy="15240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dirty="0">
                <a:latin typeface="Comic Sans MS" pitchFamily="66" charset="0"/>
              </a:rPr>
              <a:t>В ході «українізації» </a:t>
            </a:r>
            <a:r>
              <a:rPr lang="be-BY" sz="2400" i="1" dirty="0">
                <a:latin typeface="Comic Sans MS" pitchFamily="66" charset="0"/>
              </a:rPr>
              <a:t>сильнішими виявилися національні почуття народу, ніж комуністичні ідеї.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46900" y="1562100"/>
            <a:ext cx="4749800" cy="15240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dirty="0">
                <a:latin typeface="Comic Sans MS" pitchFamily="66" charset="0"/>
              </a:rPr>
              <a:t>Російський більшовизм в Україні став витіснятися </a:t>
            </a:r>
            <a:r>
              <a:rPr lang="be-BY" sz="2400" i="1" dirty="0">
                <a:latin typeface="Comic Sans MS" pitchFamily="66" charset="0"/>
              </a:rPr>
              <a:t>українським націонал-комунізмом. 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7" name="Загнутый угол 16"/>
          <p:cNvSpPr/>
          <p:nvPr/>
        </p:nvSpPr>
        <p:spPr>
          <a:xfrm>
            <a:off x="5316538" y="4394200"/>
            <a:ext cx="6672262" cy="2273300"/>
          </a:xfrm>
          <a:prstGeom prst="foldedCorner">
            <a:avLst/>
          </a:prstGeom>
          <a:solidFill>
            <a:srgbClr val="855B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e-BY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sz="2000" dirty="0">
                <a:latin typeface="Comic Sans MS" pitchFamily="66" charset="0"/>
              </a:rPr>
              <a:t>стала </a:t>
            </a:r>
            <a:r>
              <a:rPr lang="be-BY" sz="2000" dirty="0">
                <a:latin typeface="Comic Sans MS" pitchFamily="66" charset="0"/>
              </a:rPr>
              <a:t>звужуватися сфера застосування української мови</a:t>
            </a:r>
            <a:r>
              <a:rPr lang="be-BY" sz="2000" dirty="0">
                <a:latin typeface="Comic Sans MS" pitchFamily="66" charset="0"/>
              </a:rPr>
              <a:t>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be-BY" sz="2000" dirty="0">
              <a:latin typeface="Comic Sans MS" pitchFamily="66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sz="2000" dirty="0">
                <a:latin typeface="Comic Sans MS" pitchFamily="66" charset="0"/>
              </a:rPr>
              <a:t>в ієрархії національностей СРСР українцям було відведено місце «молодшого брата» по відношенню до росіян. 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24587" name="TextBox 5"/>
          <p:cNvSpPr txBox="1">
            <a:spLocks noChangeArrowheads="1"/>
          </p:cNvSpPr>
          <p:nvPr/>
        </p:nvSpPr>
        <p:spPr bwMode="auto">
          <a:xfrm rot="-5400000">
            <a:off x="-600869" y="4755357"/>
            <a:ext cx="3603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>
                <a:latin typeface="Century Gothic" pitchFamily="34" charset="0"/>
              </a:rPr>
              <a:t>Микола Хвильовий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612775" y="1319213"/>
            <a:ext cx="2524125" cy="10795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06575" y="2571750"/>
            <a:ext cx="44450" cy="866775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306763"/>
            <a:ext cx="12192000" cy="131762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92175" y="3146425"/>
            <a:ext cx="1965325" cy="452438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dirty="0">
                <a:latin typeface="Comic Sans MS" pitchFamily="66" charset="0"/>
              </a:rPr>
              <a:t>1932</a:t>
            </a:r>
            <a:r>
              <a:rPr lang="ru-RU" dirty="0">
                <a:latin typeface="Comic Sans MS" pitchFamily="66" charset="0"/>
              </a:rPr>
              <a:t>–</a:t>
            </a:r>
            <a:r>
              <a:rPr lang="be-BY" dirty="0">
                <a:latin typeface="Comic Sans MS" pitchFamily="66" charset="0"/>
              </a:rPr>
              <a:t>1933 </a:t>
            </a:r>
            <a:r>
              <a:rPr lang="be-BY" dirty="0">
                <a:latin typeface="Comic Sans MS" pitchFamily="66" charset="0"/>
              </a:rPr>
              <a:t>рр.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703388" y="2319338"/>
            <a:ext cx="250825" cy="252412"/>
          </a:xfrm>
          <a:prstGeom prst="ellipse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34975" y="4510088"/>
            <a:ext cx="2879725" cy="11922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000" dirty="0">
                <a:latin typeface="Comic Sans MS" pitchFamily="66" charset="0"/>
              </a:rPr>
              <a:t>Д</a:t>
            </a:r>
            <a:r>
              <a:rPr lang="be-BY" sz="2000" dirty="0">
                <a:latin typeface="Comic Sans MS" pitchFamily="66" charset="0"/>
              </a:rPr>
              <a:t>епортації </a:t>
            </a:r>
            <a:r>
              <a:rPr lang="be-BY" sz="2000" dirty="0">
                <a:latin typeface="Comic Sans MS" pitchFamily="66" charset="0"/>
              </a:rPr>
              <a:t>селянства («куркулів»)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25608" name="Прямоугольник 18"/>
          <p:cNvSpPr>
            <a:spLocks noChangeArrowheads="1"/>
          </p:cNvSpPr>
          <p:nvPr/>
        </p:nvSpPr>
        <p:spPr bwMode="auto">
          <a:xfrm>
            <a:off x="612775" y="1597025"/>
            <a:ext cx="2524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2800">
                <a:solidFill>
                  <a:schemeClr val="bg1"/>
                </a:solidFill>
                <a:latin typeface="Comic Sans MS" pitchFamily="66" charset="0"/>
              </a:rPr>
              <a:t>Голодомор</a:t>
            </a:r>
            <a:endParaRPr lang="ru-RU" sz="28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03400" y="3546475"/>
            <a:ext cx="46038" cy="866775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1703388" y="4364038"/>
            <a:ext cx="250825" cy="252412"/>
          </a:xfrm>
          <a:prstGeom prst="ellipse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702675" y="3146425"/>
            <a:ext cx="1965325" cy="452438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dirty="0">
                <a:latin typeface="Comic Sans MS" pitchFamily="66" charset="0"/>
              </a:rPr>
              <a:t>1926</a:t>
            </a:r>
            <a:r>
              <a:rPr lang="ru-RU" dirty="0">
                <a:latin typeface="Comic Sans MS" pitchFamily="66" charset="0"/>
              </a:rPr>
              <a:t>–</a:t>
            </a:r>
            <a:r>
              <a:rPr lang="be-BY" dirty="0">
                <a:latin typeface="Comic Sans MS" pitchFamily="66" charset="0"/>
              </a:rPr>
              <a:t>1939 </a:t>
            </a:r>
            <a:r>
              <a:rPr lang="be-BY" dirty="0">
                <a:latin typeface="Comic Sans MS" pitchFamily="66" charset="0"/>
              </a:rPr>
              <a:t>рр.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721475" y="4565650"/>
            <a:ext cx="5051425" cy="199866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000" dirty="0">
                <a:latin typeface="Comic Sans MS" pitchFamily="66" charset="0"/>
              </a:rPr>
              <a:t>Переписи </a:t>
            </a:r>
            <a:r>
              <a:rPr lang="be-BY" sz="2000" dirty="0">
                <a:latin typeface="Comic Sans MS" pitchFamily="66" charset="0"/>
              </a:rPr>
              <a:t>, що показали </a:t>
            </a:r>
            <a:r>
              <a:rPr lang="be-BY" sz="2000" dirty="0">
                <a:latin typeface="Comic Sans MS" pitchFamily="66" charset="0"/>
              </a:rPr>
              <a:t>зменшення частки українців в УРСР, особливо у східних і південних областях і, відповідно, збільшення російського населення. 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414000" y="3571875"/>
            <a:ext cx="46038" cy="866775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10310813" y="4438650"/>
            <a:ext cx="252412" cy="252413"/>
          </a:xfrm>
          <a:prstGeom prst="ellipse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314825" y="2814638"/>
            <a:ext cx="2673350" cy="11160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be-BY" sz="2000">
                <a:solidFill>
                  <a:srgbClr val="FFFFFF"/>
                </a:solidFill>
                <a:latin typeface="Comic Sans MS" pitchFamily="66" charset="0"/>
              </a:rPr>
              <a:t>сталінські репресії 1930-х рр.</a:t>
            </a:r>
            <a:endParaRPr lang="ru-RU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99100" y="0"/>
            <a:ext cx="6692900" cy="1155700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2800">
                <a:solidFill>
                  <a:srgbClr val="FFFFFF"/>
                </a:solidFill>
                <a:latin typeface="Comic Sans MS" pitchFamily="66" charset="0"/>
              </a:rPr>
              <a:t>Реалії радянського режиму в УРСР:</a:t>
            </a:r>
            <a:endParaRPr lang="ru-RU" sz="2800">
              <a:solidFill>
                <a:srgbClr val="FFFF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81838" y="0"/>
            <a:ext cx="5110162" cy="1509713"/>
          </a:xfrm>
          <a:prstGeom prst="rect">
            <a:avLst/>
          </a:prstGeom>
          <a:solidFill>
            <a:srgbClr val="855B3B"/>
          </a:solidFill>
          <a:ln>
            <a:solidFill>
              <a:srgbClr val="855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2800">
                <a:solidFill>
                  <a:schemeClr val="bg1"/>
                </a:solidFill>
                <a:latin typeface="Comic Sans MS" pitchFamily="66" charset="0"/>
              </a:rPr>
              <a:t>Включення Криму до України у</a:t>
            </a:r>
            <a:br>
              <a:rPr lang="uk-UA" sz="2800">
                <a:solidFill>
                  <a:schemeClr val="bg1"/>
                </a:solidFill>
                <a:latin typeface="Comic Sans MS" pitchFamily="66" charset="0"/>
              </a:rPr>
            </a:br>
            <a:r>
              <a:rPr lang="uk-UA" sz="2800">
                <a:solidFill>
                  <a:schemeClr val="bg1"/>
                </a:solidFill>
                <a:latin typeface="Comic Sans MS" pitchFamily="66" charset="0"/>
              </a:rPr>
              <a:t>1954 р.</a:t>
            </a:r>
            <a:endParaRPr lang="ru-RU" sz="2800">
              <a:solidFill>
                <a:srgbClr val="FFFFFF"/>
              </a:solidFill>
            </a:endParaRP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>
          <a:xfrm>
            <a:off x="7224713" y="1589088"/>
            <a:ext cx="4967287" cy="391795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uk-UA" sz="2800" smtClean="0">
                <a:latin typeface="Comic Sans MS" pitchFamily="66" charset="0"/>
              </a:rPr>
              <a:t>Ця </a:t>
            </a:r>
            <a:r>
              <a:rPr lang="be-BY" sz="2800" smtClean="0">
                <a:latin typeface="Comic Sans MS" pitchFamily="66" charset="0"/>
              </a:rPr>
              <a:t>подія продемонструвала цілковиту впевненість центрального керівництва СРСР (М. Хрущова) в міцності контролю над Україною.</a:t>
            </a:r>
            <a:endParaRPr lang="ru-RU" sz="2800" smtClean="0">
              <a:latin typeface="Comic Sans MS" pitchFamily="66" charset="0"/>
            </a:endParaRPr>
          </a:p>
        </p:txBody>
      </p:sp>
      <p:pic>
        <p:nvPicPr>
          <p:cNvPr id="2662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2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66975" y="0"/>
            <a:ext cx="7283450" cy="1233488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651" name="Заголовок 1"/>
          <p:cNvSpPr>
            <a:spLocks noGrp="1"/>
          </p:cNvSpPr>
          <p:nvPr>
            <p:ph type="title"/>
          </p:nvPr>
        </p:nvSpPr>
        <p:spPr>
          <a:xfrm>
            <a:off x="1887538" y="74613"/>
            <a:ext cx="8442325" cy="1084262"/>
          </a:xfrm>
        </p:spPr>
        <p:txBody>
          <a:bodyPr/>
          <a:lstStyle/>
          <a:p>
            <a:r>
              <a:rPr lang="be-BY" sz="4000" smtClean="0">
                <a:solidFill>
                  <a:schemeClr val="bg1"/>
                </a:solidFill>
                <a:latin typeface="Comic Sans MS" pitchFamily="66" charset="0"/>
              </a:rPr>
              <a:t>Післявоєнні «</a:t>
            </a:r>
            <a:r>
              <a:rPr lang="be-BY" sz="4000" i="1" smtClean="0">
                <a:solidFill>
                  <a:schemeClr val="bg1"/>
                </a:solidFill>
                <a:latin typeface="Comic Sans MS" pitchFamily="66" charset="0"/>
              </a:rPr>
              <a:t>кримреалії»</a:t>
            </a:r>
            <a:r>
              <a:rPr lang="be-BY" sz="400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endParaRPr lang="ru-RU" sz="40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64488" y="1319213"/>
            <a:ext cx="3911600" cy="5262562"/>
          </a:xfrm>
          <a:prstGeom prst="rect">
            <a:avLst/>
          </a:prstGeom>
          <a:solidFill>
            <a:srgbClr val="855B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sz="2000" dirty="0">
                <a:latin typeface="Comic Sans MS" pitchFamily="66" charset="0"/>
              </a:rPr>
              <a:t>У роки Другої світової війни Крим був повністю зруйнований.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sz="2000" dirty="0">
                <a:latin typeface="Comic Sans MS" pitchFamily="66" charset="0"/>
              </a:rPr>
              <a:t>Економіка була знищена.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sz="2000" dirty="0">
                <a:latin typeface="Comic Sans MS" pitchFamily="66" charset="0"/>
              </a:rPr>
              <a:t>Багато жителів півострова стали жертвами нацистських репресій або були вивезені на примусові роботи до Німеччини.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sz="2000" dirty="0">
                <a:latin typeface="Comic Sans MS" pitchFamily="66" charset="0"/>
              </a:rPr>
              <a:t>Частина населення була депортована у східні регіони СРСР радянським керівництвом.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27653" name="Рисунок 2"/>
          <p:cNvPicPr>
            <a:picLocks noChangeAspect="1"/>
          </p:cNvPicPr>
          <p:nvPr/>
        </p:nvPicPr>
        <p:blipFill>
          <a:blip r:embed="rId3"/>
          <a:srcRect l="3970"/>
          <a:stretch>
            <a:fillRect/>
          </a:stretch>
        </p:blipFill>
        <p:spPr bwMode="auto">
          <a:xfrm>
            <a:off x="450850" y="1301750"/>
            <a:ext cx="360045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3"/>
          <p:cNvSpPr txBox="1">
            <a:spLocks noChangeArrowheads="1"/>
          </p:cNvSpPr>
          <p:nvPr/>
        </p:nvSpPr>
        <p:spPr bwMode="auto">
          <a:xfrm>
            <a:off x="450850" y="3659188"/>
            <a:ext cx="3586163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 b="1">
                <a:latin typeface="Century Gothic" pitchFamily="34" charset="0"/>
              </a:rPr>
              <a:t>Крим у повоєнні роки.</a:t>
            </a:r>
            <a:endParaRPr lang="ru-RU" sz="1400" b="1">
              <a:latin typeface="Century Gothic" pitchFamily="34" charset="0"/>
            </a:endParaRPr>
          </a:p>
        </p:txBody>
      </p:sp>
      <p:pic>
        <p:nvPicPr>
          <p:cNvPr id="27655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563" y="3951288"/>
            <a:ext cx="3630612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Box 14"/>
          <p:cNvSpPr txBox="1">
            <a:spLocks noChangeArrowheads="1"/>
          </p:cNvSpPr>
          <p:nvPr/>
        </p:nvSpPr>
        <p:spPr bwMode="auto">
          <a:xfrm>
            <a:off x="436563" y="6246813"/>
            <a:ext cx="3630612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 b="1">
                <a:latin typeface="Century Gothic" pitchFamily="34" charset="0"/>
              </a:rPr>
              <a:t>Знищені артилерійські установки на набережній Севастополя.</a:t>
            </a:r>
          </a:p>
        </p:txBody>
      </p:sp>
      <p:pic>
        <p:nvPicPr>
          <p:cNvPr id="27657" name="Picture 2" descr="Картинки по запросу Хайтарм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6888" y="1273175"/>
            <a:ext cx="3554412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306888" y="6045200"/>
            <a:ext cx="3554412" cy="730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uk-UA" sz="1400" b="1">
                <a:latin typeface="Century Gothic" pitchFamily="34" charset="0"/>
              </a:rPr>
              <a:t>Художній фільм про депортацію кримських татар «Хайтарма» , </a:t>
            </a:r>
          </a:p>
          <a:p>
            <a:pPr algn="ctr"/>
            <a:r>
              <a:rPr lang="uk-UA" sz="1400" b="1">
                <a:latin typeface="Century Gothic" pitchFamily="34" charset="0"/>
              </a:rPr>
              <a:t>2013 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-1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13063" y="5157788"/>
            <a:ext cx="6251575" cy="12001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11313" y="169863"/>
            <a:ext cx="9080500" cy="100012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297711" y="1403497"/>
          <a:ext cx="11706447" cy="2923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677" name="Заголовок 5"/>
          <p:cNvSpPr>
            <a:spLocks noGrp="1"/>
          </p:cNvSpPr>
          <p:nvPr>
            <p:ph type="title"/>
          </p:nvPr>
        </p:nvSpPr>
        <p:spPr>
          <a:xfrm>
            <a:off x="665163" y="98425"/>
            <a:ext cx="10972800" cy="1143000"/>
          </a:xfrm>
        </p:spPr>
        <p:txBody>
          <a:bodyPr/>
          <a:lstStyle/>
          <a:p>
            <a:r>
              <a:rPr lang="uk-UA" smtClean="0">
                <a:solidFill>
                  <a:schemeClr val="bg1"/>
                </a:solidFill>
                <a:latin typeface="Comic Sans MS" pitchFamily="66" charset="0"/>
              </a:rPr>
              <a:t>Мотиви сталінських депортацій:</a:t>
            </a:r>
            <a:endParaRPr lang="ru-RU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27525" y="4476750"/>
            <a:ext cx="3646488" cy="56356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«Надзавдання»</a:t>
            </a:r>
            <a:endParaRPr lang="ru-RU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8679" name="Прямоугольник 9"/>
          <p:cNvSpPr>
            <a:spLocks noChangeArrowheads="1"/>
          </p:cNvSpPr>
          <p:nvPr/>
        </p:nvSpPr>
        <p:spPr bwMode="auto">
          <a:xfrm>
            <a:off x="2990850" y="5157788"/>
            <a:ext cx="609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>
                <a:latin typeface="Comic Sans MS" pitchFamily="66" charset="0"/>
              </a:rPr>
              <a:t>Багатонаціональний і багатомовний Крим ніяк не вписувався в сталінську схему уніфікованого радянського суспільства. Слід було «виправити» цю аномалію.</a:t>
            </a:r>
            <a:endParaRPr lang="ru-RU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649288" y="4056063"/>
            <a:ext cx="4932362" cy="277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200" b="1">
                <a:latin typeface="Century Gothic" pitchFamily="34" charset="0"/>
              </a:rPr>
              <a:t>Кадри з художнього фільму «Хайтарма» , 2013 р.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0" y="-651933"/>
          <a:ext cx="12192000" cy="3001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943600" y="2027238"/>
            <a:ext cx="5932488" cy="40544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be-BY" sz="2000">
                <a:latin typeface="Comic Sans MS" pitchFamily="66" charset="0"/>
              </a:rPr>
              <a:t>До кінця 1944 р. в Крим було переселено 65 тис. чол., вихідців з Воронізької, Курської, Орловської, Тамбовської областей. </a:t>
            </a:r>
          </a:p>
          <a:p>
            <a:pPr marL="285750" indent="-285750"/>
            <a:endParaRPr lang="be-BY" sz="2000">
              <a:latin typeface="Comic Sans MS" pitchFamily="66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be-BY" sz="2000">
                <a:latin typeface="Comic Sans MS" pitchFamily="66" charset="0"/>
              </a:rPr>
              <a:t>30 червня 1945 р. Кримська АРСР була перетворена в Кримську область у складі РСФРР.</a:t>
            </a:r>
          </a:p>
          <a:p>
            <a:pPr marL="285750" indent="-285750"/>
            <a:endParaRPr lang="be-BY" sz="2000">
              <a:latin typeface="Comic Sans MS" pitchFamily="66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be-BY" sz="2000">
                <a:latin typeface="Comic Sans MS" pitchFamily="66" charset="0"/>
              </a:rPr>
              <a:t>Радянське керівництво поставило перед Кримським обкомом завдання </a:t>
            </a:r>
            <a:r>
              <a:rPr lang="be-BY" sz="2000" i="1">
                <a:latin typeface="Comic Sans MS" pitchFamily="66" charset="0"/>
              </a:rPr>
              <a:t>«зробити Крим новим Кримом зі своїм російським укладом».</a:t>
            </a:r>
            <a:endParaRPr lang="ru-RU" sz="2000" i="1">
              <a:latin typeface="Comic Sans MS" pitchFamily="66" charset="0"/>
            </a:endParaRP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81225" y="1674813"/>
            <a:ext cx="3687763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863" y="4333875"/>
            <a:ext cx="3760787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652963" y="11113"/>
            <a:ext cx="7539037" cy="1030287"/>
          </a:xfrm>
          <a:prstGeom prst="rect">
            <a:avLst/>
          </a:prstGeom>
          <a:solidFill>
            <a:srgbClr val="855B3B"/>
          </a:solidFill>
          <a:ln>
            <a:solidFill>
              <a:srgbClr val="855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3951288" y="11113"/>
            <a:ext cx="9023350" cy="1004887"/>
          </a:xfrm>
        </p:spPr>
        <p:txBody>
          <a:bodyPr/>
          <a:lstStyle/>
          <a:p>
            <a:r>
              <a:rPr lang="be-BY" smtClean="0">
                <a:solidFill>
                  <a:schemeClr val="bg1"/>
                </a:solidFill>
                <a:latin typeface="Comic Sans MS" pitchFamily="66" charset="0"/>
              </a:rPr>
              <a:t>Історичне обгрунтування:</a:t>
            </a:r>
            <a:endParaRPr lang="ru-RU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51363" y="1457325"/>
            <a:ext cx="7250112" cy="5006975"/>
          </a:xfrm>
        </p:spPr>
        <p:txBody>
          <a:bodyPr rtlCol="0">
            <a:normAutofit fontScale="77500" lnSpcReduction="20000"/>
          </a:bodyPr>
          <a:lstStyle/>
          <a:p>
            <a:pPr marL="285750" indent="-28575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dirty="0">
                <a:latin typeface="Comic Sans MS" pitchFamily="66" charset="0"/>
              </a:rPr>
              <a:t>Російські столичні і кримські історики</a:t>
            </a:r>
            <a:r>
              <a:rPr lang="uk-UA" dirty="0">
                <a:latin typeface="Comic Sans MS" pitchFamily="66" charset="0"/>
              </a:rPr>
              <a:t> </a:t>
            </a:r>
            <a:r>
              <a:rPr lang="uk-UA" dirty="0" smtClean="0">
                <a:latin typeface="Comic Sans MS" pitchFamily="66" charset="0"/>
              </a:rPr>
              <a:t>наприкінці </a:t>
            </a:r>
            <a:r>
              <a:rPr lang="uk-UA" b="1" dirty="0" smtClean="0">
                <a:latin typeface="Comic Sans MS" pitchFamily="66" charset="0"/>
              </a:rPr>
              <a:t>1940-х рр.</a:t>
            </a:r>
            <a:r>
              <a:rPr lang="uk-UA" dirty="0" smtClean="0">
                <a:latin typeface="Comic Sans MS" pitchFamily="66" charset="0"/>
              </a:rPr>
              <a:t> висунули ідею, згідно якої автохтонним населенням Криму визнавалися слов’яни, а Кримський півострів, як і сусідня Тамань, були названі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be-BY" i="1" dirty="0">
                <a:latin typeface="Comic Sans MS" pitchFamily="66" charset="0"/>
              </a:rPr>
              <a:t>«</a:t>
            </a:r>
            <a:r>
              <a:rPr lang="ru-RU" i="1" dirty="0">
                <a:latin typeface="Comic Sans MS" pitchFamily="66" charset="0"/>
              </a:rPr>
              <a:t>исконно русскими территориями</a:t>
            </a:r>
            <a:r>
              <a:rPr lang="be-BY" i="1" dirty="0">
                <a:latin typeface="Comic Sans MS" pitchFamily="66" charset="0"/>
              </a:rPr>
              <a:t>»</a:t>
            </a:r>
            <a:r>
              <a:rPr lang="ru-RU" dirty="0">
                <a:latin typeface="Comic Sans MS" pitchFamily="66" charset="0"/>
              </a:rPr>
              <a:t>. </a:t>
            </a:r>
            <a:endParaRPr lang="ru-RU" dirty="0" smtClean="0">
              <a:latin typeface="Comic Sans MS" pitchFamily="66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latin typeface="Comic Sans MS" pitchFamily="66" charset="0"/>
            </a:endParaRPr>
          </a:p>
          <a:p>
            <a:pPr marL="285750" indent="-28575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Comic Sans MS" pitchFamily="66" charset="0"/>
              </a:rPr>
              <a:t>Згадали і широко популяризували ті місця у </a:t>
            </a:r>
            <a:r>
              <a:rPr lang="be-BY" b="1" dirty="0">
                <a:latin typeface="Comic Sans MS" pitchFamily="66" charset="0"/>
              </a:rPr>
              <a:t>«</a:t>
            </a:r>
            <a:r>
              <a:rPr lang="ru-RU" b="1" dirty="0">
                <a:latin typeface="Comic Sans MS" pitchFamily="66" charset="0"/>
              </a:rPr>
              <a:t>Повісті врем’яних літ</a:t>
            </a:r>
            <a:r>
              <a:rPr lang="be-BY" b="1" dirty="0">
                <a:latin typeface="Comic Sans MS" pitchFamily="66" charset="0"/>
              </a:rPr>
              <a:t>»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dirty="0">
                <a:latin typeface="Comic Sans MS" pitchFamily="66" charset="0"/>
              </a:rPr>
              <a:t>і </a:t>
            </a:r>
            <a:r>
              <a:rPr lang="uk-UA" dirty="0">
                <a:latin typeface="Comic Sans MS" pitchFamily="66" charset="0"/>
              </a:rPr>
              <a:t>арабських</a:t>
            </a:r>
            <a:r>
              <a:rPr lang="ru-RU" dirty="0">
                <a:latin typeface="Comic Sans MS" pitchFamily="66" charset="0"/>
              </a:rPr>
              <a:t> та західних джерелах, де Чорне море </a:t>
            </a:r>
            <a:r>
              <a:rPr lang="uk-UA" dirty="0" smtClean="0">
                <a:latin typeface="Comic Sans MS" pitchFamily="66" charset="0"/>
              </a:rPr>
              <a:t>називалося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be-BY" i="1" dirty="0">
                <a:latin typeface="Comic Sans MS" pitchFamily="66" charset="0"/>
              </a:rPr>
              <a:t>«</a:t>
            </a:r>
            <a:r>
              <a:rPr lang="ru-RU" i="1" dirty="0">
                <a:latin typeface="Comic Sans MS" pitchFamily="66" charset="0"/>
              </a:rPr>
              <a:t>Руським</a:t>
            </a:r>
            <a:r>
              <a:rPr lang="be-BY" i="1" dirty="0">
                <a:latin typeface="Comic Sans MS" pitchFamily="66" charset="0"/>
              </a:rPr>
              <a:t>»</a:t>
            </a:r>
            <a:r>
              <a:rPr lang="ru-RU" i="1" dirty="0">
                <a:latin typeface="Comic Sans MS" pitchFamily="66" charset="0"/>
              </a:rPr>
              <a:t>,</a:t>
            </a:r>
            <a:r>
              <a:rPr lang="ru-RU" dirty="0">
                <a:latin typeface="Comic Sans MS" pitchFamily="66" charset="0"/>
              </a:rPr>
              <a:t> не </a:t>
            </a:r>
            <a:r>
              <a:rPr lang="uk-UA" dirty="0" smtClean="0">
                <a:latin typeface="Comic Sans MS" pitchFamily="66" charset="0"/>
              </a:rPr>
              <a:t>вдаючись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>
                <a:latin typeface="Comic Sans MS" pitchFamily="66" charset="0"/>
              </a:rPr>
              <a:t>у </a:t>
            </a:r>
            <a:r>
              <a:rPr lang="uk-UA" dirty="0" smtClean="0">
                <a:latin typeface="Comic Sans MS" pitchFamily="66" charset="0"/>
              </a:rPr>
              <a:t>зміст цього слова, наводили його у російському перекладі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>
                <a:latin typeface="Comic Sans MS" pitchFamily="66" charset="0"/>
              </a:rPr>
              <a:t>як </a:t>
            </a:r>
            <a:r>
              <a:rPr lang="be-BY" i="1" dirty="0">
                <a:latin typeface="Comic Sans MS" pitchFamily="66" charset="0"/>
              </a:rPr>
              <a:t>«</a:t>
            </a:r>
            <a:r>
              <a:rPr lang="ru-RU" i="1" dirty="0">
                <a:latin typeface="Comic Sans MS" pitchFamily="66" charset="0"/>
              </a:rPr>
              <a:t>Русское</a:t>
            </a:r>
            <a:r>
              <a:rPr lang="be-BY" i="1" dirty="0">
                <a:latin typeface="Comic Sans MS" pitchFamily="66" charset="0"/>
              </a:rPr>
              <a:t>»</a:t>
            </a:r>
            <a:r>
              <a:rPr lang="ru-RU" i="1" dirty="0">
                <a:latin typeface="Comic Sans MS" pitchFamily="66" charset="0"/>
              </a:rPr>
              <a:t>,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uk-UA" dirty="0" smtClean="0">
                <a:latin typeface="Comic Sans MS" pitchFamily="66" charset="0"/>
              </a:rPr>
              <a:t>тобто, </a:t>
            </a:r>
            <a:r>
              <a:rPr lang="uk-UA" i="1" dirty="0" smtClean="0">
                <a:latin typeface="Comic Sans MS" pitchFamily="66" charset="0"/>
              </a:rPr>
              <a:t>«Російське море».</a:t>
            </a:r>
          </a:p>
          <a:p>
            <a:pPr marL="285750" indent="-28575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i="1" dirty="0" smtClean="0">
              <a:latin typeface="Comic Sans MS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>
                <a:latin typeface="Comic Sans MS" pitchFamily="66" charset="0"/>
              </a:rPr>
              <a:t>Масове переселення росіян (</a:t>
            </a:r>
            <a:r>
              <a:rPr lang="uk-UA" i="1" dirty="0" smtClean="0">
                <a:latin typeface="Comic Sans MS" pitchFamily="66" charset="0"/>
              </a:rPr>
              <a:t>саме росіян, а не українців</a:t>
            </a:r>
            <a:r>
              <a:rPr lang="uk-UA" dirty="0" smtClean="0">
                <a:latin typeface="Comic Sans MS" pitchFamily="66" charset="0"/>
              </a:rPr>
              <a:t>) у Крим розглядалося </a:t>
            </a:r>
            <a:r>
              <a:rPr lang="ru-RU" dirty="0" smtClean="0">
                <a:latin typeface="Comic Sans MS" pitchFamily="66" charset="0"/>
              </a:rPr>
              <a:t>як </a:t>
            </a:r>
            <a:r>
              <a:rPr lang="ru-RU" dirty="0">
                <a:latin typeface="Comic Sans MS" pitchFamily="66" charset="0"/>
              </a:rPr>
              <a:t>торжество </a:t>
            </a:r>
            <a:r>
              <a:rPr lang="be-BY" i="1" dirty="0">
                <a:latin typeface="Comic Sans MS" pitchFamily="66" charset="0"/>
              </a:rPr>
              <a:t>«</a:t>
            </a:r>
            <a:r>
              <a:rPr lang="ru-RU" i="1" dirty="0">
                <a:latin typeface="Comic Sans MS" pitchFamily="66" charset="0"/>
              </a:rPr>
              <a:t>історичної справедливості</a:t>
            </a:r>
            <a:r>
              <a:rPr lang="be-BY" i="1" dirty="0">
                <a:latin typeface="Comic Sans MS" pitchFamily="66" charset="0"/>
              </a:rPr>
              <a:t>».</a:t>
            </a:r>
            <a:r>
              <a:rPr lang="be-BY" b="1" i="1" u="sng" dirty="0">
                <a:latin typeface="Comic Sans MS" pitchFamily="66" charset="0"/>
              </a:rPr>
              <a:t> </a:t>
            </a:r>
            <a:endParaRPr lang="ru-RU" i="1" dirty="0">
              <a:latin typeface="Comic Sans MS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30724" name="Picture 6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3711575"/>
            <a:ext cx="4430713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1041400"/>
            <a:ext cx="4452938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Box 2"/>
          <p:cNvSpPr txBox="1">
            <a:spLocks noChangeArrowheads="1"/>
          </p:cNvSpPr>
          <p:nvPr/>
        </p:nvSpPr>
        <p:spPr bwMode="auto">
          <a:xfrm>
            <a:off x="212725" y="6296025"/>
            <a:ext cx="41783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 b="1">
                <a:latin typeface="Century Gothic" pitchFamily="34" charset="0"/>
              </a:rPr>
              <a:t>Поштові марки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19213" y="1084263"/>
            <a:ext cx="9771062" cy="1254125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747" name="Заголовок 1"/>
          <p:cNvSpPr>
            <a:spLocks noGrp="1"/>
          </p:cNvSpPr>
          <p:nvPr>
            <p:ph type="title"/>
          </p:nvPr>
        </p:nvSpPr>
        <p:spPr>
          <a:xfrm>
            <a:off x="717550" y="1139825"/>
            <a:ext cx="10972800" cy="1143000"/>
          </a:xfrm>
        </p:spPr>
        <p:txBody>
          <a:bodyPr/>
          <a:lstStyle/>
          <a:p>
            <a:r>
              <a:rPr lang="be-BY" sz="2800" smtClean="0">
                <a:solidFill>
                  <a:schemeClr val="bg1"/>
                </a:solidFill>
                <a:latin typeface="Comic Sans MS" pitchFamily="66" charset="0"/>
              </a:rPr>
              <a:t>Заселення і економічне освоєння півострова за рахунок переселенців з Росії </a:t>
            </a:r>
            <a:r>
              <a:rPr lang="be-BY" sz="3200" smtClean="0">
                <a:solidFill>
                  <a:schemeClr val="bg1"/>
                </a:solidFill>
              </a:rPr>
              <a:t>:</a:t>
            </a:r>
            <a:endParaRPr lang="ru-RU" sz="3200" smtClean="0">
              <a:solidFill>
                <a:schemeClr val="bg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</p:nvPr>
        </p:nvGraphicFramePr>
        <p:xfrm>
          <a:off x="148854" y="2892055"/>
          <a:ext cx="11855304" cy="3349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3"/>
          <p:cNvSpPr/>
          <p:nvPr/>
        </p:nvSpPr>
        <p:spPr>
          <a:xfrm rot="16175229">
            <a:off x="5195888" y="5913438"/>
            <a:ext cx="1843087" cy="4603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010618" y="0"/>
                </a:lnTo>
              </a:path>
            </a:pathLst>
          </a:custGeom>
          <a:noFill/>
          <a:ln>
            <a:solidFill>
              <a:srgbClr val="855B3B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Прямоугольник 2"/>
          <p:cNvSpPr/>
          <p:nvPr/>
        </p:nvSpPr>
        <p:spPr>
          <a:xfrm>
            <a:off x="461963" y="0"/>
            <a:ext cx="11280775" cy="931863"/>
          </a:xfrm>
          <a:prstGeom prst="rect">
            <a:avLst/>
          </a:prstGeom>
          <a:solidFill>
            <a:srgbClr val="855B3B"/>
          </a:solidFill>
          <a:ln>
            <a:solidFill>
              <a:srgbClr val="855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</p:nvPr>
        </p:nvGraphicFramePr>
        <p:xfrm>
          <a:off x="679010" y="1172436"/>
          <a:ext cx="10878522" cy="4105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41" name="Заголовок 1"/>
          <p:cNvSpPr>
            <a:spLocks noGrp="1"/>
          </p:cNvSpPr>
          <p:nvPr>
            <p:ph type="title"/>
          </p:nvPr>
        </p:nvSpPr>
        <p:spPr>
          <a:xfrm>
            <a:off x="1941513" y="-90488"/>
            <a:ext cx="8501062" cy="1022351"/>
          </a:xfrm>
        </p:spPr>
        <p:txBody>
          <a:bodyPr/>
          <a:lstStyle/>
          <a:p>
            <a:r>
              <a:rPr lang="be-BY" b="1" smtClean="0">
                <a:solidFill>
                  <a:schemeClr val="bg1"/>
                </a:solidFill>
                <a:latin typeface="Comic Sans MS" pitchFamily="66" charset="0"/>
              </a:rPr>
              <a:t>Україна у складі </a:t>
            </a:r>
            <a:r>
              <a:rPr lang="uk-UA" b="1" smtClean="0">
                <a:solidFill>
                  <a:schemeClr val="bg1"/>
                </a:solidFill>
                <a:latin typeface="Comic Sans MS" pitchFamily="66" charset="0"/>
              </a:rPr>
              <a:t>СРСР:</a:t>
            </a:r>
            <a:endParaRPr lang="ru-RU" smtClean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8669338" y="2193925"/>
            <a:ext cx="46037" cy="28686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05213" y="2193925"/>
            <a:ext cx="44450" cy="28686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43138" y="935038"/>
            <a:ext cx="46037" cy="4730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33550" y="0"/>
            <a:ext cx="9153525" cy="93503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550" y="238125"/>
            <a:ext cx="9334500" cy="1039813"/>
          </a:xfrm>
        </p:spPr>
        <p:txBody>
          <a:bodyPr>
            <a:normAutofit/>
          </a:bodyPr>
          <a:lstStyle/>
          <a:p>
            <a:r>
              <a:rPr lang="be-BY" sz="2800" smtClean="0">
                <a:solidFill>
                  <a:schemeClr val="bg1"/>
                </a:solidFill>
                <a:latin typeface="Comic Sans MS" pitchFamily="66" charset="0"/>
              </a:rPr>
              <a:t>Восени 1953 р. – М.Хрущов здійснив інспекційну поїздку по Криму.</a:t>
            </a:r>
            <a:br>
              <a:rPr lang="be-BY" sz="2800" smtClean="0">
                <a:solidFill>
                  <a:schemeClr val="bg1"/>
                </a:solidFill>
                <a:latin typeface="Comic Sans MS" pitchFamily="66" charset="0"/>
              </a:rPr>
            </a:br>
            <a:endParaRPr lang="ru-RU" sz="40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40125" y="4902200"/>
            <a:ext cx="5253038" cy="19558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be-BY" sz="160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be-BY" sz="2400" smtClean="0">
                <a:solidFill>
                  <a:schemeClr val="bg1"/>
                </a:solidFill>
                <a:latin typeface="Comic Sans MS" pitchFamily="66" charset="0"/>
              </a:rPr>
              <a:t>Включенням Кримського півострова до складу УРСР намагалися відновити господарське і соціально-культурне життя півострова. 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ru-RU" sz="16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225" y="1408113"/>
            <a:ext cx="4667250" cy="10064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be-BY" sz="2000">
                <a:solidFill>
                  <a:schemeClr val="bg1"/>
                </a:solidFill>
                <a:latin typeface="Comic Sans MS" pitchFamily="66" charset="0"/>
              </a:rPr>
              <a:t>Після відвідин Криму </a:t>
            </a:r>
            <a:br>
              <a:rPr lang="be-BY" sz="2000">
                <a:solidFill>
                  <a:schemeClr val="bg1"/>
                </a:solidFill>
                <a:latin typeface="Comic Sans MS" pitchFamily="66" charset="0"/>
              </a:rPr>
            </a:br>
            <a:r>
              <a:rPr lang="be-BY" sz="2000">
                <a:solidFill>
                  <a:schemeClr val="bg1"/>
                </a:solidFill>
                <a:latin typeface="Comic Sans MS" pitchFamily="66" charset="0"/>
              </a:rPr>
              <a:t>М.Хрущов полетів до Києва, чого не планува</a:t>
            </a:r>
            <a:r>
              <a:rPr lang="ru-RU" sz="2000">
                <a:solidFill>
                  <a:schemeClr val="bg1"/>
                </a:solidFill>
                <a:latin typeface="Comic Sans MS" pitchFamily="66" charset="0"/>
              </a:rPr>
              <a:t>лося </a:t>
            </a:r>
            <a:r>
              <a:rPr lang="be-BY" sz="2000">
                <a:solidFill>
                  <a:schemeClr val="bg1"/>
                </a:solidFill>
                <a:latin typeface="Comic Sans MS" pitchFamily="66" charset="0"/>
              </a:rPr>
              <a:t>раніше</a:t>
            </a:r>
            <a:r>
              <a:rPr lang="be-BY" sz="2000">
                <a:latin typeface="Comic Sans MS" pitchFamily="66" charset="0"/>
              </a:rPr>
              <a:t>. </a:t>
            </a:r>
          </a:p>
        </p:txBody>
      </p:sp>
      <p:pic>
        <p:nvPicPr>
          <p:cNvPr id="32777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4150" y="2543175"/>
            <a:ext cx="433387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402888" y="935038"/>
            <a:ext cx="44450" cy="4730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13525" y="1328738"/>
            <a:ext cx="5411788" cy="1095375"/>
          </a:xfrm>
          <a:solidFill>
            <a:schemeClr val="accent6">
              <a:lumMod val="75000"/>
            </a:schemeClr>
          </a:solidFill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e-BY" sz="2000" dirty="0" smtClean="0">
                <a:solidFill>
                  <a:schemeClr val="bg1"/>
                </a:solidFill>
                <a:latin typeface="Comic Sans MS" pitchFamily="66" charset="0"/>
              </a:rPr>
              <a:t>Перед </a:t>
            </a:r>
            <a:r>
              <a:rPr lang="be-BY" sz="2000" dirty="0">
                <a:solidFill>
                  <a:schemeClr val="bg1"/>
                </a:solidFill>
                <a:latin typeface="Comic Sans MS" pitchFamily="66" charset="0"/>
              </a:rPr>
              <a:t>українськими керівниками </a:t>
            </a:r>
            <a:r>
              <a:rPr lang="be-BY" sz="2000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be-BY" sz="20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be-BY" sz="2000" dirty="0" smtClean="0">
                <a:solidFill>
                  <a:schemeClr val="bg1"/>
                </a:solidFill>
                <a:latin typeface="Comic Sans MS" pitchFamily="66" charset="0"/>
              </a:rPr>
              <a:t>було </a:t>
            </a:r>
            <a:r>
              <a:rPr lang="be-BY" sz="2000" dirty="0">
                <a:solidFill>
                  <a:schemeClr val="bg1"/>
                </a:solidFill>
                <a:latin typeface="Comic Sans MS" pitchFamily="66" charset="0"/>
              </a:rPr>
              <a:t>поставлене завдання посилити переселенський рух з України до К</a:t>
            </a:r>
            <a:r>
              <a:rPr lang="ru-RU" sz="2000" dirty="0">
                <a:solidFill>
                  <a:schemeClr val="bg1"/>
                </a:solidFill>
                <a:latin typeface="Comic Sans MS" pitchFamily="66" charset="0"/>
              </a:rPr>
              <a:t>риму</a:t>
            </a:r>
            <a:r>
              <a:rPr lang="be-BY" sz="2000" dirty="0">
                <a:solidFill>
                  <a:schemeClr val="bg1"/>
                </a:solidFill>
                <a:latin typeface="Comic Sans MS" pitchFamily="66" charset="0"/>
              </a:rPr>
              <a:t>. 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201613"/>
            <a:ext cx="12192000" cy="1063625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4400" dirty="0">
                <a:latin typeface="Comic Sans MS" pitchFamily="66" charset="0"/>
              </a:rPr>
              <a:t>Процедура передачі Криму Україні:</a:t>
            </a:r>
            <a:endParaRPr lang="ru-RU" sz="4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638550" y="4024313"/>
            <a:ext cx="80963" cy="8397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2859088"/>
            <a:ext cx="12192000" cy="841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41463" y="1909763"/>
            <a:ext cx="4275137" cy="22161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atin typeface="Comic Sans MS" pitchFamily="66" charset="0"/>
              </a:rPr>
              <a:t>П</a:t>
            </a:r>
            <a:r>
              <a:rPr lang="uk-UA" sz="2000" dirty="0">
                <a:latin typeface="Comic Sans MS" pitchFamily="66" charset="0"/>
              </a:rPr>
              <a:t>итання розглядалося на Президії Верховної Ради РРФСР у присутності представників Кримської облради і Севастопольської міськради. </a:t>
            </a:r>
            <a:endParaRPr lang="uk-UA" sz="2000" dirty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7763" y="4678363"/>
            <a:ext cx="5062537" cy="18811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be-BY" sz="2000">
                <a:solidFill>
                  <a:srgbClr val="FFFFFF"/>
                </a:solidFill>
                <a:latin typeface="Comic Sans MS" pitchFamily="66" charset="0"/>
              </a:rPr>
              <a:t>Прийняте позитивне рішення аргументувалося спільністю економіки, тісними господарським і культурними зв’язками Криму й України, територіальною близькістю. </a:t>
            </a:r>
            <a:endParaRPr lang="ru-RU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66038" y="2432050"/>
            <a:ext cx="3022600" cy="11731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000" dirty="0">
                <a:latin typeface="Comic Sans MS" pitchFamily="66" charset="0"/>
              </a:rPr>
              <a:t>Постанову направили до Верховної Ради СРСР. </a:t>
            </a:r>
            <a:endParaRPr lang="uk-UA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21038" y="3587750"/>
            <a:ext cx="79375" cy="8413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2476500"/>
            <a:ext cx="12192000" cy="841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03288" y="1471613"/>
            <a:ext cx="4724400" cy="21796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be-BY" sz="2000">
                <a:solidFill>
                  <a:srgbClr val="FFFFFF"/>
                </a:solidFill>
                <a:latin typeface="Comic Sans MS" pitchFamily="66" charset="0"/>
              </a:rPr>
              <a:t>19.02.1954 р. відбулося урочисте засідання Президії Верховної Ради СРС</a:t>
            </a:r>
            <a:r>
              <a:rPr lang="uk-UA" sz="2000">
                <a:solidFill>
                  <a:srgbClr val="FFFFFF"/>
                </a:solidFill>
                <a:latin typeface="Comic Sans MS" pitchFamily="66" charset="0"/>
              </a:rPr>
              <a:t>Р</a:t>
            </a:r>
            <a:r>
              <a:rPr lang="be-BY" sz="2000">
                <a:solidFill>
                  <a:srgbClr val="FFFFFF"/>
                </a:solidFill>
                <a:latin typeface="Comic Sans MS" pitchFamily="66" charset="0"/>
              </a:rPr>
              <a:t> за участю представників керівних органів України і Росії, Кримської області і міста Севастополя.</a:t>
            </a:r>
            <a:endParaRPr lang="uk-UA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4332288"/>
            <a:ext cx="3625850" cy="13287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dirty="0">
                <a:latin typeface="Comic Sans MS" pitchFamily="66" charset="0"/>
              </a:rPr>
              <a:t>П</a:t>
            </a:r>
            <a:r>
              <a:rPr lang="be-BY" sz="2400" dirty="0">
                <a:latin typeface="Comic Sans MS" pitchFamily="66" charset="0"/>
              </a:rPr>
              <a:t>рийняте </a:t>
            </a:r>
            <a:r>
              <a:rPr lang="be-BY" sz="2400" dirty="0">
                <a:latin typeface="Comic Sans MS" pitchFamily="66" charset="0"/>
              </a:rPr>
              <a:t>рішення і </a:t>
            </a:r>
            <a:r>
              <a:rPr lang="be-BY" sz="2400" dirty="0">
                <a:latin typeface="Comic Sans MS" pitchFamily="66" charset="0"/>
              </a:rPr>
              <a:t>підписано </a:t>
            </a:r>
            <a:r>
              <a:rPr lang="be-BY" sz="2400" dirty="0">
                <a:latin typeface="Comic Sans MS" pitchFamily="66" charset="0"/>
              </a:rPr>
              <a:t>відповідний указ</a:t>
            </a:r>
            <a:r>
              <a:rPr lang="be-BY" sz="2400" dirty="0"/>
              <a:t>.</a:t>
            </a:r>
            <a:endParaRPr lang="uk-UA" sz="2400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75475" y="1524000"/>
            <a:ext cx="4379913" cy="20637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be-BY" sz="2000">
                <a:solidFill>
                  <a:srgbClr val="FFFFFF"/>
                </a:solidFill>
                <a:latin typeface="Comic Sans MS" pitchFamily="66" charset="0"/>
              </a:rPr>
              <a:t>Процес передачі був завершений на сесії Верховної Ради СРСР, яка затвердила указ від 19.02 і внесла відповідні зміни до Конституції СРСР.</a:t>
            </a:r>
            <a:endParaRPr lang="ru-RU" sz="2000">
              <a:solidFill>
                <a:srgbClr val="FFFF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50963" y="0"/>
            <a:ext cx="9536112" cy="850900"/>
          </a:xfrm>
          <a:prstGeom prst="rect">
            <a:avLst/>
          </a:prstGeom>
          <a:solidFill>
            <a:srgbClr val="855B3B"/>
          </a:solidFill>
          <a:ln>
            <a:solidFill>
              <a:srgbClr val="855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843" name="Заголовок 1"/>
          <p:cNvSpPr>
            <a:spLocks noGrp="1"/>
          </p:cNvSpPr>
          <p:nvPr>
            <p:ph type="title"/>
          </p:nvPr>
        </p:nvSpPr>
        <p:spPr>
          <a:xfrm>
            <a:off x="609600" y="-74613"/>
            <a:ext cx="10972800" cy="1143001"/>
          </a:xfrm>
        </p:spPr>
        <p:txBody>
          <a:bodyPr/>
          <a:lstStyle/>
          <a:p>
            <a:r>
              <a:rPr lang="uk-UA" sz="3600" smtClean="0">
                <a:solidFill>
                  <a:schemeClr val="bg1"/>
                </a:solidFill>
                <a:latin typeface="Comic Sans MS" pitchFamily="66" charset="0"/>
              </a:rPr>
              <a:t>Результати приєднання Криму до України:</a:t>
            </a:r>
            <a:endParaRPr lang="ru-RU" sz="36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5844" name="Объект 2"/>
          <p:cNvSpPr>
            <a:spLocks noGrp="1"/>
          </p:cNvSpPr>
          <p:nvPr>
            <p:ph sz="half" idx="1"/>
          </p:nvPr>
        </p:nvSpPr>
        <p:spPr>
          <a:xfrm>
            <a:off x="5943600" y="1308100"/>
            <a:ext cx="6248400" cy="5783263"/>
          </a:xfrm>
        </p:spPr>
        <p:txBody>
          <a:bodyPr/>
          <a:lstStyle/>
          <a:p>
            <a:r>
              <a:rPr lang="be-BY" sz="2400" smtClean="0">
                <a:latin typeface="Comic Sans MS" pitchFamily="66" charset="0"/>
              </a:rPr>
              <a:t>Успішний розвиток економіки і соціально-культурної сфери півострова</a:t>
            </a:r>
          </a:p>
          <a:p>
            <a:r>
              <a:rPr lang="be-BY" sz="2400" smtClean="0">
                <a:latin typeface="Comic Sans MS" pitchFamily="66" charset="0"/>
              </a:rPr>
              <a:t>Крим став отримувати по Північно-Кримському каналу дніпровську воду, з материкової України поставлялася електроенергія, вугілля, паливно-мастильні матеріали </a:t>
            </a:r>
          </a:p>
          <a:p>
            <a:r>
              <a:rPr lang="be-BY" sz="2400" smtClean="0">
                <a:latin typeface="Comic Sans MS" pitchFamily="66" charset="0"/>
              </a:rPr>
              <a:t>за рахунок УРСР покривався хронічний дефіцит продовольства на півострові </a:t>
            </a:r>
          </a:p>
          <a:p>
            <a:r>
              <a:rPr lang="be-BY" sz="2400" smtClean="0">
                <a:latin typeface="Comic Sans MS" pitchFamily="66" charset="0"/>
              </a:rPr>
              <a:t>система комунікацій України з’єднала Крим з рештою світу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474033" y="1891178"/>
            <a:ext cx="5279538" cy="3361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846" name="Прямоугольник 8"/>
          <p:cNvSpPr>
            <a:spLocks noChangeArrowheads="1"/>
          </p:cNvSpPr>
          <p:nvPr/>
        </p:nvSpPr>
        <p:spPr bwMode="auto">
          <a:xfrm>
            <a:off x="871538" y="5326063"/>
            <a:ext cx="454025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 b="1">
                <a:latin typeface="Century Gothic" pitchFamily="34" charset="0"/>
              </a:rPr>
              <a:t>Типова повоєнна сільська місцевість у Криму.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518020" y="1615600"/>
            <a:ext cx="5478745" cy="3771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867" name="Прямоугольник 5"/>
          <p:cNvSpPr>
            <a:spLocks noChangeArrowheads="1"/>
          </p:cNvSpPr>
          <p:nvPr/>
        </p:nvSpPr>
        <p:spPr bwMode="auto">
          <a:xfrm>
            <a:off x="977900" y="5510213"/>
            <a:ext cx="4594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 b="1">
                <a:latin typeface="Century Gothic" pitchFamily="34" charset="0"/>
              </a:rPr>
              <a:t>Типова повоєнна сільська місцевість у Криму.</a:t>
            </a:r>
          </a:p>
        </p:txBody>
      </p:sp>
      <p:sp>
        <p:nvSpPr>
          <p:cNvPr id="36868" name="Прямоугольник 7"/>
          <p:cNvSpPr>
            <a:spLocks noChangeArrowheads="1"/>
          </p:cNvSpPr>
          <p:nvPr/>
        </p:nvSpPr>
        <p:spPr bwMode="auto">
          <a:xfrm>
            <a:off x="6140450" y="746125"/>
            <a:ext cx="5840413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be-BY" sz="2600">
                <a:latin typeface="Comic Sans MS" pitchFamily="66" charset="0"/>
              </a:rPr>
              <a:t>український республіканський бюджет став джерелом дотацій для півострова</a:t>
            </a:r>
          </a:p>
          <a:p>
            <a:pPr marL="285750" indent="-285750">
              <a:buFont typeface="Arial" charset="0"/>
              <a:buChar char="•"/>
            </a:pPr>
            <a:r>
              <a:rPr lang="be-BY" sz="2600">
                <a:latin typeface="Comic Sans MS" pitchFamily="66" charset="0"/>
              </a:rPr>
              <a:t>Кримська область у складі Української РСР швидко відбудовувалася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600">
                <a:latin typeface="Comic Sans MS" pitchFamily="66" charset="0"/>
              </a:rPr>
              <a:t>з при</a:t>
            </a:r>
            <a:r>
              <a:rPr lang="be-BY" sz="2600">
                <a:latin typeface="Comic Sans MS" pitchFamily="66" charset="0"/>
              </a:rPr>
              <a:t>є</a:t>
            </a:r>
            <a:r>
              <a:rPr lang="uk-UA" sz="2600">
                <a:latin typeface="Comic Sans MS" pitchFamily="66" charset="0"/>
              </a:rPr>
              <a:t>днанням Криму до України </a:t>
            </a:r>
            <a:r>
              <a:rPr lang="ru-RU" sz="2600">
                <a:latin typeface="Comic Sans MS" pitchFamily="66" charset="0"/>
              </a:rPr>
              <a:t>п</a:t>
            </a:r>
            <a:r>
              <a:rPr lang="be-BY" sz="2600">
                <a:latin typeface="Comic Sans MS" pitchFamily="66" charset="0"/>
              </a:rPr>
              <a:t>ожвавився переселенський рух. Населення Криму в 1959 р. перевищило довоєнний рівень, а у наступні 30 років збільшилася вдвічі</a:t>
            </a:r>
            <a:endParaRPr lang="ru-RU" sz="26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трелка вправо 11"/>
          <p:cNvSpPr/>
          <p:nvPr/>
        </p:nvSpPr>
        <p:spPr>
          <a:xfrm rot="2810766">
            <a:off x="3613150" y="4030663"/>
            <a:ext cx="928688" cy="39846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 rot="8035378">
            <a:off x="7557294" y="4028282"/>
            <a:ext cx="927100" cy="39846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</p:nvPr>
        </p:nvGraphicFramePr>
        <p:xfrm>
          <a:off x="407582" y="178342"/>
          <a:ext cx="1134848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3381375" y="4699000"/>
            <a:ext cx="5348288" cy="10636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Comic Sans MS" pitchFamily="66" charset="0"/>
              </a:rPr>
              <a:t>Усі в Криму заговорили російською мовою.</a:t>
            </a:r>
            <a:endParaRPr lang="uk-UA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2850" y="0"/>
            <a:ext cx="9866313" cy="1063625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dirty="0">
                <a:latin typeface="Comic Sans MS" pitchFamily="66" charset="0"/>
              </a:rPr>
              <a:t>Наслідок насильницьких і напівнасильницьких масових переміщень населення 1940</a:t>
            </a:r>
            <a:r>
              <a:rPr lang="ru-RU" sz="2400" dirty="0">
                <a:latin typeface="Comic Sans MS" pitchFamily="66" charset="0"/>
              </a:rPr>
              <a:t>–</a:t>
            </a:r>
            <a:r>
              <a:rPr lang="be-BY" sz="2400" dirty="0">
                <a:latin typeface="Comic Sans MS" pitchFamily="66" charset="0"/>
              </a:rPr>
              <a:t>50-х рр. на півострові: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75" y="1392238"/>
            <a:ext cx="6346825" cy="527367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dirty="0">
                <a:latin typeface="Comic Sans MS" pitchFamily="66" charset="0"/>
              </a:rPr>
              <a:t>С</a:t>
            </a:r>
            <a:r>
              <a:rPr lang="be-BY" dirty="0" smtClean="0">
                <a:latin typeface="Comic Sans MS" pitchFamily="66" charset="0"/>
              </a:rPr>
              <a:t>формований </a:t>
            </a:r>
            <a:r>
              <a:rPr lang="be-BY" dirty="0">
                <a:latin typeface="Comic Sans MS" pitchFamily="66" charset="0"/>
              </a:rPr>
              <a:t>конгломерат людей, що не мали глибинних коренів в культурі та історії </a:t>
            </a:r>
            <a:r>
              <a:rPr lang="be-BY" dirty="0" smtClean="0">
                <a:latin typeface="Comic Sans MS" pitchFamily="66" charset="0"/>
              </a:rPr>
              <a:t>півострова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dirty="0">
                <a:latin typeface="Comic Sans MS" pitchFamily="66" charset="0"/>
              </a:rPr>
              <a:t>Пристосування до нових умов відбувалося повільно. </a:t>
            </a:r>
            <a:endParaRPr lang="be-BY" dirty="0" smtClean="0">
              <a:latin typeface="Comic Sans MS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dirty="0" smtClean="0">
                <a:latin typeface="Comic Sans MS" pitchFamily="66" charset="0"/>
              </a:rPr>
              <a:t>Формування </a:t>
            </a:r>
            <a:r>
              <a:rPr lang="be-BY" dirty="0">
                <a:latin typeface="Comic Sans MS" pitchFamily="66" charset="0"/>
              </a:rPr>
              <a:t>власної субкультури штучно гальмувалося радянською національною політикою, яка була спрямована на </a:t>
            </a:r>
            <a:r>
              <a:rPr lang="be-BY" dirty="0" smtClean="0">
                <a:latin typeface="Comic Sans MS" pitchFamily="66" charset="0"/>
              </a:rPr>
              <a:t>денаціоналізацію </a:t>
            </a:r>
            <a:r>
              <a:rPr lang="be-BY" dirty="0">
                <a:latin typeface="Comic Sans MS" pitchFamily="66" charset="0"/>
              </a:rPr>
              <a:t>народів, їх </a:t>
            </a:r>
            <a:r>
              <a:rPr lang="be-BY" dirty="0" smtClean="0">
                <a:latin typeface="Comic Sans MS" pitchFamily="66" charset="0"/>
              </a:rPr>
              <a:t>русифікацією.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dirty="0" smtClean="0">
                <a:latin typeface="Comic Sans MS" pitchFamily="66" charset="0"/>
              </a:rPr>
              <a:t>Інтенсивна реалізація програми </a:t>
            </a:r>
            <a:r>
              <a:rPr lang="be-BY" dirty="0">
                <a:latin typeface="Comic Sans MS" pitchFamily="66" charset="0"/>
              </a:rPr>
              <a:t>нівелювання національних особливостей регіонів, які вирізнялися самобутньою культурою, мовою та звичаями.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478464" y="1481294"/>
            <a:ext cx="4848447" cy="38060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8917" name="Прямоугольник 7"/>
          <p:cNvSpPr>
            <a:spLocks noChangeArrowheads="1"/>
          </p:cNvSpPr>
          <p:nvPr/>
        </p:nvSpPr>
        <p:spPr bwMode="auto">
          <a:xfrm>
            <a:off x="534988" y="5441950"/>
            <a:ext cx="4733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600" b="1">
                <a:latin typeface="Century Gothic" pitchFamily="34" charset="0"/>
              </a:rPr>
              <a:t>Бригада переселенців у Крим із Бєлгорода.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52513" y="0"/>
            <a:ext cx="10147300" cy="113823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463" y="0"/>
            <a:ext cx="109728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Курс на створення "радянської" людини.</a:t>
            </a:r>
            <a:endParaRPr lang="uk-UA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</p:nvPr>
        </p:nvGraphicFramePr>
        <p:xfrm>
          <a:off x="-1263504" y="670381"/>
          <a:ext cx="7389628" cy="3519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4800" y="3657600"/>
            <a:ext cx="4948238" cy="30702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txBody>
          <a:bodyPr>
            <a:spAutoFit/>
          </a:bodyPr>
          <a:lstStyle/>
          <a:p>
            <a:pPr algn="ctr"/>
            <a:r>
              <a:rPr lang="be-BY" sz="2000" b="1">
                <a:latin typeface="Comic Sans MS" pitchFamily="66" charset="0"/>
              </a:rPr>
              <a:t>  </a:t>
            </a:r>
            <a:r>
              <a:rPr lang="be-BY" sz="2400" b="1">
                <a:latin typeface="Comic Sans MS" pitchFamily="66" charset="0"/>
              </a:rPr>
              <a:t>Процес  </a:t>
            </a:r>
          </a:p>
          <a:p>
            <a:pPr algn="ctr"/>
            <a:r>
              <a:rPr lang="be-BY" sz="2400" b="1">
                <a:latin typeface="Comic Sans MS" pitchFamily="66" charset="0"/>
              </a:rPr>
              <a:t>   здійснювався: </a:t>
            </a:r>
          </a:p>
          <a:p>
            <a:pPr algn="ctr">
              <a:buFont typeface="Arial" charset="0"/>
              <a:buChar char="•"/>
            </a:pPr>
            <a:r>
              <a:rPr lang="be-BY" sz="2400">
                <a:latin typeface="Comic Sans MS" pitchFamily="66" charset="0"/>
              </a:rPr>
              <a:t>на базі російської мови, як «мови міжнаціонального спілкування»,</a:t>
            </a:r>
          </a:p>
          <a:p>
            <a:pPr algn="ctr">
              <a:buFont typeface="Arial" charset="0"/>
              <a:buChar char="•"/>
            </a:pPr>
            <a:r>
              <a:rPr lang="be-BY" sz="2400">
                <a:latin typeface="Comic Sans MS" pitchFamily="66" charset="0"/>
              </a:rPr>
              <a:t>російської культури — як однієї з «найпередовіших у світі». </a:t>
            </a:r>
            <a:endParaRPr lang="ru-RU" sz="240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26163" y="1039813"/>
            <a:ext cx="5073650" cy="304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dirty="0">
                <a:solidFill>
                  <a:schemeClr val="bg1"/>
                </a:solidFill>
                <a:latin typeface="Comic Sans MS" pitchFamily="66" charset="0"/>
              </a:rPr>
              <a:t>Цією </a:t>
            </a:r>
            <a:r>
              <a:rPr lang="be-BY" sz="2400" dirty="0">
                <a:solidFill>
                  <a:schemeClr val="bg1"/>
                </a:solidFill>
                <a:latin typeface="Comic Sans MS" pitchFamily="66" charset="0"/>
              </a:rPr>
              <a:t>«</a:t>
            </a:r>
            <a:r>
              <a:rPr lang="be-BY" sz="2400" dirty="0">
                <a:solidFill>
                  <a:schemeClr val="bg1"/>
                </a:solidFill>
                <a:latin typeface="Comic Sans MS" pitchFamily="66" charset="0"/>
              </a:rPr>
              <a:t>новацією» партія прагнула </a:t>
            </a:r>
            <a:r>
              <a:rPr lang="be-BY" sz="2400" dirty="0">
                <a:solidFill>
                  <a:schemeClr val="bg1"/>
                </a:solidFill>
                <a:latin typeface="Comic Sans MS" pitchFamily="66" charset="0"/>
              </a:rPr>
              <a:t>замаскувати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dirty="0">
                <a:solidFill>
                  <a:schemeClr val="bg1"/>
                </a:solidFill>
                <a:latin typeface="Comic Sans MS" pitchFamily="66" charset="0"/>
              </a:rPr>
              <a:t>курс </a:t>
            </a:r>
            <a:r>
              <a:rPr lang="be-BY" sz="2400" dirty="0">
                <a:solidFill>
                  <a:schemeClr val="bg1"/>
                </a:solidFill>
                <a:latin typeface="Comic Sans MS" pitchFamily="66" charset="0"/>
              </a:rPr>
              <a:t>на широкомасштабну денаціоналізацію народів СРСР, </a:t>
            </a:r>
            <a:endParaRPr lang="be-BY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dirty="0">
                <a:solidFill>
                  <a:schemeClr val="bg1"/>
                </a:solidFill>
                <a:latin typeface="Comic Sans MS" pitchFamily="66" charset="0"/>
              </a:rPr>
              <a:t>нівелювання </a:t>
            </a:r>
            <a:r>
              <a:rPr lang="be-BY" sz="2400" dirty="0">
                <a:solidFill>
                  <a:schemeClr val="bg1"/>
                </a:solidFill>
                <a:latin typeface="Comic Sans MS" pitchFamily="66" charset="0"/>
              </a:rPr>
              <a:t>національних особливостей регіонів, які відзначалися самобутністю культури, мови, звичаїв.</a:t>
            </a:r>
            <a:endParaRPr lang="ru-RU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9943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4950" y="4087813"/>
            <a:ext cx="4156075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6163"/>
            <a:ext cx="7497763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95250"/>
            <a:ext cx="7224712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7625" y="79375"/>
            <a:ext cx="2322513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7763" y="3568700"/>
            <a:ext cx="2254250" cy="31797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65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775" y="79375"/>
            <a:ext cx="2414588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Рисунок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20275" y="3562350"/>
            <a:ext cx="23241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Картинки по запросу плакати ссср кукуруза"/>
          <p:cNvPicPr>
            <a:picLocks noChangeAspect="1" noChangeArrowheads="1"/>
          </p:cNvPicPr>
          <p:nvPr/>
        </p:nvPicPr>
        <p:blipFill>
          <a:blip r:embed="rId2"/>
          <a:srcRect l="5405" t="5238" r="6581" b="7047"/>
          <a:stretch>
            <a:fillRect/>
          </a:stretch>
        </p:blipFill>
        <p:spPr bwMode="auto">
          <a:xfrm>
            <a:off x="323850" y="3779838"/>
            <a:ext cx="252095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Объект 9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940050" y="0"/>
            <a:ext cx="9069388" cy="6858000"/>
          </a:xfrm>
        </p:spPr>
      </p:pic>
      <p:pic>
        <p:nvPicPr>
          <p:cNvPr id="41987" name="Picture 2" descr="Картинки по запросу плакати ссср кукуруза"/>
          <p:cNvPicPr>
            <a:picLocks noChangeAspect="1" noChangeArrowheads="1"/>
          </p:cNvPicPr>
          <p:nvPr/>
        </p:nvPicPr>
        <p:blipFill>
          <a:blip r:embed="rId4"/>
          <a:srcRect b="3542"/>
          <a:stretch>
            <a:fillRect/>
          </a:stretch>
        </p:blipFill>
        <p:spPr bwMode="auto">
          <a:xfrm>
            <a:off x="323850" y="0"/>
            <a:ext cx="2520950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8213" y="1504950"/>
            <a:ext cx="5580062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ая соединительная линия 3"/>
          <p:cNvSpPr/>
          <p:nvPr/>
        </p:nvSpPr>
        <p:spPr>
          <a:xfrm rot="2438148" flipV="1">
            <a:off x="3489325" y="4699000"/>
            <a:ext cx="1914525" cy="460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010618" y="0"/>
                </a:lnTo>
              </a:path>
            </a:pathLst>
          </a:custGeom>
          <a:noFill/>
          <a:ln>
            <a:solidFill>
              <a:srgbClr val="855B3B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Прямая соединительная линия 3"/>
          <p:cNvSpPr/>
          <p:nvPr/>
        </p:nvSpPr>
        <p:spPr>
          <a:xfrm rot="18751336">
            <a:off x="6773068" y="4660107"/>
            <a:ext cx="201136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010618" y="0"/>
                </a:lnTo>
              </a:path>
            </a:pathLst>
          </a:custGeom>
          <a:noFill/>
          <a:ln>
            <a:solidFill>
              <a:srgbClr val="855B3B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Прямая соединительная линия 3"/>
          <p:cNvSpPr/>
          <p:nvPr/>
        </p:nvSpPr>
        <p:spPr>
          <a:xfrm rot="3133205">
            <a:off x="6605587" y="2570163"/>
            <a:ext cx="2009775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010618" y="0"/>
                </a:lnTo>
              </a:path>
            </a:pathLst>
          </a:custGeom>
          <a:noFill/>
          <a:ln>
            <a:solidFill>
              <a:srgbClr val="855B3B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Прямая соединительная линия 3"/>
          <p:cNvSpPr/>
          <p:nvPr/>
        </p:nvSpPr>
        <p:spPr>
          <a:xfrm rot="18751336">
            <a:off x="3503612" y="2597151"/>
            <a:ext cx="2009775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010618" y="0"/>
                </a:lnTo>
              </a:path>
            </a:pathLst>
          </a:custGeom>
          <a:noFill/>
          <a:ln>
            <a:solidFill>
              <a:srgbClr val="855B3B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Скругленный прямоугольник 18"/>
          <p:cNvSpPr/>
          <p:nvPr/>
        </p:nvSpPr>
        <p:spPr>
          <a:xfrm>
            <a:off x="8056563" y="2857500"/>
            <a:ext cx="3816350" cy="1865313"/>
          </a:xfrm>
          <a:prstGeom prst="roundRect">
            <a:avLst/>
          </a:prstGeom>
          <a:solidFill>
            <a:srgbClr val="855B3B"/>
          </a:solidFill>
          <a:ln>
            <a:solidFill>
              <a:srgbClr val="855B3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shade val="50000"/>
              <a:hueOff val="-31393"/>
              <a:satOff val="6186"/>
              <a:lumOff val="18957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8297863" y="2979738"/>
            <a:ext cx="3432175" cy="1609725"/>
          </a:xfrm>
        </p:spPr>
        <p:txBody>
          <a:bodyPr rtlCol="0">
            <a:normAutofit fontScale="850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e-BY" dirty="0" smtClean="0">
                <a:solidFill>
                  <a:schemeClr val="bg1"/>
                </a:solidFill>
                <a:latin typeface="Comic Sans MS" pitchFamily="66" charset="0"/>
              </a:rPr>
              <a:t>Контроль московського центру над усіма сторонами життя України посилювався.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" name="Прямая соединительная линия 3"/>
          <p:cNvSpPr/>
          <p:nvPr/>
        </p:nvSpPr>
        <p:spPr>
          <a:xfrm rot="16175229">
            <a:off x="5079206" y="1005682"/>
            <a:ext cx="201136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010618" y="0"/>
                </a:lnTo>
              </a:path>
            </a:pathLst>
          </a:custGeom>
          <a:noFill/>
          <a:ln>
            <a:solidFill>
              <a:srgbClr val="855B3B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370" name="Группа 10"/>
          <p:cNvGrpSpPr>
            <a:grpSpLocks/>
          </p:cNvGrpSpPr>
          <p:nvPr/>
        </p:nvGrpSpPr>
        <p:grpSpPr bwMode="auto">
          <a:xfrm>
            <a:off x="5024438" y="1004888"/>
            <a:ext cx="2135187" cy="1001712"/>
            <a:chOff x="4354212" y="2874013"/>
            <a:chExt cx="2134484" cy="123172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354212" y="2874013"/>
              <a:ext cx="2134484" cy="1231720"/>
            </a:xfrm>
            <a:prstGeom prst="roundRect">
              <a:avLst/>
            </a:prstGeom>
            <a:solidFill>
              <a:srgbClr val="CBB42B"/>
            </a:solidFill>
            <a:ln>
              <a:solidFill>
                <a:srgbClr val="CBB42B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4414517" y="2934525"/>
              <a:ext cx="2013874" cy="11106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be-BY" sz="2100" dirty="0">
                  <a:latin typeface="Comic Sans MS" pitchFamily="66" charset="0"/>
                </a:rPr>
                <a:t>ЗМІСТ:</a:t>
              </a:r>
              <a:endParaRPr lang="ru-RU" sz="2100" dirty="0">
                <a:latin typeface="Comic Sans MS" pitchFamily="66" charset="0"/>
              </a:endParaRPr>
            </a:p>
          </p:txBody>
        </p:sp>
      </p:grpSp>
      <p:sp>
        <p:nvSpPr>
          <p:cNvPr id="15" name="Скругленный прямоугольник 14"/>
          <p:cNvSpPr/>
          <p:nvPr/>
        </p:nvSpPr>
        <p:spPr>
          <a:xfrm>
            <a:off x="244475" y="2633663"/>
            <a:ext cx="3997325" cy="2301875"/>
          </a:xfrm>
          <a:prstGeom prst="roundRect">
            <a:avLst/>
          </a:prstGeom>
          <a:solidFill>
            <a:srgbClr val="855B3B"/>
          </a:solidFill>
          <a:ln>
            <a:solidFill>
              <a:srgbClr val="855B3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shade val="50000"/>
              <a:hueOff val="-31393"/>
              <a:satOff val="6186"/>
              <a:lumOff val="18957"/>
              <a:alphaOff val="0"/>
            </a:schemeClr>
          </a:effectRef>
          <a:fontRef idx="minor">
            <a:schemeClr val="lt1"/>
          </a:fontRef>
        </p:style>
      </p:sp>
      <p:sp>
        <p:nvSpPr>
          <p:cNvPr id="15372" name="Прямоугольник 17"/>
          <p:cNvSpPr>
            <a:spLocks noChangeArrowheads="1"/>
          </p:cNvSpPr>
          <p:nvPr/>
        </p:nvSpPr>
        <p:spPr bwMode="auto">
          <a:xfrm>
            <a:off x="381000" y="2689225"/>
            <a:ext cx="375443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2000">
                <a:solidFill>
                  <a:schemeClr val="bg1"/>
                </a:solidFill>
                <a:latin typeface="Comic Sans MS" pitchFamily="66" charset="0"/>
              </a:rPr>
              <a:t>Росією визнавалася територіальна цілісність України, яка сприймалася в межах дев’яти колишніх губерній імперії — з деякими змінами і без Криму. </a:t>
            </a:r>
            <a:endParaRPr lang="ru-RU" sz="20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699000" y="5400675"/>
            <a:ext cx="2814638" cy="1227138"/>
          </a:xfrm>
          <a:prstGeom prst="roundRect">
            <a:avLst/>
          </a:prstGeom>
          <a:solidFill>
            <a:srgbClr val="CBB42B"/>
          </a:solidFill>
          <a:ln>
            <a:solidFill>
              <a:srgbClr val="CBB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be-BY" sz="2000">
                <a:solidFill>
                  <a:srgbClr val="FFFFFF"/>
                </a:solidFill>
                <a:latin typeface="Comic Sans MS" pitchFamily="66" charset="0"/>
              </a:rPr>
              <a:t>Утворення СРСР, до якого увійшла і </a:t>
            </a:r>
            <a:r>
              <a:rPr lang="be-BY" sz="2000" b="1">
                <a:solidFill>
                  <a:srgbClr val="FFFFFF"/>
                </a:solidFill>
                <a:latin typeface="Arial" charset="0"/>
              </a:rPr>
              <a:t>УСРР</a:t>
            </a:r>
            <a:r>
              <a:rPr lang="be-BY" sz="2000">
                <a:solidFill>
                  <a:srgbClr val="FFFFFF"/>
                </a:solidFill>
                <a:latin typeface="Comic Sans MS" pitchFamily="66" charset="0"/>
              </a:rPr>
              <a:t>. </a:t>
            </a:r>
            <a:endParaRPr lang="ru-RU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084763" y="5021263"/>
            <a:ext cx="2074862" cy="37941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dirty="0">
                <a:latin typeface="Comic Sans MS" pitchFamily="66" charset="0"/>
              </a:rPr>
              <a:t>1922 </a:t>
            </a:r>
            <a:r>
              <a:rPr lang="be-BY" dirty="0">
                <a:latin typeface="Comic Sans MS" pitchFamily="66" charset="0"/>
              </a:rPr>
              <a:t>р.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5375" name="TextBox 28"/>
          <p:cNvSpPr txBox="1">
            <a:spLocks noChangeArrowheads="1"/>
          </p:cNvSpPr>
          <p:nvPr/>
        </p:nvSpPr>
        <p:spPr bwMode="auto">
          <a:xfrm>
            <a:off x="488950" y="2239963"/>
            <a:ext cx="2778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855B3B"/>
                </a:solidFill>
                <a:latin typeface="Century Gothic" pitchFamily="34" charset="0"/>
              </a:rPr>
              <a:t>З одного боку:</a:t>
            </a:r>
            <a:endParaRPr lang="ru-RU">
              <a:solidFill>
                <a:srgbClr val="855B3B"/>
              </a:solidFill>
              <a:latin typeface="Century Gothic" pitchFamily="34" charset="0"/>
            </a:endParaRPr>
          </a:p>
        </p:txBody>
      </p:sp>
      <p:sp>
        <p:nvSpPr>
          <p:cNvPr id="15376" name="TextBox 29"/>
          <p:cNvSpPr txBox="1">
            <a:spLocks noChangeArrowheads="1"/>
          </p:cNvSpPr>
          <p:nvPr/>
        </p:nvSpPr>
        <p:spPr bwMode="auto">
          <a:xfrm>
            <a:off x="8843963" y="2227263"/>
            <a:ext cx="2778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>
                <a:solidFill>
                  <a:srgbClr val="855B3B"/>
                </a:solidFill>
                <a:latin typeface="Century Gothic" pitchFamily="34" charset="0"/>
              </a:rPr>
              <a:t>З іншого боку:</a:t>
            </a:r>
            <a:endParaRPr lang="ru-RU">
              <a:solidFill>
                <a:srgbClr val="855B3B"/>
              </a:solidFill>
              <a:latin typeface="Century Gothic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8736273" y="761588"/>
            <a:ext cx="2993679" cy="1466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/>
              <a:ext uri="{28A0092B-C50C-407E-A947-70E740481C1C}"/>
            </a:extLst>
          </a:blip>
          <a:srcRect r="1528" b="11411"/>
          <a:stretch/>
        </p:blipFill>
        <p:spPr>
          <a:xfrm>
            <a:off x="243799" y="726725"/>
            <a:ext cx="3297484" cy="1485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 rot="297935">
            <a:off x="7157105" y="1062939"/>
            <a:ext cx="4612107" cy="30901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/>
            </a:extLst>
          </a:blip>
          <a:srcRect r="3998"/>
          <a:stretch/>
        </p:blipFill>
        <p:spPr>
          <a:xfrm rot="21214503">
            <a:off x="324527" y="1148372"/>
            <a:ext cx="5160505" cy="30232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766996" y="3802467"/>
            <a:ext cx="4329004" cy="288744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192000" cy="701675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3600">
                <a:solidFill>
                  <a:srgbClr val="FFFFFF"/>
                </a:solidFill>
                <a:latin typeface="Comic Sans MS" pitchFamily="66" charset="0"/>
              </a:rPr>
              <a:t>Реалії радянського суспільства:</a:t>
            </a:r>
            <a:endParaRPr lang="ru-RU" sz="36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443056" y="3797676"/>
            <a:ext cx="4338357" cy="28922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24241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uk-UA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be-BY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1971 р.</a:t>
            </a:r>
            <a:r>
              <a:rPr lang="be-BY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теза про </a:t>
            </a:r>
            <a:r>
              <a:rPr lang="be-BY" sz="32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«радянський народ»</a:t>
            </a:r>
            <a:r>
              <a:rPr lang="ru-RU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 про </a:t>
            </a:r>
            <a:r>
              <a:rPr lang="uk-UA" sz="32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історичну реальність</a:t>
            </a:r>
            <a:r>
              <a:rPr lang="ru-RU" sz="32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be-BY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увійшла в звітну доповідь </a:t>
            </a:r>
            <a:r>
              <a:rPr lang="be-BY" sz="32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Л.</a:t>
            </a:r>
            <a:r>
              <a:rPr lang="uk-UA" sz="32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be-BY" sz="32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Брежнєва </a:t>
            </a:r>
            <a:r>
              <a:rPr lang="be-BY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be-BY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з’</a:t>
            </a:r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їзді КПРС</a:t>
            </a:r>
            <a:r>
              <a:rPr lang="ru-RU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була включена в Конституцію </a:t>
            </a:r>
            <a:r>
              <a:rPr lang="uk-UA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СРСР 1977 р.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83184" y="90685"/>
            <a:ext cx="4314389" cy="6650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бъект 3"/>
          <p:cNvSpPr txBox="1">
            <a:spLocks/>
          </p:cNvSpPr>
          <p:nvPr/>
        </p:nvSpPr>
        <p:spPr>
          <a:xfrm>
            <a:off x="4678363" y="144463"/>
            <a:ext cx="7389812" cy="65436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Font typeface="Arial" charset="0"/>
              <a:buNone/>
            </a:pPr>
            <a:r>
              <a:rPr lang="be-BY" sz="2800" b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Наслідки: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be-BY" sz="280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російська мова стала домінувати в кабінетах можновладців. </a:t>
            </a:r>
            <a:endParaRPr lang="uk-UA" sz="280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be-BY" sz="280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українські школи у масовому порядку переводилися на російську мову викладання.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be-BY" sz="280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вчителям російської мови і літератури 1983 р. була введена 16-відсоткова надбавка до зарплати. </a:t>
            </a:r>
            <a:endParaRPr lang="ru-RU" sz="280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7"/>
          <p:cNvPicPr>
            <a:picLocks noChangeAspect="1"/>
          </p:cNvPicPr>
          <p:nvPr/>
        </p:nvPicPr>
        <p:blipFill>
          <a:blip r:embed="rId3"/>
          <a:srcRect l="3485" t="5377" r="4907" b="6361"/>
          <a:stretch>
            <a:fillRect/>
          </a:stretch>
        </p:blipFill>
        <p:spPr bwMode="auto">
          <a:xfrm>
            <a:off x="1169988" y="2716213"/>
            <a:ext cx="60579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AutoShape 2" descr="Картинки по запросу розвинутий соціалізм плака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>
              <a:latin typeface="Century Gothic" pitchFamily="34" charset="0"/>
            </a:endParaRPr>
          </a:p>
        </p:txBody>
      </p:sp>
      <p:pic>
        <p:nvPicPr>
          <p:cNvPr id="46084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27888" y="2716213"/>
            <a:ext cx="300037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0" y="7938"/>
            <a:ext cx="12192000" cy="273526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Конституція СРСР 1977 р. </a:t>
            </a:r>
            <a:r>
              <a:rPr lang="uk-UA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основний закон СРСР, прийнятий  Верховною радою СРСР замість Конституції СРСР 1936 р. Ця конституція закріплювала однопартійну політичну систему (стаття 6). Увійшла в історію як </a:t>
            </a:r>
            <a:r>
              <a:rPr lang="uk-UA" sz="32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«конституція розвиненого соціалізму».</a:t>
            </a:r>
            <a:endParaRPr lang="ru-RU" sz="32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12192000" cy="965200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7107" name="Текст 4"/>
          <p:cNvSpPr txBox="1">
            <a:spLocks/>
          </p:cNvSpPr>
          <p:nvPr/>
        </p:nvSpPr>
        <p:spPr bwMode="auto">
          <a:xfrm>
            <a:off x="4727575" y="3732213"/>
            <a:ext cx="7464425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uk-UA" sz="2000" b="1">
                <a:latin typeface="Comic Sans MS" pitchFamily="66" charset="0"/>
              </a:rPr>
              <a:t>У статті 6 </a:t>
            </a:r>
            <a:r>
              <a:rPr lang="uk-UA" sz="2000">
                <a:latin typeface="Comic Sans MS" pitchFamily="66" charset="0"/>
              </a:rPr>
              <a:t>законодавчо закріплювалась керівна і спрямовуюча роль КПРС.</a:t>
            </a:r>
          </a:p>
        </p:txBody>
      </p:sp>
      <p:sp>
        <p:nvSpPr>
          <p:cNvPr id="47108" name="Объект 2"/>
          <p:cNvSpPr txBox="1">
            <a:spLocks/>
          </p:cNvSpPr>
          <p:nvPr/>
        </p:nvSpPr>
        <p:spPr bwMode="auto">
          <a:xfrm>
            <a:off x="6964363" y="2632075"/>
            <a:ext cx="9218612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>
              <a:latin typeface="Comic Sans MS" pitchFamily="66" charset="0"/>
            </a:endParaRPr>
          </a:p>
        </p:txBody>
      </p:sp>
      <p:sp>
        <p:nvSpPr>
          <p:cNvPr id="47109" name="Прямоугольник 8"/>
          <p:cNvSpPr>
            <a:spLocks noChangeArrowheads="1"/>
          </p:cNvSpPr>
          <p:nvPr/>
        </p:nvSpPr>
        <p:spPr bwMode="auto">
          <a:xfrm>
            <a:off x="4614863" y="1046163"/>
            <a:ext cx="75771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Comic Sans MS" pitchFamily="66" charset="0"/>
              </a:rPr>
              <a:t>У статті 1 </a:t>
            </a:r>
            <a:r>
              <a:rPr lang="uk-UA">
                <a:latin typeface="Comic Sans MS" pitchFamily="66" charset="0"/>
              </a:rPr>
              <a:t>Рад. Союз визначався як соціалістична загальнонародна. держава, що виражає волю й інтереси робітників, селян та інтелігенції, трудящих усіх націй і народностей країни.</a:t>
            </a:r>
          </a:p>
        </p:txBody>
      </p:sp>
      <p:pic>
        <p:nvPicPr>
          <p:cNvPr id="47110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11125"/>
            <a:ext cx="4370388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Прямоугольник 13"/>
          <p:cNvSpPr>
            <a:spLocks noChangeArrowheads="1"/>
          </p:cNvSpPr>
          <p:nvPr/>
        </p:nvSpPr>
        <p:spPr bwMode="auto">
          <a:xfrm>
            <a:off x="4614863" y="42863"/>
            <a:ext cx="75771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solidFill>
                  <a:schemeClr val="bg1"/>
                </a:solidFill>
                <a:latin typeface="Comic Sans MS" pitchFamily="66" charset="0"/>
              </a:rPr>
              <a:t>Перший розділ Конституції закріплював загальні принципи соціалістичного ладу і основні риси розвинутого соціалістичного суспільства.</a:t>
            </a: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 flipH="1">
            <a:off x="4727575" y="2246313"/>
            <a:ext cx="7464425" cy="1485900"/>
          </a:xfrm>
          <a:prstGeom prst="snip1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Comic Sans MS" pitchFamily="66" charset="0"/>
              </a:rPr>
              <a:t>«</a:t>
            </a: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Союз Радянських Соціалістичних Республік є </a:t>
            </a:r>
            <a:br>
              <a:rPr lang="uk-UA" sz="20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соціалістична загальнонародна держава, яка виражає волю й інтереси робітників, селян та інтелігенції, трудящих усіх націй і </a:t>
            </a: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народностей </a:t>
            </a: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країни».</a:t>
            </a:r>
          </a:p>
        </p:txBody>
      </p:sp>
      <p:sp>
        <p:nvSpPr>
          <p:cNvPr id="17" name="Прямоугольник с одним вырезанным углом 16"/>
          <p:cNvSpPr/>
          <p:nvPr/>
        </p:nvSpPr>
        <p:spPr>
          <a:xfrm flipH="1">
            <a:off x="4727575" y="4379913"/>
            <a:ext cx="7464425" cy="2335212"/>
          </a:xfrm>
          <a:prstGeom prst="snip1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Comic Sans MS" pitchFamily="66" charset="0"/>
              </a:rPr>
              <a:t>«</a:t>
            </a: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Комуністична  партія  Радянського  Союзу,  інші  політичні партії, а також профспілкові, молодіжні, інші громадські організації  і  масові  рухи через своїх представників, обраних до Рад   народних  депутатів,  і  в  інших  формах  беруть  участь  у  виробленні  політики Радянської держави, в управлінні державними і громадськими  справами».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310313" y="5613400"/>
            <a:ext cx="500062" cy="627063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59150" y="5948363"/>
            <a:ext cx="6230938" cy="882650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Comic Sans MS" pitchFamily="66" charset="0"/>
              </a:rPr>
              <a:t>«</a:t>
            </a: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За кожною союзною республікою зберігається право </a:t>
            </a: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вільного </a:t>
            </a: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виходу з СРСР».</a:t>
            </a: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-2968625" y="2922587"/>
            <a:ext cx="6858000" cy="1012826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chemeClr val="bg1"/>
                </a:solidFill>
              </a:ln>
              <a:solidFill>
                <a:srgbClr val="A1343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0050" y="4168775"/>
            <a:ext cx="9610725" cy="1630363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Comic Sans MS" pitchFamily="66" charset="0"/>
              </a:rPr>
              <a:t>«</a:t>
            </a: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Союз Радянських Соціалістичних Республік - єдина </a:t>
            </a:r>
            <a:br>
              <a:rPr lang="uk-UA" sz="20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союзна багатонаціональна держава, утворена на основі принципу </a:t>
            </a:r>
            <a:br>
              <a:rPr lang="uk-UA" sz="20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соціалістичного федералізму, в результаті вільного самовизначення </a:t>
            </a:r>
            <a:br>
              <a:rPr lang="uk-UA" sz="20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націй і добровільного об'єднання рівноправних радянських </a:t>
            </a:r>
            <a:br>
              <a:rPr lang="uk-UA" sz="20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соціалістичних республік». </a:t>
            </a:r>
            <a:endParaRPr lang="uk-UA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8134" name="Прямоугольник 6"/>
          <p:cNvSpPr>
            <a:spLocks noChangeArrowheads="1"/>
          </p:cNvSpPr>
          <p:nvPr/>
        </p:nvSpPr>
        <p:spPr bwMode="auto">
          <a:xfrm rot="-5400000">
            <a:off x="-2016124" y="3074987"/>
            <a:ext cx="4953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000" b="1">
                <a:solidFill>
                  <a:schemeClr val="bg1"/>
                </a:solidFill>
                <a:latin typeface="Comic Sans MS" pitchFamily="66" charset="0"/>
              </a:rPr>
              <a:t>Державний устрій:</a:t>
            </a:r>
          </a:p>
        </p:txBody>
      </p:sp>
      <p:sp>
        <p:nvSpPr>
          <p:cNvPr id="48135" name="Прямоугольник 8"/>
          <p:cNvSpPr>
            <a:spLocks noChangeArrowheads="1"/>
          </p:cNvSpPr>
          <p:nvPr/>
        </p:nvSpPr>
        <p:spPr bwMode="auto">
          <a:xfrm>
            <a:off x="871538" y="0"/>
            <a:ext cx="11380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omic Sans MS" pitchFamily="66" charset="0"/>
              </a:rPr>
              <a:t>Розділ </a:t>
            </a:r>
            <a:r>
              <a:rPr lang="en-US" sz="2000">
                <a:latin typeface="Comic Sans MS" pitchFamily="66" charset="0"/>
              </a:rPr>
              <a:t>III </a:t>
            </a:r>
            <a:r>
              <a:rPr lang="uk-UA" sz="2000">
                <a:latin typeface="Comic Sans MS" pitchFamily="66" charset="0"/>
              </a:rPr>
              <a:t>визначав національний і державний устрій Союзу, а також, як і всі попередні Конституції</a:t>
            </a:r>
            <a:r>
              <a:rPr lang="ru-RU" sz="2000">
                <a:latin typeface="Comic Sans MS" pitchFamily="66" charset="0"/>
              </a:rPr>
              <a:t> СРСР, </a:t>
            </a:r>
            <a:r>
              <a:rPr lang="uk-UA" sz="2000">
                <a:latin typeface="Comic Sans MS" pitchFamily="66" charset="0"/>
              </a:rPr>
              <a:t>закріплював право республік Союзу на вільний вихід зі складу </a:t>
            </a:r>
            <a:r>
              <a:rPr lang="ru-RU" sz="2000">
                <a:latin typeface="Comic Sans MS" pitchFamily="66" charset="0"/>
              </a:rPr>
              <a:t>СРСР. </a:t>
            </a:r>
          </a:p>
        </p:txBody>
      </p:sp>
      <p:pic>
        <p:nvPicPr>
          <p:cNvPr id="48136" name="Рисунок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708025"/>
            <a:ext cx="7897813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</p:nvPr>
        </p:nvGraphicFramePr>
        <p:xfrm>
          <a:off x="1148316" y="1142880"/>
          <a:ext cx="10951535" cy="5528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08038" y="0"/>
            <a:ext cx="10579100" cy="1084263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latin typeface="Comic Sans MS" pitchFamily="66" charset="0"/>
              </a:rPr>
              <a:t>Етнічний склад населення південноукраїнських областей </a:t>
            </a:r>
            <a:endParaRPr lang="uk-UA" sz="2800" dirty="0"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latin typeface="Comic Sans MS" pitchFamily="66" charset="0"/>
              </a:rPr>
              <a:t>в </a:t>
            </a:r>
            <a:r>
              <a:rPr lang="uk-UA" sz="2800" dirty="0">
                <a:latin typeface="Comic Sans MS" pitchFamily="66" charset="0"/>
              </a:rPr>
              <a:t>радянську добу.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7000" y="5018088"/>
            <a:ext cx="4710113" cy="176847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txBody>
          <a:bodyPr>
            <a:spAutoFit/>
          </a:bodyPr>
          <a:lstStyle/>
          <a:p>
            <a:r>
              <a:rPr lang="be-BY" b="1">
                <a:solidFill>
                  <a:schemeClr val="bg1"/>
                </a:solidFill>
                <a:latin typeface="Comic Sans MS" pitchFamily="66" charset="0"/>
              </a:rPr>
              <a:t>Переміщення населення з одного регіону СРСР до іншого було частиною стратегічного плану кремлівського керівництва по формуванню в СРСР нової історичної спільності — «радянського народу». </a:t>
            </a:r>
            <a:endParaRPr lang="ru-RU" b="1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57200"/>
            <a:ext cx="12192000" cy="1016000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73613" y="3929063"/>
            <a:ext cx="4945062" cy="29289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be-BY">
                <a:solidFill>
                  <a:srgbClr val="FFFFFF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be-BY">
                <a:solidFill>
                  <a:srgbClr val="FFFFFF"/>
                </a:solidFill>
                <a:latin typeface="Comic Sans MS" pitchFamily="66" charset="0"/>
              </a:rPr>
              <a:t>Переселенці були, за переконанням ідеологів КПРС, найкращими «матеріалом» для грандіозного соціального експерименту — </a:t>
            </a:r>
            <a:r>
              <a:rPr lang="be-BY" b="1">
                <a:solidFill>
                  <a:srgbClr val="FFFFFF"/>
                </a:solidFill>
                <a:latin typeface="Comic Sans MS" pitchFamily="66" charset="0"/>
              </a:rPr>
              <a:t>формування «</a:t>
            </a:r>
            <a:r>
              <a:rPr lang="uk-UA" b="1">
                <a:solidFill>
                  <a:srgbClr val="FFFFFF"/>
                </a:solidFill>
                <a:latin typeface="Comic Sans MS" pitchFamily="66" charset="0"/>
              </a:rPr>
              <a:t>х</a:t>
            </a:r>
            <a:r>
              <a:rPr lang="be-BY" b="1">
                <a:solidFill>
                  <a:srgbClr val="FFFFFF"/>
                </a:solidFill>
                <a:latin typeface="Comic Sans MS" pitchFamily="66" charset="0"/>
              </a:rPr>
              <a:t>омо с</a:t>
            </a:r>
            <a:r>
              <a:rPr lang="uk-UA" b="1">
                <a:solidFill>
                  <a:srgbClr val="FFFFFF"/>
                </a:solidFill>
                <a:latin typeface="Comic Sans MS" pitchFamily="66" charset="0"/>
              </a:rPr>
              <a:t>овєтіку</a:t>
            </a:r>
            <a:r>
              <a:rPr lang="be-BY" b="1">
                <a:solidFill>
                  <a:srgbClr val="FFFFFF"/>
                </a:solidFill>
                <a:latin typeface="Comic Sans MS" pitchFamily="66" charset="0"/>
              </a:rPr>
              <a:t>с»</a:t>
            </a:r>
            <a:r>
              <a:rPr lang="be-BY">
                <a:solidFill>
                  <a:srgbClr val="FFFFFF"/>
                </a:solidFill>
                <a:latin typeface="Comic Sans MS" pitchFamily="66" charset="0"/>
              </a:rPr>
              <a:t> — людини радянської.</a:t>
            </a:r>
            <a:endParaRPr lang="ru-RU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0088" y="1978025"/>
            <a:ext cx="4125912" cy="2116138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be-BY" sz="2000">
                <a:solidFill>
                  <a:srgbClr val="FFFFFF"/>
                </a:solidFill>
                <a:latin typeface="Comic Sans MS" pitchFamily="66" charset="0"/>
              </a:rPr>
              <a:t>Запрошення переселенців пояснювалося необхідністю ліквідувати гострий дефіцит кадрів, який відчувався в сільських районах регіону. </a:t>
            </a:r>
            <a:endParaRPr lang="ru-RU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50181" name="Прямоугольник 6"/>
          <p:cNvSpPr>
            <a:spLocks noChangeArrowheads="1"/>
          </p:cNvSpPr>
          <p:nvPr/>
        </p:nvSpPr>
        <p:spPr bwMode="auto">
          <a:xfrm>
            <a:off x="-42863" y="457200"/>
            <a:ext cx="12192001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2000">
                <a:solidFill>
                  <a:schemeClr val="bg1"/>
                </a:solidFill>
                <a:latin typeface="Comic Sans MS" pitchFamily="66" charset="0"/>
              </a:rPr>
              <a:t>До останнього дня існування СРСР у всіх областях Півдня України, у тому числі в Криму, щорічно в селах будувалося по декілька сотень житлових будиночків для переселенців. </a:t>
            </a:r>
            <a:br>
              <a:rPr lang="be-BY" sz="2000">
                <a:solidFill>
                  <a:schemeClr val="bg1"/>
                </a:solidFill>
                <a:latin typeface="Comic Sans MS" pitchFamily="66" charset="0"/>
              </a:rPr>
            </a:br>
            <a:r>
              <a:rPr lang="be-BY" sz="2000">
                <a:solidFill>
                  <a:schemeClr val="bg1"/>
                </a:solidFill>
                <a:latin typeface="Comic Sans MS" pitchFamily="66" charset="0"/>
              </a:rPr>
              <a:t>Існував план облаштування новоселів, який суворо контролювався. </a:t>
            </a:r>
            <a:endParaRPr lang="ru-RU" sz="200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468313" y="4008438"/>
            <a:ext cx="11366500" cy="96837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uk-UA" sz="2400" smtClean="0">
                <a:latin typeface="Comic Sans MS" pitchFamily="66" charset="0"/>
              </a:rPr>
              <a:t>Неухильне зменшення представників титульної нації в населенні </a:t>
            </a:r>
            <a:r>
              <a:rPr lang="ru-RU" sz="2400" smtClean="0">
                <a:latin typeface="Comic Sans MS" pitchFamily="66" charset="0"/>
              </a:rPr>
              <a:t>України: </a:t>
            </a:r>
            <a:r>
              <a:rPr lang="be-BY" sz="2400" smtClean="0">
                <a:latin typeface="Comic Sans MS" pitchFamily="66" charset="0"/>
              </a:rPr>
              <a:t/>
            </a:r>
            <a:br>
              <a:rPr lang="be-BY" sz="2400" smtClean="0">
                <a:latin typeface="Comic Sans MS" pitchFamily="66" charset="0"/>
              </a:rPr>
            </a:br>
            <a:r>
              <a:rPr lang="be-BY" sz="2400" smtClean="0">
                <a:latin typeface="Comic Sans MS" pitchFamily="66" charset="0"/>
              </a:rPr>
              <a:t>За 30 років (1959</a:t>
            </a:r>
            <a:r>
              <a:rPr lang="ru-RU" sz="2400" smtClean="0">
                <a:latin typeface="Comic Sans MS" pitchFamily="66" charset="0"/>
              </a:rPr>
              <a:t>–</a:t>
            </a:r>
            <a:r>
              <a:rPr lang="be-BY" sz="2400" smtClean="0">
                <a:latin typeface="Comic Sans MS" pitchFamily="66" charset="0"/>
              </a:rPr>
              <a:t>1989) відсоток українців в УРСР зменшився на 4,1.</a:t>
            </a:r>
            <a:endParaRPr lang="ru-RU" sz="2400" smtClean="0">
              <a:latin typeface="Comic Sans MS" pitchFamily="66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</p:nvPr>
        </p:nvGraphicFramePr>
        <p:xfrm>
          <a:off x="468313" y="2786063"/>
          <a:ext cx="11366500" cy="1222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41551"/>
                <a:gridCol w="2841551"/>
                <a:gridCol w="2841551"/>
                <a:gridCol w="2841551"/>
              </a:tblGrid>
              <a:tr h="639403"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1959 р.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1970 р.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1979 р.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1989 р.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83341"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76,8%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74,9%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73,6%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72,7%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71475" y="442913"/>
            <a:ext cx="11463338" cy="12001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bg1"/>
                </a:solidFill>
                <a:latin typeface="Comic Sans MS" pitchFamily="66" charset="0"/>
              </a:rPr>
              <a:t>Відсоток українців серед населення України </a:t>
            </a:r>
            <a:br>
              <a:rPr lang="uk-UA" sz="36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uk-UA" sz="3600" dirty="0">
                <a:solidFill>
                  <a:schemeClr val="bg1"/>
                </a:solidFill>
                <a:latin typeface="Comic Sans MS" pitchFamily="66" charset="0"/>
              </a:rPr>
              <a:t>у 1959–1989 роках.</a:t>
            </a:r>
            <a:endParaRPr lang="uk-UA" sz="36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613" y="866775"/>
            <a:ext cx="11823700" cy="6461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bg1"/>
                </a:solidFill>
                <a:latin typeface="Comic Sans MS" pitchFamily="66" charset="0"/>
              </a:rPr>
              <a:t>Етнічний склад населення Донбасу (в %)</a:t>
            </a:r>
            <a:endParaRPr lang="uk-UA" sz="3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aphicFrame>
        <p:nvGraphicFramePr>
          <p:cNvPr id="52254" name="Group 30"/>
          <p:cNvGraphicFramePr>
            <a:graphicFrameLocks noGrp="1"/>
          </p:cNvGraphicFramePr>
          <p:nvPr/>
        </p:nvGraphicFramePr>
        <p:xfrm>
          <a:off x="212725" y="1930400"/>
          <a:ext cx="11855450" cy="2151063"/>
        </p:xfrm>
        <a:graphic>
          <a:graphicData uri="http://schemas.openxmlformats.org/drawingml/2006/table">
            <a:tbl>
              <a:tblPr/>
              <a:tblGrid>
                <a:gridCol w="3951288"/>
                <a:gridCol w="3952875"/>
                <a:gridCol w="3951287"/>
              </a:tblGrid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A0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e-BY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</a:rPr>
                        <a:t>1959 р.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A0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e-BY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</a:rPr>
                        <a:t>1989 р.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A089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omic Sans MS" pitchFamily="66" charset="0"/>
                        </a:rPr>
                        <a:t>Українці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e-BY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omic Sans MS" pitchFamily="66" charset="0"/>
                        </a:rPr>
                        <a:t>56,36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e-BY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omic Sans MS" pitchFamily="66" charset="0"/>
                        </a:rPr>
                        <a:t>51,12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DA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omic Sans MS" pitchFamily="66" charset="0"/>
                        </a:rPr>
                        <a:t>Етнічні меншини (всього)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e-BY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omic Sans MS" pitchFamily="66" charset="0"/>
                        </a:rPr>
                        <a:t>43,64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e-BY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omic Sans MS" pitchFamily="66" charset="0"/>
                        </a:rPr>
                        <a:t>48,88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omic Sans MS" pitchFamily="66" charset="0"/>
                        </a:rPr>
                        <a:t>Росіяни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e-BY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omic Sans MS" pitchFamily="66" charset="0"/>
                        </a:rPr>
                        <a:t>38,00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e-BY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omic Sans MS" pitchFamily="66" charset="0"/>
                        </a:rPr>
                        <a:t>44,01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DA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omic Sans MS" pitchFamily="66" charset="0"/>
                        </a:rPr>
                        <a:t>Етнічні меншини (крім росіян)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e-BY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omic Sans MS" pitchFamily="66" charset="0"/>
                        </a:rPr>
                        <a:t>5,64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e-BY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omic Sans MS" pitchFamily="66" charset="0"/>
                        </a:rPr>
                        <a:t>4,87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</a:tr>
            </a:tbl>
          </a:graphicData>
        </a:graphic>
      </p:graphicFrame>
      <p:sp>
        <p:nvSpPr>
          <p:cNvPr id="52253" name="Прямоугольник 6"/>
          <p:cNvSpPr>
            <a:spLocks noChangeArrowheads="1"/>
          </p:cNvSpPr>
          <p:nvPr/>
        </p:nvSpPr>
        <p:spPr bwMode="auto">
          <a:xfrm>
            <a:off x="158750" y="4098925"/>
            <a:ext cx="11909425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latin typeface="Comic Sans MS" pitchFamily="66" charset="0"/>
              </a:rPr>
              <a:t>В Донбасі за 30 років питома вага українців зменшилася на 5,24% і наблизилася до критичної межі — половини загальної чисельності населення краю. </a:t>
            </a:r>
          </a:p>
          <a:p>
            <a:r>
              <a:rPr lang="uk-UA" sz="2000">
                <a:latin typeface="Comic Sans MS" pitchFamily="66" charset="0"/>
              </a:rPr>
              <a:t>Щодо росіян, то їх частка зросла за ці роки на 6,0%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5395913" y="0"/>
            <a:ext cx="6796087" cy="2146300"/>
          </a:xfrm>
          <a:prstGeom prst="rect">
            <a:avLst/>
          </a:prstGeom>
          <a:solidFill>
            <a:srgbClr val="855B3B"/>
          </a:solidFill>
          <a:ln>
            <a:solidFill>
              <a:srgbClr val="855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387" name="Заголовок 8"/>
          <p:cNvSpPr>
            <a:spLocks noGrp="1"/>
          </p:cNvSpPr>
          <p:nvPr>
            <p:ph type="title"/>
          </p:nvPr>
        </p:nvSpPr>
        <p:spPr>
          <a:xfrm>
            <a:off x="5386388" y="0"/>
            <a:ext cx="6805612" cy="2127250"/>
          </a:xfrm>
        </p:spPr>
        <p:txBody>
          <a:bodyPr/>
          <a:lstStyle/>
          <a:p>
            <a:r>
              <a:rPr lang="be-BY" sz="3200" smtClean="0">
                <a:solidFill>
                  <a:schemeClr val="bg1"/>
                </a:solidFill>
                <a:latin typeface="Comic Sans MS" pitchFamily="66" charset="0"/>
              </a:rPr>
              <a:t>Нова держава була оголошена як федерація, тобто, союз рівноправних республік.</a:t>
            </a:r>
            <a:endParaRPr lang="ru-RU" sz="32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5332413" y="2249488"/>
            <a:ext cx="6859587" cy="1855787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e-BY" sz="3300" dirty="0" smtClean="0">
                <a:solidFill>
                  <a:srgbClr val="A13431"/>
                </a:solidFill>
                <a:latin typeface="Comic Sans MS" pitchFamily="66" charset="0"/>
              </a:rPr>
              <a:t>АЛЕ </a:t>
            </a:r>
            <a:r>
              <a:rPr lang="be-BY" dirty="0">
                <a:latin typeface="Comic Sans MS" pitchFamily="66" charset="0"/>
              </a:rPr>
              <a:t>за лаштунками розмов про рівноправність була відтворена централізована </a:t>
            </a:r>
            <a:r>
              <a:rPr lang="be-BY" dirty="0" smtClean="0">
                <a:latin typeface="Comic Sans MS" pitchFamily="66" charset="0"/>
              </a:rPr>
              <a:t>держава: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e-BY" dirty="0" smtClean="0">
                <a:latin typeface="Comic Sans MS" pitchFamily="66" charset="0"/>
              </a:rPr>
              <a:t>- </a:t>
            </a:r>
            <a:r>
              <a:rPr lang="ru-RU" dirty="0">
                <a:latin typeface="Comic Sans MS" pitchFamily="66" charset="0"/>
              </a:rPr>
              <a:t>в</a:t>
            </a:r>
            <a:r>
              <a:rPr lang="ru-RU" dirty="0" smtClean="0">
                <a:latin typeface="Comic Sans MS" pitchFamily="66" charset="0"/>
              </a:rPr>
              <a:t>сі принципові питання, які стосувалися України, вирішувалися в Москві.</a:t>
            </a:r>
          </a:p>
        </p:txBody>
      </p:sp>
      <p:pic>
        <p:nvPicPr>
          <p:cNvPr id="16389" name="Объект 1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384800" cy="2154238"/>
          </a:xfrm>
        </p:spPr>
      </p:pic>
      <p:graphicFrame>
        <p:nvGraphicFramePr>
          <p:cNvPr id="19" name="Схема 18"/>
          <p:cNvGraphicFramePr/>
          <p:nvPr/>
        </p:nvGraphicFramePr>
        <p:xfrm>
          <a:off x="203199" y="4038600"/>
          <a:ext cx="11836401" cy="264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391" name="Прямоугольник 1"/>
          <p:cNvSpPr>
            <a:spLocks noChangeArrowheads="1"/>
          </p:cNvSpPr>
          <p:nvPr/>
        </p:nvSpPr>
        <p:spPr bwMode="auto">
          <a:xfrm>
            <a:off x="0" y="2184400"/>
            <a:ext cx="5395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/>
            <a:r>
              <a:rPr lang="uk-UA" sz="1400">
                <a:latin typeface="Century Gothic" pitchFamily="34" charset="0"/>
              </a:rPr>
              <a:t>Л. Шматько. «В. І. Ленін коло карти ГОЕЛРО» , 1957р.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14338" y="701675"/>
            <a:ext cx="11430000" cy="946150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1" name="Заголовок 1"/>
          <p:cNvSpPr>
            <a:spLocks noGrp="1"/>
          </p:cNvSpPr>
          <p:nvPr>
            <p:ph type="title"/>
          </p:nvPr>
        </p:nvSpPr>
        <p:spPr>
          <a:xfrm>
            <a:off x="430213" y="647700"/>
            <a:ext cx="11398250" cy="1054100"/>
          </a:xfrm>
        </p:spPr>
        <p:txBody>
          <a:bodyPr/>
          <a:lstStyle/>
          <a:p>
            <a:r>
              <a:rPr lang="be-BY" sz="3200" smtClean="0">
                <a:solidFill>
                  <a:schemeClr val="bg1"/>
                </a:solidFill>
                <a:latin typeface="Comic Sans MS" pitchFamily="66" charset="0"/>
              </a:rPr>
              <a:t>Національний склад населення Запорізької області (у %)</a:t>
            </a:r>
            <a:endParaRPr lang="ru-RU" sz="32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</p:nvPr>
        </p:nvGraphicFramePr>
        <p:xfrm>
          <a:off x="414338" y="1701800"/>
          <a:ext cx="11420475" cy="446563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64635"/>
                <a:gridCol w="2159692"/>
                <a:gridCol w="2200186"/>
                <a:gridCol w="2210982"/>
                <a:gridCol w="2283874"/>
              </a:tblGrid>
              <a:tr h="63667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Comic Sans MS" pitchFamily="66" charset="0"/>
                        </a:rPr>
                        <a:t>1959 рік</a:t>
                      </a:r>
                      <a:endParaRPr lang="ru-RU" sz="2400" dirty="0">
                        <a:latin typeface="Comic Sans MS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Comic Sans MS" pitchFamily="66" charset="0"/>
                        </a:rPr>
                        <a:t>1989 рік</a:t>
                      </a:r>
                      <a:endParaRPr lang="ru-RU" sz="2400" dirty="0">
                        <a:latin typeface="Comic Sans MS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46498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Comic Sans MS" pitchFamily="66" charset="0"/>
                        </a:rPr>
                        <a:t>Національність</a:t>
                      </a:r>
                      <a:endParaRPr lang="ru-RU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Comic Sans MS" pitchFamily="66" charset="0"/>
                        </a:rPr>
                        <a:t>Тис. осіб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Comic Sans MS" pitchFamily="66" charset="0"/>
                        </a:rPr>
                        <a:t>У %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latin typeface="Comic Sans MS" pitchFamily="66" charset="0"/>
                        </a:rPr>
                        <a:t>Тис. осіб</a:t>
                      </a:r>
                      <a:endParaRPr lang="ru-RU" sz="1800" dirty="0" smtClean="0">
                        <a:latin typeface="Comic Sans MS" pitchFamily="66" charset="0"/>
                      </a:endParaRPr>
                    </a:p>
                    <a:p>
                      <a:pPr algn="ctr"/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latin typeface="Comic Sans MS" pitchFamily="66" charset="0"/>
                        </a:rPr>
                        <a:t>У %</a:t>
                      </a:r>
                      <a:endParaRPr lang="ru-RU" sz="1800" dirty="0" smtClean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636679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Comic Sans MS" pitchFamily="66" charset="0"/>
                        </a:rPr>
                        <a:t>українці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Comic Sans MS" pitchFamily="66" charset="0"/>
                        </a:rPr>
                        <a:t>999425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68,27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1308038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63,07</a:t>
                      </a:r>
                      <a:endParaRPr lang="ru-RU" sz="1800" b="1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636679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Comic Sans MS" pitchFamily="66" charset="0"/>
                        </a:rPr>
                        <a:t>росіяни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Comic Sans MS" pitchFamily="66" charset="0"/>
                        </a:rPr>
                        <a:t>379149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25,9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664085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32,02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636679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Comic Sans MS" pitchFamily="66" charset="0"/>
                        </a:rPr>
                        <a:t>болгари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36598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2,5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34633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1,67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636679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Comic Sans MS" pitchFamily="66" charset="0"/>
                        </a:rPr>
                        <a:t>білоруси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9692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0,66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18359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0,89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636679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Comic Sans MS" pitchFamily="66" charset="0"/>
                        </a:rPr>
                        <a:t>євреї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20811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1,42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14361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sz="1800" kern="1200" dirty="0" smtClean="0">
                          <a:effectLst/>
                          <a:latin typeface="Comic Sans MS" pitchFamily="66" charset="0"/>
                        </a:rPr>
                        <a:t>0,69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4"/>
          <p:cNvSpPr>
            <a:spLocks noChangeArrowheads="1"/>
          </p:cNvSpPr>
          <p:nvPr/>
        </p:nvSpPr>
        <p:spPr bwMode="auto">
          <a:xfrm>
            <a:off x="269875" y="871538"/>
            <a:ext cx="11444288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2400"/>
              <a:t>У</a:t>
            </a:r>
            <a:r>
              <a:rPr lang="be-BY" sz="2400">
                <a:latin typeface="Comic Sans MS" pitchFamily="66" charset="0"/>
              </a:rPr>
              <a:t> Запорізькій області за 30 років (1959-1989) питома вага українців зменшилася на 5,2%, а росіян — збільшилася на 6,0%.</a:t>
            </a:r>
            <a:endParaRPr lang="ru-RU" sz="24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551113"/>
            <a:ext cx="12192000" cy="2417762"/>
          </a:xfrm>
          <a:prstGeom prst="rect">
            <a:avLst/>
          </a:prstGeom>
          <a:solidFill>
            <a:srgbClr val="855B3B"/>
          </a:solidFill>
          <a:ln>
            <a:solidFill>
              <a:srgbClr val="855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dirty="0">
                <a:effectLst>
                  <a:outerShdw blurRad="50800" dist="50800" dir="5400000" sx="110000" sy="110000" algn="ctr" rotWithShape="0">
                    <a:schemeClr val="tx1">
                      <a:lumMod val="90000"/>
                      <a:lumOff val="10000"/>
                      <a:alpha val="43000"/>
                    </a:schemeClr>
                  </a:outerShdw>
                </a:effectLst>
                <a:latin typeface="Comic Sans MS" pitchFamily="66" charset="0"/>
              </a:rPr>
              <a:t>ДЯКУЄМО ЗА УВАГУ!</a:t>
            </a:r>
            <a:endParaRPr lang="ru-RU" sz="7200" dirty="0">
              <a:effectLst>
                <a:outerShdw blurRad="50800" dist="50800" dir="5400000" sx="110000" sy="110000" algn="ctr" rotWithShape="0">
                  <a:schemeClr val="tx1">
                    <a:lumMod val="90000"/>
                    <a:lumOff val="10000"/>
                    <a:alpha val="43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752725" y="0"/>
            <a:ext cx="9439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444711" y="508549"/>
            <a:ext cx="9782175" cy="5514975"/>
          </a:xfrm>
          <a:prstGeom prst="rect">
            <a:avLst/>
          </a:prstGeom>
        </p:spPr>
      </p:pic>
      <p:sp>
        <p:nvSpPr>
          <p:cNvPr id="24" name="Загнутый угол 23"/>
          <p:cNvSpPr/>
          <p:nvPr/>
        </p:nvSpPr>
        <p:spPr>
          <a:xfrm>
            <a:off x="5140325" y="4762500"/>
            <a:ext cx="3178175" cy="1774825"/>
          </a:xfrm>
          <a:prstGeom prst="foldedCorner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Загнутый угол 22"/>
          <p:cNvSpPr/>
          <p:nvPr/>
        </p:nvSpPr>
        <p:spPr>
          <a:xfrm>
            <a:off x="7227888" y="2541588"/>
            <a:ext cx="3178175" cy="1774825"/>
          </a:xfrm>
          <a:prstGeom prst="foldedCorner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Загнутый угол 21"/>
          <p:cNvSpPr/>
          <p:nvPr/>
        </p:nvSpPr>
        <p:spPr>
          <a:xfrm>
            <a:off x="5140325" y="317500"/>
            <a:ext cx="3178175" cy="1773238"/>
          </a:xfrm>
          <a:prstGeom prst="foldedCorner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14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13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24450" y="334963"/>
            <a:ext cx="3194050" cy="1774825"/>
          </a:xfrm>
        </p:spPr>
        <p:txBody>
          <a:bodyPr rtlCol="0">
            <a:normAutofit fontScale="77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e-BY" dirty="0">
                <a:solidFill>
                  <a:srgbClr val="855B3B"/>
                </a:solidFill>
                <a:latin typeface="Comic Sans MS" pitchFamily="66" charset="0"/>
              </a:rPr>
              <a:t>Д</a:t>
            </a:r>
            <a:r>
              <a:rPr lang="be-BY" dirty="0" smtClean="0">
                <a:solidFill>
                  <a:srgbClr val="855B3B"/>
                </a:solidFill>
                <a:latin typeface="Comic Sans MS" pitchFamily="66" charset="0"/>
              </a:rPr>
              <a:t>ані </a:t>
            </a:r>
            <a:r>
              <a:rPr lang="be-BY" dirty="0">
                <a:solidFill>
                  <a:srgbClr val="855B3B"/>
                </a:solidFill>
                <a:latin typeface="Comic Sans MS" pitchFamily="66" charset="0"/>
              </a:rPr>
              <a:t>про національний склад населення, одержані в результаті демографічних переписів</a:t>
            </a:r>
            <a:endParaRPr lang="ru-RU" dirty="0">
              <a:solidFill>
                <a:srgbClr val="855B3B"/>
              </a:solidFill>
              <a:latin typeface="Comic Sans MS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227888" y="2678113"/>
            <a:ext cx="3178175" cy="1773237"/>
          </a:xfrm>
        </p:spPr>
        <p:txBody>
          <a:bodyPr rtlCol="0">
            <a:normAutofit fontScale="77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e-BY" dirty="0">
                <a:solidFill>
                  <a:srgbClr val="855B3B"/>
                </a:solidFill>
                <a:latin typeface="Comic Sans MS" pitchFamily="66" charset="0"/>
              </a:rPr>
              <a:t>Е</a:t>
            </a:r>
            <a:r>
              <a:rPr lang="be-BY" dirty="0" smtClean="0">
                <a:solidFill>
                  <a:srgbClr val="855B3B"/>
                </a:solidFill>
                <a:latin typeface="Comic Sans MS" pitchFamily="66" charset="0"/>
              </a:rPr>
              <a:t>кспозиції </a:t>
            </a:r>
            <a:r>
              <a:rPr lang="be-BY" dirty="0">
                <a:solidFill>
                  <a:srgbClr val="855B3B"/>
                </a:solidFill>
                <a:latin typeface="Comic Sans MS" pitchFamily="66" charset="0"/>
              </a:rPr>
              <a:t>музеїв, публікації історичних і етнографічних досліджень тощо</a:t>
            </a:r>
            <a:endParaRPr lang="ru-RU" dirty="0">
              <a:solidFill>
                <a:srgbClr val="855B3B"/>
              </a:solidFill>
              <a:latin typeface="Comic Sans MS" pitchFamily="66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226050" y="4857750"/>
            <a:ext cx="3006725" cy="158432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be-BY" dirty="0">
                <a:solidFill>
                  <a:srgbClr val="855B3B"/>
                </a:solidFill>
                <a:latin typeface="Comic Sans MS" pitchFamily="66" charset="0"/>
              </a:rPr>
              <a:t>Г</a:t>
            </a:r>
            <a:r>
              <a:rPr lang="be-BY" dirty="0" smtClean="0">
                <a:solidFill>
                  <a:srgbClr val="855B3B"/>
                </a:solidFill>
                <a:latin typeface="Comic Sans MS" pitchFamily="66" charset="0"/>
              </a:rPr>
              <a:t>еографічні </a:t>
            </a:r>
            <a:r>
              <a:rPr lang="be-BY" dirty="0">
                <a:solidFill>
                  <a:srgbClr val="855B3B"/>
                </a:solidFill>
                <a:latin typeface="Comic Sans MS" pitchFamily="66" charset="0"/>
              </a:rPr>
              <a:t>карти, на яких позначалися межі розселення етносів</a:t>
            </a:r>
            <a:endParaRPr lang="ru-RU" dirty="0">
              <a:solidFill>
                <a:srgbClr val="855B3B"/>
              </a:solidFill>
              <a:latin typeface="Comic Sans MS" pitchFamily="66" charset="0"/>
            </a:endParaRPr>
          </a:p>
        </p:txBody>
      </p:sp>
      <p:sp>
        <p:nvSpPr>
          <p:cNvPr id="31" name="Стрелка вправо 30"/>
          <p:cNvSpPr/>
          <p:nvPr/>
        </p:nvSpPr>
        <p:spPr>
          <a:xfrm rot="19683023">
            <a:off x="4157663" y="1936750"/>
            <a:ext cx="923925" cy="360363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Стрелка вправо 31"/>
          <p:cNvSpPr/>
          <p:nvPr/>
        </p:nvSpPr>
        <p:spPr>
          <a:xfrm rot="1611620">
            <a:off x="4206875" y="4137025"/>
            <a:ext cx="923925" cy="3587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Стрелка вправо 32"/>
          <p:cNvSpPr/>
          <p:nvPr/>
        </p:nvSpPr>
        <p:spPr>
          <a:xfrm>
            <a:off x="4467225" y="3057525"/>
            <a:ext cx="2640013" cy="3587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131888" y="1646238"/>
            <a:ext cx="3240087" cy="32400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rgbClr val="855B3B"/>
                </a:solidFill>
                <a:latin typeface="Comic Sans MS" pitchFamily="66" charset="0"/>
              </a:rPr>
              <a:t>Фактори, що спричинили «революцію сприйняття»</a:t>
            </a:r>
            <a:endParaRPr lang="ru-RU" sz="2400" dirty="0">
              <a:solidFill>
                <a:srgbClr val="855B3B"/>
              </a:solidFill>
            </a:endParaRPr>
          </a:p>
        </p:txBody>
      </p:sp>
      <p:sp>
        <p:nvSpPr>
          <p:cNvPr id="17422" name="Прямоугольник 34"/>
          <p:cNvSpPr>
            <a:spLocks noChangeArrowheads="1"/>
          </p:cNvSpPr>
          <p:nvPr/>
        </p:nvSpPr>
        <p:spPr bwMode="auto">
          <a:xfrm>
            <a:off x="8618538" y="5649913"/>
            <a:ext cx="357346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1400">
                <a:latin typeface="Century Gothic" pitchFamily="34" charset="0"/>
              </a:rPr>
              <a:t>«Вони підштовхують своїх творців і споживачів до політики з революційними наслідками», — писав американський дослідник Б.</a:t>
            </a:r>
            <a:r>
              <a:rPr lang="uk-UA" sz="1400">
                <a:latin typeface="Century Gothic" pitchFamily="34" charset="0"/>
              </a:rPr>
              <a:t> </a:t>
            </a:r>
            <a:r>
              <a:rPr lang="be-BY" sz="1400">
                <a:latin typeface="Century Gothic" pitchFamily="34" charset="0"/>
              </a:rPr>
              <a:t>Андерс</a:t>
            </a:r>
            <a:r>
              <a:rPr lang="uk-UA" sz="1400">
                <a:latin typeface="Century Gothic" pitchFamily="34" charset="0"/>
              </a:rPr>
              <a:t>о</a:t>
            </a:r>
            <a:r>
              <a:rPr lang="be-BY" sz="1400">
                <a:latin typeface="Century Gothic" pitchFamily="34" charset="0"/>
              </a:rPr>
              <a:t>н.</a:t>
            </a:r>
            <a:endParaRPr lang="ru-RU" sz="140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0471150" y="3422650"/>
            <a:ext cx="46038" cy="866775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71638" y="2403475"/>
            <a:ext cx="46037" cy="866775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213600" y="2486025"/>
            <a:ext cx="46038" cy="868363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3306763"/>
            <a:ext cx="12192000" cy="131762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71638" y="425450"/>
            <a:ext cx="3719512" cy="186055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dirty="0">
                <a:latin typeface="Comic Sans MS" pitchFamily="66" charset="0"/>
              </a:rPr>
              <a:t>Проведено Всеросійський </a:t>
            </a:r>
            <a:r>
              <a:rPr lang="be-BY" sz="2400" dirty="0">
                <a:latin typeface="Comic Sans MS" pitchFamily="66" charset="0"/>
              </a:rPr>
              <a:t>перепис населення, який </a:t>
            </a:r>
            <a:r>
              <a:rPr lang="be-BY" sz="2400" dirty="0">
                <a:latin typeface="Comic Sans MS" pitchFamily="66" charset="0"/>
              </a:rPr>
              <a:t>охопив губернії </a:t>
            </a:r>
            <a:r>
              <a:rPr lang="be-BY" sz="2400" dirty="0">
                <a:latin typeface="Comic Sans MS" pitchFamily="66" charset="0"/>
              </a:rPr>
              <a:t>України.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03475" y="4443413"/>
            <a:ext cx="3692525" cy="1946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000" dirty="0">
                <a:latin typeface="Comic Sans MS" pitchFamily="66" charset="0"/>
              </a:rPr>
              <a:t>Всеросійський демографічний перепис</a:t>
            </a:r>
            <a:br>
              <a:rPr lang="be-BY" sz="2000" dirty="0">
                <a:latin typeface="Comic Sans MS" pitchFamily="66" charset="0"/>
              </a:rPr>
            </a:br>
            <a:r>
              <a:rPr lang="be-BY" sz="2000" dirty="0">
                <a:latin typeface="Comic Sans MS" pitchFamily="66" charset="0"/>
              </a:rPr>
              <a:t>( який </a:t>
            </a:r>
            <a:r>
              <a:rPr lang="be-BY" sz="2000" dirty="0">
                <a:latin typeface="Comic Sans MS" pitchFamily="66" charset="0"/>
              </a:rPr>
              <a:t>проводився і на неохоплених війною районах Півдня і Сходу </a:t>
            </a:r>
            <a:r>
              <a:rPr lang="be-BY" sz="2000" dirty="0">
                <a:latin typeface="Comic Sans MS" pitchFamily="66" charset="0"/>
              </a:rPr>
              <a:t>України ) 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9338" y="3117850"/>
            <a:ext cx="1354137" cy="450850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dirty="0">
                <a:latin typeface="Comic Sans MS" pitchFamily="66" charset="0"/>
              </a:rPr>
              <a:t>1897 р. 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568450" y="2160588"/>
            <a:ext cx="252413" cy="252412"/>
          </a:xfrm>
          <a:prstGeom prst="ellipse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779838" y="3081338"/>
            <a:ext cx="1354137" cy="450850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dirty="0">
                <a:latin typeface="Comic Sans MS" pitchFamily="66" charset="0"/>
              </a:rPr>
              <a:t>1920 р.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5000" y="3470275"/>
            <a:ext cx="46038" cy="866775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4341813" y="4337050"/>
            <a:ext cx="252412" cy="252413"/>
          </a:xfrm>
          <a:prstGeom prst="ellipse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042025" y="1201738"/>
            <a:ext cx="2921000" cy="11684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dirty="0">
                <a:latin typeface="Comic Sans MS" pitchFamily="66" charset="0"/>
              </a:rPr>
              <a:t>Перепис міського населення 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817100" y="3146425"/>
            <a:ext cx="1354138" cy="452438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dirty="0">
                <a:latin typeface="Comic Sans MS" pitchFamily="66" charset="0"/>
              </a:rPr>
              <a:t>1926 р</a:t>
            </a:r>
            <a:r>
              <a:rPr lang="be-BY" dirty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83363" y="3111500"/>
            <a:ext cx="1352550" cy="450850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dirty="0">
                <a:latin typeface="Comic Sans MS" pitchFamily="66" charset="0"/>
              </a:rPr>
              <a:t>1923 р.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34413" y="4313238"/>
            <a:ext cx="3305175" cy="10144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dirty="0">
                <a:latin typeface="Comic Sans MS" pitchFamily="66" charset="0"/>
              </a:rPr>
              <a:t>Всесоюзний перепис.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110413" y="2244725"/>
            <a:ext cx="252412" cy="250825"/>
          </a:xfrm>
          <a:prstGeom prst="ellipse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10367963" y="4219575"/>
            <a:ext cx="252412" cy="252413"/>
          </a:xfrm>
          <a:prstGeom prst="ellipse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676400" cy="6858000"/>
          </a:xfrm>
          <a:prstGeom prst="rect">
            <a:avLst/>
          </a:prstGeom>
          <a:solidFill>
            <a:srgbClr val="855B3B"/>
          </a:solidFill>
          <a:ln>
            <a:solidFill>
              <a:srgbClr val="855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569368" y="2726531"/>
            <a:ext cx="6858000" cy="14049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6000" dirty="0" smtClean="0">
                <a:solidFill>
                  <a:schemeClr val="bg1"/>
                </a:solidFill>
                <a:latin typeface="Comic Sans MS" pitchFamily="66" charset="0"/>
              </a:rPr>
              <a:t>Значення переписів населення: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: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9460" name="Объект 2"/>
          <p:cNvSpPr>
            <a:spLocks noGrp="1"/>
          </p:cNvSpPr>
          <p:nvPr>
            <p:ph idx="1"/>
          </p:nvPr>
        </p:nvSpPr>
        <p:spPr>
          <a:xfrm>
            <a:off x="2192338" y="574675"/>
            <a:ext cx="8993187" cy="5527675"/>
          </a:xfrm>
        </p:spPr>
        <p:txBody>
          <a:bodyPr/>
          <a:lstStyle/>
          <a:p>
            <a:r>
              <a:rPr lang="be-BY" sz="3000" smtClean="0">
                <a:solidFill>
                  <a:srgbClr val="343434"/>
                </a:solidFill>
                <a:latin typeface="Comic Sans MS" pitchFamily="66" charset="0"/>
              </a:rPr>
              <a:t>засвідчили переважання етнічних українців у всіх регіонах республіки, у тому числі на Півдні й Донбасі </a:t>
            </a:r>
          </a:p>
          <a:p>
            <a:r>
              <a:rPr lang="be-BY" sz="3000" smtClean="0">
                <a:solidFill>
                  <a:srgbClr val="343434"/>
                </a:solidFill>
                <a:latin typeface="Comic Sans MS" pitchFamily="66" charset="0"/>
              </a:rPr>
              <a:t>результати переписів популяризувалися серед населення</a:t>
            </a:r>
          </a:p>
          <a:p>
            <a:r>
              <a:rPr lang="be-BY" sz="3000" smtClean="0">
                <a:solidFill>
                  <a:srgbClr val="343434"/>
                </a:solidFill>
                <a:latin typeface="Comic Sans MS" pitchFamily="66" charset="0"/>
              </a:rPr>
              <a:t>на їх підставі робилися важливі політичні рішення, у т. ч. зміни в адміністративно-політичному поділі, уточнювалися кордони між губерніями, а в радянські часи — і між союзними республіками, зокрема, між УСРР і РСФРР. </a:t>
            </a:r>
            <a:endParaRPr lang="ru-RU" sz="3000" smtClean="0">
              <a:solidFill>
                <a:srgbClr val="343434"/>
              </a:solidFill>
              <a:latin typeface="Comic Sans MS" pitchFamily="66" charset="0"/>
            </a:endParaRPr>
          </a:p>
          <a:p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t="3566" r="5824" b="5891"/>
          <a:stretch>
            <a:fillRect/>
          </a:stretch>
        </p:blipFill>
        <p:spPr>
          <a:xfrm>
            <a:off x="1031875" y="9525"/>
            <a:ext cx="10337800" cy="6092825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rgbClr val="855B3B"/>
          </a:solidFill>
          <a:ln>
            <a:solidFill>
              <a:srgbClr val="855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be-BY" sz="2400">
                <a:solidFill>
                  <a:schemeClr val="bg1"/>
                </a:solidFill>
                <a:latin typeface="Comic Sans MS" pitchFamily="66" charset="0"/>
              </a:rPr>
              <a:t>З визнанням існування окремих радянських республік з початку 20-х рр. ХХ ст. почали виготовлятися політичні карти в СРСР.</a:t>
            </a:r>
            <a:endParaRPr lang="ru-RU" sz="24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0483" name="Прямоугольник 9"/>
          <p:cNvSpPr>
            <a:spLocks noChangeArrowheads="1"/>
          </p:cNvSpPr>
          <p:nvPr/>
        </p:nvSpPr>
        <p:spPr bwMode="auto">
          <a:xfrm rot="-5400000">
            <a:off x="10664032" y="1046956"/>
            <a:ext cx="2444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entury Gothic" pitchFamily="34" charset="0"/>
              </a:rPr>
              <a:t>Карта СРСР, 1947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025" y="1928813"/>
            <a:ext cx="6692900" cy="3251200"/>
          </a:xfrm>
        </p:spPr>
        <p:txBody>
          <a:bodyPr rtlCol="0">
            <a:normAutofit fontScale="85000" lnSpcReduction="20000"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dirty="0" smtClean="0"/>
              <a:t>передбачала </a:t>
            </a:r>
            <a:r>
              <a:rPr lang="be-BY" dirty="0"/>
              <a:t>«укорінення» комуністичного режиму в національну </a:t>
            </a:r>
            <a:r>
              <a:rPr lang="be-BY" dirty="0" smtClean="0"/>
              <a:t>культуру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dirty="0"/>
              <a:t>супроводжувалася розвитком української школи, преси, літератури, </a:t>
            </a:r>
            <a:r>
              <a:rPr lang="be-BY" dirty="0" smtClean="0"/>
              <a:t>мистецтва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e-BY" dirty="0"/>
              <a:t>впровадженням української мови в установах, судах, громадських організаціях і т.п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90500"/>
            <a:ext cx="12192000" cy="101600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3600" y="63500"/>
            <a:ext cx="2019300" cy="444500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dirty="0">
                <a:latin typeface="Comic Sans MS" pitchFamily="66" charset="0"/>
              </a:rPr>
              <a:t>20-ті</a:t>
            </a:r>
            <a:r>
              <a:rPr lang="be-BY" dirty="0">
                <a:latin typeface="Comic Sans MS" pitchFamily="66" charset="0"/>
              </a:rPr>
              <a:t> рр. ХХ </a:t>
            </a:r>
            <a:r>
              <a:rPr lang="be-BY" dirty="0">
                <a:latin typeface="Comic Sans MS" pitchFamily="66" charset="0"/>
              </a:rPr>
              <a:t>ст.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34050" y="395288"/>
            <a:ext cx="46038" cy="595312"/>
          </a:xfrm>
          <a:prstGeom prst="rect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01850" y="1109663"/>
            <a:ext cx="3905250" cy="7112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000" dirty="0">
                <a:latin typeface="Comic Sans MS" pitchFamily="66" charset="0"/>
              </a:rPr>
              <a:t>політика </a:t>
            </a:r>
            <a:r>
              <a:rPr lang="be-BY" sz="2000" dirty="0">
                <a:latin typeface="Comic Sans MS" pitchFamily="66" charset="0"/>
              </a:rPr>
              <a:t>«коренізації</a:t>
            </a:r>
            <a:r>
              <a:rPr lang="be-BY" sz="2000" dirty="0">
                <a:latin typeface="Comic Sans MS" pitchFamily="66" charset="0"/>
              </a:rPr>
              <a:t>»</a:t>
            </a:r>
            <a:br>
              <a:rPr lang="be-BY" sz="2000" dirty="0">
                <a:latin typeface="Comic Sans MS" pitchFamily="66" charset="0"/>
              </a:rPr>
            </a:br>
            <a:r>
              <a:rPr lang="be-BY" sz="2000" dirty="0">
                <a:latin typeface="Comic Sans MS" pitchFamily="66" charset="0"/>
              </a:rPr>
              <a:t>(</a:t>
            </a:r>
            <a:r>
              <a:rPr lang="be-BY" sz="2000" dirty="0">
                <a:latin typeface="Comic Sans MS" pitchFamily="66" charset="0"/>
              </a:rPr>
              <a:t>в Україні </a:t>
            </a:r>
            <a:r>
              <a:rPr lang="be-BY" sz="2000" dirty="0">
                <a:latin typeface="Comic Sans MS" pitchFamily="66" charset="0"/>
              </a:rPr>
              <a:t>«</a:t>
            </a:r>
            <a:r>
              <a:rPr lang="be-BY" sz="2000" dirty="0">
                <a:latin typeface="Comic Sans MS" pitchFamily="66" charset="0"/>
              </a:rPr>
              <a:t>українізації</a:t>
            </a:r>
            <a:r>
              <a:rPr lang="be-BY" sz="2000" dirty="0">
                <a:latin typeface="Comic Sans MS" pitchFamily="66" charset="0"/>
              </a:rPr>
              <a:t>»)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611813" y="965200"/>
            <a:ext cx="288925" cy="287338"/>
          </a:xfrm>
          <a:prstGeom prst="ellipse">
            <a:avLst/>
          </a:prstGeom>
          <a:solidFill>
            <a:srgbClr val="A13431"/>
          </a:solidFill>
          <a:ln>
            <a:solidFill>
              <a:srgbClr val="A13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303838"/>
            <a:ext cx="12192000" cy="15541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114300" y="5388964"/>
          <a:ext cx="12087386" cy="138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513" name="Picture 2" descr="Картинки по запросу коренізація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45375" y="395288"/>
            <a:ext cx="39592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2">
      <a:dk1>
        <a:srgbClr val="2F2B20"/>
      </a:dk1>
      <a:lt1>
        <a:srgbClr val="FFFFFF"/>
      </a:lt1>
      <a:dk2>
        <a:srgbClr val="BFB970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1039</TotalTime>
  <Words>1560</Words>
  <Application>Microsoft Office PowerPoint</Application>
  <PresentationFormat>Произвольный</PresentationFormat>
  <Paragraphs>204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Century Gothic</vt:lpstr>
      <vt:lpstr>Arial</vt:lpstr>
      <vt:lpstr>Calibri</vt:lpstr>
      <vt:lpstr>Comic Sans MS</vt:lpstr>
      <vt:lpstr>Times New Roman</vt:lpstr>
      <vt:lpstr>Тема Office</vt:lpstr>
      <vt:lpstr>РОСІЙСЬКО-РАДЯНСЬКЕ ВИЗНАННЯ  ПІВДНЯ УКРАЇНИ</vt:lpstr>
      <vt:lpstr>Україна у складі СРСР:</vt:lpstr>
      <vt:lpstr>Слайд 3</vt:lpstr>
      <vt:lpstr>Нова держава була оголошена як федерація, тобто, союз рівноправних республік.</vt:lpstr>
      <vt:lpstr>Слайд 5</vt:lpstr>
      <vt:lpstr>Слайд 6</vt:lpstr>
      <vt:lpstr>Значення переписів населення::</vt:lpstr>
      <vt:lpstr>Слайд 8</vt:lpstr>
      <vt:lpstr>Слайд 9</vt:lpstr>
      <vt:lpstr>Слайд 10</vt:lpstr>
      <vt:lpstr>Слайд 11</vt:lpstr>
      <vt:lpstr>На початку 1930-х рр., в умовах Голодомору і масових репресій, комуністична партія відмовилася від «українізації» і перейшла до звичного з імперських часів русифікаторського курсу. </vt:lpstr>
      <vt:lpstr>Слайд 13</vt:lpstr>
      <vt:lpstr>Слайд 14</vt:lpstr>
      <vt:lpstr>Післявоєнні «кримреалії». </vt:lpstr>
      <vt:lpstr>Мотиви сталінських депортацій:</vt:lpstr>
      <vt:lpstr>Слайд 17</vt:lpstr>
      <vt:lpstr>Історичне обгрунтування:</vt:lpstr>
      <vt:lpstr>Заселення і економічне освоєння півострова за рахунок переселенців з Росії :</vt:lpstr>
      <vt:lpstr>Восени 1953 р. – М.Хрущов здійснив інспекційну поїздку по Криму. </vt:lpstr>
      <vt:lpstr>Слайд 21</vt:lpstr>
      <vt:lpstr>Слайд 22</vt:lpstr>
      <vt:lpstr>Результати приєднання Криму до України:</vt:lpstr>
      <vt:lpstr>Слайд 24</vt:lpstr>
      <vt:lpstr>Слайд 25</vt:lpstr>
      <vt:lpstr>Слайд 26</vt:lpstr>
      <vt:lpstr>Курс на створення "радянської" людини.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Неухильне зменшення представників титульної нації в населенні України:  За 30 років (1959–1989) відсоток українців в УРСР зменшився на 4,1.</vt:lpstr>
      <vt:lpstr>Слайд 39</vt:lpstr>
      <vt:lpstr>Національний склад населення Запорізької області (у %)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РОСІЙСЬКО-РАДЯНСЬКЕ ВИЗНАННЯ УКРАЇНИ</dc:title>
  <dc:creator>Admin</dc:creator>
  <cp:lastModifiedBy>Admin</cp:lastModifiedBy>
  <cp:revision>102</cp:revision>
  <dcterms:created xsi:type="dcterms:W3CDTF">2019-09-29T05:22:13Z</dcterms:created>
  <dcterms:modified xsi:type="dcterms:W3CDTF">2019-11-24T21:58:27Z</dcterms:modified>
</cp:coreProperties>
</file>