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1" r:id="rId3"/>
    <p:sldId id="262" r:id="rId4"/>
    <p:sldId id="266" r:id="rId5"/>
    <p:sldId id="267" r:id="rId6"/>
    <p:sldId id="258" r:id="rId7"/>
    <p:sldId id="264" r:id="rId8"/>
    <p:sldId id="265" r:id="rId9"/>
    <p:sldId id="260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9CDF-C82E-4A28-9FC4-6976E4290E07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A2F6-FC2B-4A5C-A43D-360120C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0866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9CDF-C82E-4A28-9FC4-6976E4290E07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A2F6-FC2B-4A5C-A43D-360120C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8614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9CDF-C82E-4A28-9FC4-6976E4290E07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A2F6-FC2B-4A5C-A43D-360120C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37834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9CDF-C82E-4A28-9FC4-6976E4290E07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A2F6-FC2B-4A5C-A43D-360120C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378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9CDF-C82E-4A28-9FC4-6976E4290E07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A2F6-FC2B-4A5C-A43D-360120C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9907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9CDF-C82E-4A28-9FC4-6976E4290E07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A2F6-FC2B-4A5C-A43D-360120C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44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9CDF-C82E-4A28-9FC4-6976E4290E07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A2F6-FC2B-4A5C-A43D-360120C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9987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9CDF-C82E-4A28-9FC4-6976E4290E07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A2F6-FC2B-4A5C-A43D-360120C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9293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9CDF-C82E-4A28-9FC4-6976E4290E07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A2F6-FC2B-4A5C-A43D-360120C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96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9CDF-C82E-4A28-9FC4-6976E4290E07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A2F6-FC2B-4A5C-A43D-360120C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869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F9CDF-C82E-4A28-9FC4-6976E4290E07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DA2F6-FC2B-4A5C-A43D-360120C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77327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F9CDF-C82E-4A28-9FC4-6976E4290E07}" type="datetimeFigureOut">
              <a:rPr lang="ru-RU" smtClean="0"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DA2F6-FC2B-4A5C-A43D-360120C9D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60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4301"/>
            <a:ext cx="10515600" cy="1357312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Актуальні проблеми сучасної філології</a:t>
            </a:r>
            <a:b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(презентація курсу)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957388" y="1825625"/>
            <a:ext cx="7900987" cy="435133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7388" y="1685397"/>
            <a:ext cx="8301037" cy="5188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223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966" y="157655"/>
            <a:ext cx="10880834" cy="1229711"/>
          </a:xfrm>
        </p:spPr>
        <p:txBody>
          <a:bodyPr/>
          <a:lstStyle/>
          <a:p>
            <a:pPr algn="ctr"/>
            <a:r>
              <a:rPr lang="uk-UA" dirty="0" smtClean="0"/>
              <a:t>     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 і структура курсу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2966" y="1639614"/>
            <a:ext cx="11398468" cy="4713889"/>
          </a:xfrm>
        </p:spPr>
        <p:txBody>
          <a:bodyPr>
            <a:normAutofit fontScale="92500" lnSpcReduction="10000"/>
          </a:bodyPr>
          <a:lstStyle/>
          <a:p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Метою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викладання навчальної дисципліни </a:t>
            </a:r>
            <a:r>
              <a:rPr lang="uk-UA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«Актуальні проблеми сучасної філології»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ознайомлення студентів із сучасним станом розвитку двох філологічних наук: мовознавства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(І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семестр) та літературознавства (ІІ семестр), формування уявлень про різноманітність наукових шкіл, течій, напрямів та дослідницьких напрямків, їх зв'язку з іншими гуманітарними науками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Змістові модулі – 4</a:t>
            </a:r>
          </a:p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Лекції – 12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годин</a:t>
            </a:r>
          </a:p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Практичні заняття – 12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годин</a:t>
            </a:r>
          </a:p>
          <a:p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Самостійна робота – 66 </a:t>
            </a:r>
            <a:r>
              <a:rPr lang="uk-UA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годин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108260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83779"/>
            <a:ext cx="10515600" cy="1229711"/>
          </a:xfrm>
        </p:spPr>
        <p:txBody>
          <a:bodyPr/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 курсу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0263" y="1513490"/>
            <a:ext cx="11209282" cy="5186855"/>
          </a:xfrm>
        </p:spPr>
        <p:txBody>
          <a:bodyPr>
            <a:normAutofit fontScale="92500" lnSpcReduction="20000"/>
          </a:bodyPr>
          <a:lstStyle/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чітке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кореляцію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літературознавства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кризою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гуманітаристики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дисциплінарну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парадигму та феномен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 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розуміння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кореляції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літературознавства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кризою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гуманітаристики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дисциплінарну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парадигму та феномен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міждисциплінарності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виробити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навички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методологічній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ситуації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сучасного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літературознавства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розрізняти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антропологічні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сцієнтичні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синтетичні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текстів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навчити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застосовувати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аналітичні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фемінізму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літературознавчої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гендеристики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. нового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історизму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екокритики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сформувати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уміння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методологічні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ресурси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постколоніальних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пам’яті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дізабіліті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стадіз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аналізі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феноменів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зорієнтувати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дослідницьких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пріоритетах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категоріально-термінологічній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парадигмі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інтермедіальних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імагології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діаспорних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студій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5019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1891"/>
            <a:ext cx="10515600" cy="1213944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birth of world literature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The birth of world literatur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5914" y="1546408"/>
            <a:ext cx="8120172" cy="4567493"/>
          </a:xfrm>
        </p:spPr>
      </p:pic>
    </p:spTree>
    <p:extLst>
      <p:ext uri="{BB962C8B-B14F-4D97-AF65-F5344CB8AC3E}">
        <p14:creationId xmlns:p14="http://schemas.microsoft.com/office/powerpoint/2010/main" val="2883922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World Literature Introduction Part 1 - YouTu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38" y="0"/>
            <a:ext cx="12222038" cy="6844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18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053772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 History of World Literature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26757" y="2036439"/>
            <a:ext cx="3012995" cy="435031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7615" y="4976812"/>
            <a:ext cx="4761439" cy="14099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718" y="2047875"/>
            <a:ext cx="2680276" cy="446712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1807" y="1900894"/>
            <a:ext cx="4048385" cy="2865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0184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41891"/>
            <a:ext cx="10515600" cy="1182412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Introduction to World Literature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ntroduction to World Literatur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08395" y="1324303"/>
            <a:ext cx="8543062" cy="4805363"/>
          </a:xfrm>
        </p:spPr>
      </p:pic>
    </p:spTree>
    <p:extLst>
      <p:ext uri="{BB962C8B-B14F-4D97-AF65-F5344CB8AC3E}">
        <p14:creationId xmlns:p14="http://schemas.microsoft.com/office/powerpoint/2010/main" val="3497238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04952"/>
            <a:ext cx="10515600" cy="1056290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What is Literary Criticism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What is Literary Criticism_ _ A Comprehensive Guide to Literary Criticism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2851" y="1396637"/>
            <a:ext cx="8246297" cy="4638437"/>
          </a:xfrm>
        </p:spPr>
      </p:pic>
    </p:spTree>
    <p:extLst>
      <p:ext uri="{BB962C8B-B14F-4D97-AF65-F5344CB8AC3E}">
        <p14:creationId xmlns:p14="http://schemas.microsoft.com/office/powerpoint/2010/main" val="420234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125" y="217289"/>
            <a:ext cx="5360276" cy="2210601"/>
          </a:xfrm>
        </p:spPr>
        <p:txBody>
          <a:bodyPr>
            <a:normAutofit/>
          </a:bodyPr>
          <a:lstStyle/>
          <a:p>
            <a:pPr algn="ctr"/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Новітні методології літературознавчого аналізу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3973" y="3005364"/>
            <a:ext cx="4897921" cy="366856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3973" y="327649"/>
            <a:ext cx="4716866" cy="23584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6125" y="2827140"/>
            <a:ext cx="6552956" cy="38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930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205</Words>
  <Application>Microsoft Office PowerPoint</Application>
  <PresentationFormat>Широкоэкранный</PresentationFormat>
  <Paragraphs>18</Paragraphs>
  <Slides>9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Тема Office</vt:lpstr>
      <vt:lpstr>Актуальні проблеми сучасної філології (презентація курсу)</vt:lpstr>
      <vt:lpstr>     Мета і структура курсу</vt:lpstr>
      <vt:lpstr>Завдання курсу</vt:lpstr>
      <vt:lpstr>The birth of world literature</vt:lpstr>
      <vt:lpstr>Презентация PowerPoint</vt:lpstr>
      <vt:lpstr>The History of World Literature</vt:lpstr>
      <vt:lpstr>Introduction to World Literature</vt:lpstr>
      <vt:lpstr>What is Literary Criticism</vt:lpstr>
      <vt:lpstr>Новітні методології літературознавчого аналізу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ТОРКУТ</dc:creator>
  <cp:lastModifiedBy>НАТАЛЬЯ ТОРКУТ</cp:lastModifiedBy>
  <cp:revision>11</cp:revision>
  <dcterms:created xsi:type="dcterms:W3CDTF">2023-10-24T18:47:19Z</dcterms:created>
  <dcterms:modified xsi:type="dcterms:W3CDTF">2023-10-24T21:43:52Z</dcterms:modified>
</cp:coreProperties>
</file>