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145A6-9C52-46F4-95C9-74DCE8525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Історія  дитинства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5B389-9581-4E52-B69A-AD151B977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Вибірковий  курс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2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AD556-1DDB-4025-88C8-FA5497E3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7033"/>
            <a:ext cx="10364451" cy="20576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дитинства  - це  науковий  напрям  в  історії  родини,  предметом  якого  є дитина.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  розвивається на  поєднанні  історії, антропології, психології, соціології, мистецтвознавства.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дитинства  відповідає  на такі  аспекти  як: етнічні  культури  народження  дітей  та  їх  виховання, відношення  до  дітей  у  різних  суспільствах, зображення  дітей  в літературі,  мистецтві,  дитячий  побут. 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EFA31B-6E99-43BA-94E3-6BA1EBC1DD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60925" y="1999035"/>
            <a:ext cx="8733905" cy="45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:\%D0%9C%D0%BE%D0%B8 %D0%B4%D0%BE%D0%BA%D1%83%D0%BC%D0%B5%D0%BD%D1%82%D1%8B\Irisha\progr_2011\%D0%B8%D1%81%D1%82%D0%BE%D1%80%D0%B8%D1%8F  %D0%B4%D0%B5%D1%82%D1%81%D1%82%D0%B2%D0%B0\%D0%98%D1%81%D1%82%D0%BE%D1%80%D0%B8%D1%8F %D0%B4%D0%B5%D1%82%D1%81%D1%82%D0%B2%D0%B0 - %D0%BA%D0%B0%D0%BA %D0%B2%D0%BE%D1%81%D0%BF%D0%B8%D1%82%D1%8B%D0%B2%D0%B0%D0%BB%D0%B8 %D0%B4%D0%B5%D1%82%D0%B5%D0%B9 %D0%BD%D0%B0%D1%88%D0%B8 %D0%BF%D1%80%D0%B5%D0%B4%D0%BA%D0%B8 _ %D0%96%D1%83%D1%80%D0%BD%D0%B0%D0%BB %D0%94%D0%BE%D0%BC%D0%B0%D1%88%D0%BD%D0%B8%D0%B9 %D0%BE%D1%87%D0%B0%D0%B3_files\c57aad00a7b20329de25108282a5158d.jpg">
            <a:extLst>
              <a:ext uri="{FF2B5EF4-FFF2-40B4-BE49-F238E27FC236}">
                <a16:creationId xmlns:a16="http://schemas.microsoft.com/office/drawing/2014/main" id="{499A71F1-CA38-40FC-9648-3968A393C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История моего детства. Автобиографическая повесть Льва Толстого с иллюстрациями А. П. Апсита, Ж. Ру и Беннета">
            <a:extLst>
              <a:ext uri="{FF2B5EF4-FFF2-40B4-BE49-F238E27FC236}">
                <a16:creationId xmlns:a16="http://schemas.microsoft.com/office/drawing/2014/main" id="{C7086542-B7DE-465E-905F-7647495BEB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DA7148-A876-40F6-A077-32D233DDAD18}"/>
              </a:ext>
            </a:extLst>
          </p:cNvPr>
          <p:cNvSpPr/>
          <p:nvPr/>
        </p:nvSpPr>
        <p:spPr>
          <a:xfrm>
            <a:off x="336430" y="0"/>
            <a:ext cx="10895161" cy="84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дитинства  є  відносно  молодою  наукою,   яка  зародилася  у  60-х рр. ХХ  ст., і  на  сьогодні розкрила  чимало  неочікуваних   сторінок  з  життя  дітей  в  минулому.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E575BC-58DD-4591-9788-0FAF5271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2" y="952023"/>
            <a:ext cx="6547671" cy="3694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039E65-B5A5-490C-89D8-A2AB8309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96" y="2197326"/>
            <a:ext cx="4925995" cy="2768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5ED44-E6B4-4E5C-B22A-993552FA2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51" y="4555844"/>
            <a:ext cx="4109049" cy="2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история  детства  изображения">
            <a:extLst>
              <a:ext uri="{FF2B5EF4-FFF2-40B4-BE49-F238E27FC236}">
                <a16:creationId xmlns:a16="http://schemas.microsoft.com/office/drawing/2014/main" id="{41EBCE27-65FC-4A70-8758-7ACED2B1C8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E42FC3-3D35-454B-9991-620108017D51}"/>
              </a:ext>
            </a:extLst>
          </p:cNvPr>
          <p:cNvSpPr/>
          <p:nvPr/>
        </p:nvSpPr>
        <p:spPr>
          <a:xfrm>
            <a:off x="767751" y="60386"/>
            <a:ext cx="3761117" cy="517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Навчальний курс  «Історія  дитинства» розкриває  питання: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  дитинства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Відносини  між батьками  та дітьми. Історія  виховання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ігор  та  розваг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Шкільне  навчання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Психологія  дорослішання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Діти  у  мистецтві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Виживання  дітей в  умовах  суспільно-політичних  конфліктів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67BD7-14F7-463E-BF9E-7EC49EAC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45" y="-245920"/>
            <a:ext cx="4619955" cy="38937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EC0EFD-7B4D-4E31-A0D7-BA07D122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22" y="3401872"/>
            <a:ext cx="4313420" cy="34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3C690A-88FE-49E1-9666-D96D1705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58" y="445416"/>
            <a:ext cx="8724676" cy="11111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D2065-DAEE-49B3-AA64-A00569D3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1" y="1949081"/>
            <a:ext cx="7193903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4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29A00-156F-46F8-BD62-42CCAE316D01}"/>
              </a:ext>
            </a:extLst>
          </p:cNvPr>
          <p:cNvSpPr/>
          <p:nvPr/>
        </p:nvSpPr>
        <p:spPr>
          <a:xfrm>
            <a:off x="0" y="1199072"/>
            <a:ext cx="7806905" cy="489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відносин батьки-діти  за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Ллрйдом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 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Мойсом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Інфантицидна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(до IV ст.) —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наявністю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жертвопринесенн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вбивств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насильств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Відсторонена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(IV–XIII ст.) —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відмовою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дітовбивства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християнства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практикою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Амбівалентна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(XIV–XVII ст.) —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світоглядом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дітях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істоту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борються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 і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Диявол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Нав'язувальна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(XVIII ст.) —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контролюються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батьками.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Соціалізувальна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(XIX–XX ст.) — Батьки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ґрунтуючись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Допоміжна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модель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 ст.) — 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цінується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максимально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F43F41-FD2A-42BC-87FD-91BF2D4A3277}"/>
              </a:ext>
            </a:extLst>
          </p:cNvPr>
          <p:cNvSpPr/>
          <p:nvPr/>
        </p:nvSpPr>
        <p:spPr>
          <a:xfrm>
            <a:off x="2242868" y="215661"/>
            <a:ext cx="403716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 з ключових питань  історії  дитинства   є розкриття  еволюції  відносин  у «сполученні»  батьки-діти.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844706-44FE-43AB-9CB9-9B2DEAE8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881" y="2329598"/>
            <a:ext cx="4075205" cy="31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009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299</TotalTime>
  <Words>84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Капля</vt:lpstr>
      <vt:lpstr>Історія  дитинства</vt:lpstr>
      <vt:lpstr>Історія  дитинства  - це  науковий  напрям  в  історії  родини,  предметом  якого  є дитина. Він  розвивається на  поєднанні  історії, антропології, психології, соціології, мистецтвознавства.  Історія  дитинства  відповідає  на такі  аспекти  як: етнічні  культури  народження  дітей  та  їх  виховання, відношення  до  дітей  у  різних  суспільствах, зображення  дітей  в літературі,  мистецтві,  дитячий  побут.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 дитинства</dc:title>
  <dc:creator>Komp</dc:creator>
  <cp:lastModifiedBy>Komp</cp:lastModifiedBy>
  <cp:revision>22</cp:revision>
  <dcterms:created xsi:type="dcterms:W3CDTF">2020-02-26T16:24:00Z</dcterms:created>
  <dcterms:modified xsi:type="dcterms:W3CDTF">2020-03-01T19:15:47Z</dcterms:modified>
</cp:coreProperties>
</file>