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8" r:id="rId18"/>
    <p:sldId id="279" r:id="rId19"/>
    <p:sldId id="281" r:id="rId20"/>
    <p:sldId id="280" r:id="rId21"/>
    <p:sldId id="272" r:id="rId22"/>
    <p:sldId id="277" r:id="rId23"/>
    <p:sldId id="273" r:id="rId24"/>
    <p:sldId id="274" r:id="rId25"/>
    <p:sldId id="275" r:id="rId26"/>
    <p:sldId id="276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3669A2-5985-4309-90FF-D3F52DEC22A9}" type="doc">
      <dgm:prSet loTypeId="urn:microsoft.com/office/officeart/2005/8/layout/target3" loCatId="relationship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08EF8368-CB21-4BFE-B336-E1B04B9EE704}">
      <dgm:prSet/>
      <dgm:spPr/>
      <dgm:t>
        <a:bodyPr/>
        <a:lstStyle/>
        <a:p>
          <a:pPr rtl="0"/>
          <a:r>
            <a:rPr lang="uk-UA" dirty="0" smtClean="0"/>
            <a:t>отримання користі внаслідок використання переваг природного територіального проділу сучасних суспільстві</a:t>
          </a:r>
          <a:endParaRPr lang="ru-RU" dirty="0"/>
        </a:p>
      </dgm:t>
    </dgm:pt>
    <dgm:pt modelId="{C4B30E9C-41F4-4CB5-9CDF-82BBBA03C70A}" type="parTrans" cxnId="{E3CE1E96-A28D-40FA-B720-54363BE8F7D4}">
      <dgm:prSet/>
      <dgm:spPr/>
      <dgm:t>
        <a:bodyPr/>
        <a:lstStyle/>
        <a:p>
          <a:endParaRPr lang="ru-RU"/>
        </a:p>
      </dgm:t>
    </dgm:pt>
    <dgm:pt modelId="{837CAD5F-CE38-4719-A2CB-767EF97299D9}" type="sibTrans" cxnId="{E3CE1E96-A28D-40FA-B720-54363BE8F7D4}">
      <dgm:prSet/>
      <dgm:spPr/>
      <dgm:t>
        <a:bodyPr/>
        <a:lstStyle/>
        <a:p>
          <a:endParaRPr lang="ru-RU"/>
        </a:p>
      </dgm:t>
    </dgm:pt>
    <dgm:pt modelId="{33213385-9A79-4E39-9EE6-3F76FA3D2EBA}">
      <dgm:prSet/>
      <dgm:spPr/>
      <dgm:t>
        <a:bodyPr/>
        <a:lstStyle/>
        <a:p>
          <a:pPr rtl="0"/>
          <a:r>
            <a:rPr lang="uk-UA" smtClean="0"/>
            <a:t>розширення політичних прав регіону</a:t>
          </a:r>
          <a:endParaRPr lang="ru-RU"/>
        </a:p>
      </dgm:t>
    </dgm:pt>
    <dgm:pt modelId="{1A3B2F5C-C523-4932-A310-B5E984C8215C}" type="parTrans" cxnId="{D815CDE9-44F3-42BC-859C-13EC06C55379}">
      <dgm:prSet/>
      <dgm:spPr/>
      <dgm:t>
        <a:bodyPr/>
        <a:lstStyle/>
        <a:p>
          <a:endParaRPr lang="ru-RU"/>
        </a:p>
      </dgm:t>
    </dgm:pt>
    <dgm:pt modelId="{6578471F-C1DD-4CA9-BD91-ED55F8A7FC09}" type="sibTrans" cxnId="{D815CDE9-44F3-42BC-859C-13EC06C55379}">
      <dgm:prSet/>
      <dgm:spPr/>
      <dgm:t>
        <a:bodyPr/>
        <a:lstStyle/>
        <a:p>
          <a:endParaRPr lang="ru-RU"/>
        </a:p>
      </dgm:t>
    </dgm:pt>
    <dgm:pt modelId="{E9D0F6CC-5056-47F7-925A-3814F6532015}" type="pres">
      <dgm:prSet presAssocID="{7B3669A2-5985-4309-90FF-D3F52DEC22A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3DE815-24BB-43B5-9ECE-EBC784BA2DA9}" type="pres">
      <dgm:prSet presAssocID="{08EF8368-CB21-4BFE-B336-E1B04B9EE704}" presName="circle1" presStyleLbl="node1" presStyleIdx="0" presStyleCnt="2"/>
      <dgm:spPr/>
    </dgm:pt>
    <dgm:pt modelId="{EB9FF67B-A31E-431A-AEDE-17BAA865811D}" type="pres">
      <dgm:prSet presAssocID="{08EF8368-CB21-4BFE-B336-E1B04B9EE704}" presName="space" presStyleCnt="0"/>
      <dgm:spPr/>
    </dgm:pt>
    <dgm:pt modelId="{1A8D19AF-2D22-4FA6-9DA5-90A53B5AA2D1}" type="pres">
      <dgm:prSet presAssocID="{08EF8368-CB21-4BFE-B336-E1B04B9EE704}" presName="rect1" presStyleLbl="alignAcc1" presStyleIdx="0" presStyleCnt="2"/>
      <dgm:spPr/>
      <dgm:t>
        <a:bodyPr/>
        <a:lstStyle/>
        <a:p>
          <a:endParaRPr lang="ru-RU"/>
        </a:p>
      </dgm:t>
    </dgm:pt>
    <dgm:pt modelId="{BC55CA4D-2788-40C9-A18C-EEB73E9BDCAA}" type="pres">
      <dgm:prSet presAssocID="{33213385-9A79-4E39-9EE6-3F76FA3D2EBA}" presName="vertSpace2" presStyleLbl="node1" presStyleIdx="0" presStyleCnt="2"/>
      <dgm:spPr/>
    </dgm:pt>
    <dgm:pt modelId="{A5EC8C08-F25B-4ED9-AB5D-89613EA4C814}" type="pres">
      <dgm:prSet presAssocID="{33213385-9A79-4E39-9EE6-3F76FA3D2EBA}" presName="circle2" presStyleLbl="node1" presStyleIdx="1" presStyleCnt="2"/>
      <dgm:spPr/>
    </dgm:pt>
    <dgm:pt modelId="{98F6A598-C78A-4F8D-B24A-FAA5DE688662}" type="pres">
      <dgm:prSet presAssocID="{33213385-9A79-4E39-9EE6-3F76FA3D2EBA}" presName="rect2" presStyleLbl="alignAcc1" presStyleIdx="1" presStyleCnt="2"/>
      <dgm:spPr/>
      <dgm:t>
        <a:bodyPr/>
        <a:lstStyle/>
        <a:p>
          <a:endParaRPr lang="ru-RU"/>
        </a:p>
      </dgm:t>
    </dgm:pt>
    <dgm:pt modelId="{D478C778-5D00-4ED0-9CBE-D4817E4D72E1}" type="pres">
      <dgm:prSet presAssocID="{08EF8368-CB21-4BFE-B336-E1B04B9EE704}" presName="rect1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9747824-A6C6-4D0B-A218-D25324B2D3AC}" type="pres">
      <dgm:prSet presAssocID="{33213385-9A79-4E39-9EE6-3F76FA3D2EBA}" presName="rect2ParTxNoCh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CAE3CB0-15F0-4052-B637-8F14D3BFA066}" type="presOf" srcId="{7B3669A2-5985-4309-90FF-D3F52DEC22A9}" destId="{E9D0F6CC-5056-47F7-925A-3814F6532015}" srcOrd="0" destOrd="0" presId="urn:microsoft.com/office/officeart/2005/8/layout/target3"/>
    <dgm:cxn modelId="{ED34BF16-0334-447B-8AB0-87FBFFD6B155}" type="presOf" srcId="{08EF8368-CB21-4BFE-B336-E1B04B9EE704}" destId="{D478C778-5D00-4ED0-9CBE-D4817E4D72E1}" srcOrd="1" destOrd="0" presId="urn:microsoft.com/office/officeart/2005/8/layout/target3"/>
    <dgm:cxn modelId="{E3CE1E96-A28D-40FA-B720-54363BE8F7D4}" srcId="{7B3669A2-5985-4309-90FF-D3F52DEC22A9}" destId="{08EF8368-CB21-4BFE-B336-E1B04B9EE704}" srcOrd="0" destOrd="0" parTransId="{C4B30E9C-41F4-4CB5-9CDF-82BBBA03C70A}" sibTransId="{837CAD5F-CE38-4719-A2CB-767EF97299D9}"/>
    <dgm:cxn modelId="{686834E2-6D2D-4D12-936A-C3F8BA45EBDD}" type="presOf" srcId="{08EF8368-CB21-4BFE-B336-E1B04B9EE704}" destId="{1A8D19AF-2D22-4FA6-9DA5-90A53B5AA2D1}" srcOrd="0" destOrd="0" presId="urn:microsoft.com/office/officeart/2005/8/layout/target3"/>
    <dgm:cxn modelId="{178EE1D2-1B01-4339-9CE6-C7A8B145FE11}" type="presOf" srcId="{33213385-9A79-4E39-9EE6-3F76FA3D2EBA}" destId="{C9747824-A6C6-4D0B-A218-D25324B2D3AC}" srcOrd="1" destOrd="0" presId="urn:microsoft.com/office/officeart/2005/8/layout/target3"/>
    <dgm:cxn modelId="{D815CDE9-44F3-42BC-859C-13EC06C55379}" srcId="{7B3669A2-5985-4309-90FF-D3F52DEC22A9}" destId="{33213385-9A79-4E39-9EE6-3F76FA3D2EBA}" srcOrd="1" destOrd="0" parTransId="{1A3B2F5C-C523-4932-A310-B5E984C8215C}" sibTransId="{6578471F-C1DD-4CA9-BD91-ED55F8A7FC09}"/>
    <dgm:cxn modelId="{C4944678-6E3E-41BF-B2FE-ABD4AF2AF338}" type="presOf" srcId="{33213385-9A79-4E39-9EE6-3F76FA3D2EBA}" destId="{98F6A598-C78A-4F8D-B24A-FAA5DE688662}" srcOrd="0" destOrd="0" presId="urn:microsoft.com/office/officeart/2005/8/layout/target3"/>
    <dgm:cxn modelId="{51F1CBA6-4C37-4EF3-8D0F-CA220C77CDFD}" type="presParOf" srcId="{E9D0F6CC-5056-47F7-925A-3814F6532015}" destId="{853DE815-24BB-43B5-9ECE-EBC784BA2DA9}" srcOrd="0" destOrd="0" presId="urn:microsoft.com/office/officeart/2005/8/layout/target3"/>
    <dgm:cxn modelId="{9E27CF21-A45B-431F-BF03-FB46470D27D5}" type="presParOf" srcId="{E9D0F6CC-5056-47F7-925A-3814F6532015}" destId="{EB9FF67B-A31E-431A-AEDE-17BAA865811D}" srcOrd="1" destOrd="0" presId="urn:microsoft.com/office/officeart/2005/8/layout/target3"/>
    <dgm:cxn modelId="{E70786D3-D210-4D6F-BF7A-720CBCB656E3}" type="presParOf" srcId="{E9D0F6CC-5056-47F7-925A-3814F6532015}" destId="{1A8D19AF-2D22-4FA6-9DA5-90A53B5AA2D1}" srcOrd="2" destOrd="0" presId="urn:microsoft.com/office/officeart/2005/8/layout/target3"/>
    <dgm:cxn modelId="{9D59D292-A768-4557-B72F-CCD8799EBDF8}" type="presParOf" srcId="{E9D0F6CC-5056-47F7-925A-3814F6532015}" destId="{BC55CA4D-2788-40C9-A18C-EEB73E9BDCAA}" srcOrd="3" destOrd="0" presId="urn:microsoft.com/office/officeart/2005/8/layout/target3"/>
    <dgm:cxn modelId="{6AD35D0F-A14F-47B9-9E36-65CF67BE9516}" type="presParOf" srcId="{E9D0F6CC-5056-47F7-925A-3814F6532015}" destId="{A5EC8C08-F25B-4ED9-AB5D-89613EA4C814}" srcOrd="4" destOrd="0" presId="urn:microsoft.com/office/officeart/2005/8/layout/target3"/>
    <dgm:cxn modelId="{386A2200-27A4-4DFD-988B-5BA1EBE1BE11}" type="presParOf" srcId="{E9D0F6CC-5056-47F7-925A-3814F6532015}" destId="{98F6A598-C78A-4F8D-B24A-FAA5DE688662}" srcOrd="5" destOrd="0" presId="urn:microsoft.com/office/officeart/2005/8/layout/target3"/>
    <dgm:cxn modelId="{560C1513-A03A-4FF5-81D6-F6FE6CA38DFB}" type="presParOf" srcId="{E9D0F6CC-5056-47F7-925A-3814F6532015}" destId="{D478C778-5D00-4ED0-9CBE-D4817E4D72E1}" srcOrd="6" destOrd="0" presId="urn:microsoft.com/office/officeart/2005/8/layout/target3"/>
    <dgm:cxn modelId="{073A4EC9-0E0A-4718-BBF4-0D54EE54A412}" type="presParOf" srcId="{E9D0F6CC-5056-47F7-925A-3814F6532015}" destId="{C9747824-A6C6-4D0B-A218-D25324B2D3AC}" srcOrd="7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5EE7A8-D729-4118-8035-EDF625583945}" type="doc">
      <dgm:prSet loTypeId="urn:microsoft.com/office/officeart/2005/8/layout/vList2" loCatId="list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ru-RU"/>
        </a:p>
      </dgm:t>
    </dgm:pt>
    <dgm:pt modelId="{E1105857-72E1-4B66-9B9C-5A52149669A6}">
      <dgm:prSet/>
      <dgm:spPr/>
      <dgm:t>
        <a:bodyPr/>
        <a:lstStyle/>
        <a:p>
          <a:pPr rtl="0"/>
          <a:r>
            <a:rPr lang="uk-UA" smtClean="0"/>
            <a:t>регіональні ідентичність, регіональна самосвідомість (як передумови);</a:t>
          </a:r>
          <a:endParaRPr lang="ru-RU"/>
        </a:p>
      </dgm:t>
    </dgm:pt>
    <dgm:pt modelId="{2F28B1F8-2BF8-48DF-B4F5-8A67260C67A2}" type="parTrans" cxnId="{A843A687-0669-4FBF-AA74-203DA0E95BD1}">
      <dgm:prSet/>
      <dgm:spPr/>
      <dgm:t>
        <a:bodyPr/>
        <a:lstStyle/>
        <a:p>
          <a:endParaRPr lang="ru-RU"/>
        </a:p>
      </dgm:t>
    </dgm:pt>
    <dgm:pt modelId="{F64D68D4-45E8-498E-9EC4-0ACD09800162}" type="sibTrans" cxnId="{A843A687-0669-4FBF-AA74-203DA0E95BD1}">
      <dgm:prSet/>
      <dgm:spPr/>
      <dgm:t>
        <a:bodyPr/>
        <a:lstStyle/>
        <a:p>
          <a:endParaRPr lang="ru-RU"/>
        </a:p>
      </dgm:t>
    </dgm:pt>
    <dgm:pt modelId="{56C73708-5CDD-4C8A-8F50-83194B563C82}">
      <dgm:prSet/>
      <dgm:spPr/>
      <dgm:t>
        <a:bodyPr/>
        <a:lstStyle/>
        <a:p>
          <a:pPr rtl="0"/>
          <a:r>
            <a:rPr lang="uk-UA" smtClean="0"/>
            <a:t>суспільно-політичні рухи за втілення вимог в життя – одиничні, масові, більш-менш радикальні;</a:t>
          </a:r>
          <a:endParaRPr lang="ru-RU"/>
        </a:p>
      </dgm:t>
    </dgm:pt>
    <dgm:pt modelId="{75FDE3BB-CEC6-4E50-8C93-CA1330B2C987}" type="parTrans" cxnId="{A73EDF36-9E58-4D70-B6B8-56BB0444330F}">
      <dgm:prSet/>
      <dgm:spPr/>
      <dgm:t>
        <a:bodyPr/>
        <a:lstStyle/>
        <a:p>
          <a:endParaRPr lang="ru-RU"/>
        </a:p>
      </dgm:t>
    </dgm:pt>
    <dgm:pt modelId="{9EA065A6-9779-427D-909F-B7E7632F5D9B}" type="sibTrans" cxnId="{A73EDF36-9E58-4D70-B6B8-56BB0444330F}">
      <dgm:prSet/>
      <dgm:spPr/>
      <dgm:t>
        <a:bodyPr/>
        <a:lstStyle/>
        <a:p>
          <a:endParaRPr lang="ru-RU"/>
        </a:p>
      </dgm:t>
    </dgm:pt>
    <dgm:pt modelId="{C6D317DC-5731-4488-B1ED-781ABFB56AB3}">
      <dgm:prSet/>
      <dgm:spPr/>
      <dgm:t>
        <a:bodyPr/>
        <a:lstStyle/>
        <a:p>
          <a:pPr rtl="0"/>
          <a:r>
            <a:rPr lang="uk-UA" smtClean="0"/>
            <a:t>його результати в регіоналізації – визнання регіону повноправною формою організації суспільства, перерозподіл влади між центральним і регіональними рівнями на користь останнього.</a:t>
          </a:r>
          <a:endParaRPr lang="ru-RU"/>
        </a:p>
      </dgm:t>
    </dgm:pt>
    <dgm:pt modelId="{71E7505F-914A-4DBA-AA7F-4586F7814169}" type="parTrans" cxnId="{82831D02-8CD4-4F96-9B37-C05F7E9FC3CB}">
      <dgm:prSet/>
      <dgm:spPr/>
      <dgm:t>
        <a:bodyPr/>
        <a:lstStyle/>
        <a:p>
          <a:endParaRPr lang="ru-RU"/>
        </a:p>
      </dgm:t>
    </dgm:pt>
    <dgm:pt modelId="{73329CBA-3316-49E6-915B-1CF5C91EEC6A}" type="sibTrans" cxnId="{82831D02-8CD4-4F96-9B37-C05F7E9FC3CB}">
      <dgm:prSet/>
      <dgm:spPr/>
      <dgm:t>
        <a:bodyPr/>
        <a:lstStyle/>
        <a:p>
          <a:endParaRPr lang="ru-RU"/>
        </a:p>
      </dgm:t>
    </dgm:pt>
    <dgm:pt modelId="{6824D2B4-37D8-43AE-9955-AC453EAF92C7}" type="pres">
      <dgm:prSet presAssocID="{825EE7A8-D729-4118-8035-EDF62558394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CDAC638-5CF7-4397-84DF-BAEF713403F3}" type="pres">
      <dgm:prSet presAssocID="{E1105857-72E1-4B66-9B9C-5A52149669A6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BA18CB-E0FA-4AFF-A9AA-F25FDDF68870}" type="pres">
      <dgm:prSet presAssocID="{F64D68D4-45E8-498E-9EC4-0ACD09800162}" presName="spacer" presStyleCnt="0"/>
      <dgm:spPr/>
    </dgm:pt>
    <dgm:pt modelId="{76B481E9-507A-48B6-87EF-8D2B1B0129C2}" type="pres">
      <dgm:prSet presAssocID="{56C73708-5CDD-4C8A-8F50-83194B563C82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B7939B-A3DA-4C11-BADE-AA4F0737D9EC}" type="pres">
      <dgm:prSet presAssocID="{9EA065A6-9779-427D-909F-B7E7632F5D9B}" presName="spacer" presStyleCnt="0"/>
      <dgm:spPr/>
    </dgm:pt>
    <dgm:pt modelId="{4A99FB4B-9102-431D-BAF2-559B10904702}" type="pres">
      <dgm:prSet presAssocID="{C6D317DC-5731-4488-B1ED-781ABFB56AB3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3EDF36-9E58-4D70-B6B8-56BB0444330F}" srcId="{825EE7A8-D729-4118-8035-EDF625583945}" destId="{56C73708-5CDD-4C8A-8F50-83194B563C82}" srcOrd="1" destOrd="0" parTransId="{75FDE3BB-CEC6-4E50-8C93-CA1330B2C987}" sibTransId="{9EA065A6-9779-427D-909F-B7E7632F5D9B}"/>
    <dgm:cxn modelId="{2FFC785F-DF6F-4567-8348-A08995721C30}" type="presOf" srcId="{C6D317DC-5731-4488-B1ED-781ABFB56AB3}" destId="{4A99FB4B-9102-431D-BAF2-559B10904702}" srcOrd="0" destOrd="0" presId="urn:microsoft.com/office/officeart/2005/8/layout/vList2"/>
    <dgm:cxn modelId="{2F5E1381-4454-44CA-B8FD-57CA07C9063B}" type="presOf" srcId="{825EE7A8-D729-4118-8035-EDF625583945}" destId="{6824D2B4-37D8-43AE-9955-AC453EAF92C7}" srcOrd="0" destOrd="0" presId="urn:microsoft.com/office/officeart/2005/8/layout/vList2"/>
    <dgm:cxn modelId="{A843A687-0669-4FBF-AA74-203DA0E95BD1}" srcId="{825EE7A8-D729-4118-8035-EDF625583945}" destId="{E1105857-72E1-4B66-9B9C-5A52149669A6}" srcOrd="0" destOrd="0" parTransId="{2F28B1F8-2BF8-48DF-B4F5-8A67260C67A2}" sibTransId="{F64D68D4-45E8-498E-9EC4-0ACD09800162}"/>
    <dgm:cxn modelId="{82831D02-8CD4-4F96-9B37-C05F7E9FC3CB}" srcId="{825EE7A8-D729-4118-8035-EDF625583945}" destId="{C6D317DC-5731-4488-B1ED-781ABFB56AB3}" srcOrd="2" destOrd="0" parTransId="{71E7505F-914A-4DBA-AA7F-4586F7814169}" sibTransId="{73329CBA-3316-49E6-915B-1CF5C91EEC6A}"/>
    <dgm:cxn modelId="{F3168595-B1F2-484D-BFED-C402AB917F47}" type="presOf" srcId="{56C73708-5CDD-4C8A-8F50-83194B563C82}" destId="{76B481E9-507A-48B6-87EF-8D2B1B0129C2}" srcOrd="0" destOrd="0" presId="urn:microsoft.com/office/officeart/2005/8/layout/vList2"/>
    <dgm:cxn modelId="{B231A010-FB17-4CE7-8CE1-43164A9C6A94}" type="presOf" srcId="{E1105857-72E1-4B66-9B9C-5A52149669A6}" destId="{ACDAC638-5CF7-4397-84DF-BAEF713403F3}" srcOrd="0" destOrd="0" presId="urn:microsoft.com/office/officeart/2005/8/layout/vList2"/>
    <dgm:cxn modelId="{0F3890C1-29EA-470F-A000-C8D277ADD2C2}" type="presParOf" srcId="{6824D2B4-37D8-43AE-9955-AC453EAF92C7}" destId="{ACDAC638-5CF7-4397-84DF-BAEF713403F3}" srcOrd="0" destOrd="0" presId="urn:microsoft.com/office/officeart/2005/8/layout/vList2"/>
    <dgm:cxn modelId="{2B6B71A8-2EF9-4B5F-B021-57D41A378252}" type="presParOf" srcId="{6824D2B4-37D8-43AE-9955-AC453EAF92C7}" destId="{30BA18CB-E0FA-4AFF-A9AA-F25FDDF68870}" srcOrd="1" destOrd="0" presId="urn:microsoft.com/office/officeart/2005/8/layout/vList2"/>
    <dgm:cxn modelId="{9E9800B1-D5F0-40F3-B361-3534A1466E2C}" type="presParOf" srcId="{6824D2B4-37D8-43AE-9955-AC453EAF92C7}" destId="{76B481E9-507A-48B6-87EF-8D2B1B0129C2}" srcOrd="2" destOrd="0" presId="urn:microsoft.com/office/officeart/2005/8/layout/vList2"/>
    <dgm:cxn modelId="{16697598-B76A-42E9-AED5-64425525A81A}" type="presParOf" srcId="{6824D2B4-37D8-43AE-9955-AC453EAF92C7}" destId="{8DB7939B-A3DA-4C11-BADE-AA4F0737D9EC}" srcOrd="3" destOrd="0" presId="urn:microsoft.com/office/officeart/2005/8/layout/vList2"/>
    <dgm:cxn modelId="{46107C23-D272-4759-88FA-E0E2EB18BF49}" type="presParOf" srcId="{6824D2B4-37D8-43AE-9955-AC453EAF92C7}" destId="{4A99FB4B-9102-431D-BAF2-559B109047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261C2D0-EA9B-44DB-8020-2D3D3C1B0EF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2054E4C4-C169-451E-A02C-C675094DC4C5}">
      <dgm:prSet/>
      <dgm:spPr/>
      <dgm:t>
        <a:bodyPr/>
        <a:lstStyle/>
        <a:p>
          <a:pPr rtl="0"/>
          <a:r>
            <a:rPr lang="uk-UA" smtClean="0"/>
            <a:t>культурний – вимоги культурної автономії – розвиток культури, релігія, викладання рідною мовою</a:t>
          </a:r>
          <a:endParaRPr lang="ru-RU"/>
        </a:p>
      </dgm:t>
    </dgm:pt>
    <dgm:pt modelId="{7924BB5E-A4B7-441F-BE2F-CFC8635A4A4B}" type="parTrans" cxnId="{C2599818-55C2-4C15-AF39-24AC78DD3D68}">
      <dgm:prSet/>
      <dgm:spPr/>
      <dgm:t>
        <a:bodyPr/>
        <a:lstStyle/>
        <a:p>
          <a:endParaRPr lang="ru-RU"/>
        </a:p>
      </dgm:t>
    </dgm:pt>
    <dgm:pt modelId="{8E8A166D-0469-44BD-833A-2DFB54E90CC9}" type="sibTrans" cxnId="{C2599818-55C2-4C15-AF39-24AC78DD3D68}">
      <dgm:prSet/>
      <dgm:spPr/>
      <dgm:t>
        <a:bodyPr/>
        <a:lstStyle/>
        <a:p>
          <a:endParaRPr lang="ru-RU"/>
        </a:p>
      </dgm:t>
    </dgm:pt>
    <dgm:pt modelId="{465E6BAF-C4FC-4BDF-B94C-E1D61EB71BE9}">
      <dgm:prSet/>
      <dgm:spPr/>
      <dgm:t>
        <a:bodyPr/>
        <a:lstStyle/>
        <a:p>
          <a:pPr rtl="0"/>
          <a:r>
            <a:rPr lang="uk-UA" smtClean="0"/>
            <a:t>економічний – артикуляція економічних інтересів (тарифи, податки)</a:t>
          </a:r>
          <a:endParaRPr lang="ru-RU"/>
        </a:p>
      </dgm:t>
    </dgm:pt>
    <dgm:pt modelId="{7B88B8DF-BCCD-481D-8817-7AEBB026D6A5}" type="parTrans" cxnId="{EDC426C4-ADC1-436D-8C2D-DB362345213F}">
      <dgm:prSet/>
      <dgm:spPr/>
      <dgm:t>
        <a:bodyPr/>
        <a:lstStyle/>
        <a:p>
          <a:endParaRPr lang="ru-RU"/>
        </a:p>
      </dgm:t>
    </dgm:pt>
    <dgm:pt modelId="{E73C1E87-DFFC-4AD0-9DB4-E9665B667392}" type="sibTrans" cxnId="{EDC426C4-ADC1-436D-8C2D-DB362345213F}">
      <dgm:prSet/>
      <dgm:spPr/>
      <dgm:t>
        <a:bodyPr/>
        <a:lstStyle/>
        <a:p>
          <a:endParaRPr lang="ru-RU"/>
        </a:p>
      </dgm:t>
    </dgm:pt>
    <dgm:pt modelId="{8504F5B5-4E09-43C0-85FA-19A4D55B053D}">
      <dgm:prSet/>
      <dgm:spPr/>
      <dgm:t>
        <a:bodyPr/>
        <a:lstStyle/>
        <a:p>
          <a:pPr rtl="0"/>
          <a:r>
            <a:rPr lang="uk-UA" smtClean="0"/>
            <a:t>політичний – вимога змінити існуючу систему повноважень і компетенцій.</a:t>
          </a:r>
          <a:endParaRPr lang="ru-RU"/>
        </a:p>
      </dgm:t>
    </dgm:pt>
    <dgm:pt modelId="{FA9B4A6F-66D7-4927-BC0F-5474A47B9F30}" type="parTrans" cxnId="{9095E5B8-699B-4126-9602-EFFA66ECC497}">
      <dgm:prSet/>
      <dgm:spPr/>
      <dgm:t>
        <a:bodyPr/>
        <a:lstStyle/>
        <a:p>
          <a:endParaRPr lang="ru-RU"/>
        </a:p>
      </dgm:t>
    </dgm:pt>
    <dgm:pt modelId="{7FA20583-BE53-479A-A689-759323E00B55}" type="sibTrans" cxnId="{9095E5B8-699B-4126-9602-EFFA66ECC497}">
      <dgm:prSet/>
      <dgm:spPr/>
      <dgm:t>
        <a:bodyPr/>
        <a:lstStyle/>
        <a:p>
          <a:endParaRPr lang="ru-RU"/>
        </a:p>
      </dgm:t>
    </dgm:pt>
    <dgm:pt modelId="{A9503D78-16B0-434F-9B2D-67FFD82D1839}" type="pres">
      <dgm:prSet presAssocID="{E261C2D0-EA9B-44DB-8020-2D3D3C1B0EF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60F31B-E902-498A-9594-0B71B110982E}" type="pres">
      <dgm:prSet presAssocID="{2054E4C4-C169-451E-A02C-C675094DC4C5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57A0DD-0A82-401B-A489-75AFE7808873}" type="pres">
      <dgm:prSet presAssocID="{8E8A166D-0469-44BD-833A-2DFB54E90CC9}" presName="spacer" presStyleCnt="0"/>
      <dgm:spPr/>
    </dgm:pt>
    <dgm:pt modelId="{80755A3A-0C59-4509-9C1A-5721B0487A1E}" type="pres">
      <dgm:prSet presAssocID="{465E6BAF-C4FC-4BDF-B94C-E1D61EB71BE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EFC9B4-B8E0-4C51-BC44-B8A70B3032C4}" type="pres">
      <dgm:prSet presAssocID="{E73C1E87-DFFC-4AD0-9DB4-E9665B667392}" presName="spacer" presStyleCnt="0"/>
      <dgm:spPr/>
    </dgm:pt>
    <dgm:pt modelId="{AB53F609-7931-4E89-B7C8-D94DBDE587EB}" type="pres">
      <dgm:prSet presAssocID="{8504F5B5-4E09-43C0-85FA-19A4D55B053D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45F9D0D-FE7D-42F1-AD4D-4A9EC5D56145}" type="presOf" srcId="{8504F5B5-4E09-43C0-85FA-19A4D55B053D}" destId="{AB53F609-7931-4E89-B7C8-D94DBDE587EB}" srcOrd="0" destOrd="0" presId="urn:microsoft.com/office/officeart/2005/8/layout/vList2"/>
    <dgm:cxn modelId="{C2599818-55C2-4C15-AF39-24AC78DD3D68}" srcId="{E261C2D0-EA9B-44DB-8020-2D3D3C1B0EFB}" destId="{2054E4C4-C169-451E-A02C-C675094DC4C5}" srcOrd="0" destOrd="0" parTransId="{7924BB5E-A4B7-441F-BE2F-CFC8635A4A4B}" sibTransId="{8E8A166D-0469-44BD-833A-2DFB54E90CC9}"/>
    <dgm:cxn modelId="{28C76E1F-7BE1-4D0E-9090-583CDF6EE5EE}" type="presOf" srcId="{2054E4C4-C169-451E-A02C-C675094DC4C5}" destId="{DF60F31B-E902-498A-9594-0B71B110982E}" srcOrd="0" destOrd="0" presId="urn:microsoft.com/office/officeart/2005/8/layout/vList2"/>
    <dgm:cxn modelId="{739DD3EB-08DA-492A-9F73-14708BA9DE8E}" type="presOf" srcId="{E261C2D0-EA9B-44DB-8020-2D3D3C1B0EFB}" destId="{A9503D78-16B0-434F-9B2D-67FFD82D1839}" srcOrd="0" destOrd="0" presId="urn:microsoft.com/office/officeart/2005/8/layout/vList2"/>
    <dgm:cxn modelId="{9095E5B8-699B-4126-9602-EFFA66ECC497}" srcId="{E261C2D0-EA9B-44DB-8020-2D3D3C1B0EFB}" destId="{8504F5B5-4E09-43C0-85FA-19A4D55B053D}" srcOrd="2" destOrd="0" parTransId="{FA9B4A6F-66D7-4927-BC0F-5474A47B9F30}" sibTransId="{7FA20583-BE53-479A-A689-759323E00B55}"/>
    <dgm:cxn modelId="{EDC426C4-ADC1-436D-8C2D-DB362345213F}" srcId="{E261C2D0-EA9B-44DB-8020-2D3D3C1B0EFB}" destId="{465E6BAF-C4FC-4BDF-B94C-E1D61EB71BE9}" srcOrd="1" destOrd="0" parTransId="{7B88B8DF-BCCD-481D-8817-7AEBB026D6A5}" sibTransId="{E73C1E87-DFFC-4AD0-9DB4-E9665B667392}"/>
    <dgm:cxn modelId="{317E17BA-2260-4D35-8635-68862D11777A}" type="presOf" srcId="{465E6BAF-C4FC-4BDF-B94C-E1D61EB71BE9}" destId="{80755A3A-0C59-4509-9C1A-5721B0487A1E}" srcOrd="0" destOrd="0" presId="urn:microsoft.com/office/officeart/2005/8/layout/vList2"/>
    <dgm:cxn modelId="{58FF9C17-A115-45C2-B01D-7AFE54D2F0DD}" type="presParOf" srcId="{A9503D78-16B0-434F-9B2D-67FFD82D1839}" destId="{DF60F31B-E902-498A-9594-0B71B110982E}" srcOrd="0" destOrd="0" presId="urn:microsoft.com/office/officeart/2005/8/layout/vList2"/>
    <dgm:cxn modelId="{69B08EDD-C61D-4300-80DA-A8E168B11CAD}" type="presParOf" srcId="{A9503D78-16B0-434F-9B2D-67FFD82D1839}" destId="{A257A0DD-0A82-401B-A489-75AFE7808873}" srcOrd="1" destOrd="0" presId="urn:microsoft.com/office/officeart/2005/8/layout/vList2"/>
    <dgm:cxn modelId="{B86B3801-619C-4EF8-A5A5-645EC1E7164D}" type="presParOf" srcId="{A9503D78-16B0-434F-9B2D-67FFD82D1839}" destId="{80755A3A-0C59-4509-9C1A-5721B0487A1E}" srcOrd="2" destOrd="0" presId="urn:microsoft.com/office/officeart/2005/8/layout/vList2"/>
    <dgm:cxn modelId="{19553C53-F901-4D37-94FF-036B633A9FF3}" type="presParOf" srcId="{A9503D78-16B0-434F-9B2D-67FFD82D1839}" destId="{91EFC9B4-B8E0-4C51-BC44-B8A70B3032C4}" srcOrd="3" destOrd="0" presId="urn:microsoft.com/office/officeart/2005/8/layout/vList2"/>
    <dgm:cxn modelId="{7F93FAD6-EAA7-491F-99B3-7C95D3881605}" type="presParOf" srcId="{A9503D78-16B0-434F-9B2D-67FFD82D1839}" destId="{AB53F609-7931-4E89-B7C8-D94DBDE587EB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892656-32F0-4F7E-B436-4D0C6D1FD832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39F37922-EEE8-4198-B3FA-9EC7E7B81FA3}">
      <dgm:prSet/>
      <dgm:spPr/>
      <dgm:t>
        <a:bodyPr/>
        <a:lstStyle/>
        <a:p>
          <a:pPr rtl="0"/>
          <a:r>
            <a:rPr lang="uk-UA" dirty="0" smtClean="0"/>
            <a:t>поміркований</a:t>
          </a:r>
          <a:endParaRPr lang="ru-RU" dirty="0"/>
        </a:p>
      </dgm:t>
    </dgm:pt>
    <dgm:pt modelId="{06838685-E307-426C-BE25-92A3B7A4E325}" type="parTrans" cxnId="{0EB53CCF-5B0C-4AD9-A02D-16BC6E6A8EC4}">
      <dgm:prSet/>
      <dgm:spPr/>
      <dgm:t>
        <a:bodyPr/>
        <a:lstStyle/>
        <a:p>
          <a:endParaRPr lang="ru-RU"/>
        </a:p>
      </dgm:t>
    </dgm:pt>
    <dgm:pt modelId="{433C0A70-CDB6-498E-BD42-37626617A0D3}" type="sibTrans" cxnId="{0EB53CCF-5B0C-4AD9-A02D-16BC6E6A8EC4}">
      <dgm:prSet/>
      <dgm:spPr/>
      <dgm:t>
        <a:bodyPr/>
        <a:lstStyle/>
        <a:p>
          <a:endParaRPr lang="ru-RU"/>
        </a:p>
      </dgm:t>
    </dgm:pt>
    <dgm:pt modelId="{6C018908-BA9C-45A8-A0DF-83FF8FB24BFB}">
      <dgm:prSet/>
      <dgm:spPr/>
      <dgm:t>
        <a:bodyPr/>
        <a:lstStyle/>
        <a:p>
          <a:pPr rtl="0"/>
          <a:r>
            <a:rPr lang="uk-UA" smtClean="0"/>
            <a:t>радикальний</a:t>
          </a:r>
          <a:endParaRPr lang="ru-RU"/>
        </a:p>
      </dgm:t>
    </dgm:pt>
    <dgm:pt modelId="{83DCA9C1-104F-4CDD-B6E7-BFE4BA2DDF03}" type="parTrans" cxnId="{4B2BCDE1-00D4-4DFB-A083-BE4EC6BDED75}">
      <dgm:prSet/>
      <dgm:spPr/>
      <dgm:t>
        <a:bodyPr/>
        <a:lstStyle/>
        <a:p>
          <a:endParaRPr lang="ru-RU"/>
        </a:p>
      </dgm:t>
    </dgm:pt>
    <dgm:pt modelId="{5A7682CC-98AC-4BE9-AF57-5CD68A70460A}" type="sibTrans" cxnId="{4B2BCDE1-00D4-4DFB-A083-BE4EC6BDED75}">
      <dgm:prSet/>
      <dgm:spPr/>
      <dgm:t>
        <a:bodyPr/>
        <a:lstStyle/>
        <a:p>
          <a:endParaRPr lang="ru-RU"/>
        </a:p>
      </dgm:t>
    </dgm:pt>
    <dgm:pt modelId="{08A82DEB-1D6E-465B-910F-28DD14FA0947}" type="pres">
      <dgm:prSet presAssocID="{57892656-32F0-4F7E-B436-4D0C6D1FD83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909A9D6-21EB-4DF1-8AA7-A6107B1E39E0}" type="pres">
      <dgm:prSet presAssocID="{39F37922-EEE8-4198-B3FA-9EC7E7B81FA3}" presName="hierRoot1" presStyleCnt="0">
        <dgm:presLayoutVars>
          <dgm:hierBranch val="init"/>
        </dgm:presLayoutVars>
      </dgm:prSet>
      <dgm:spPr/>
    </dgm:pt>
    <dgm:pt modelId="{78377231-4A51-49BC-9324-5A3F9DBEAE67}" type="pres">
      <dgm:prSet presAssocID="{39F37922-EEE8-4198-B3FA-9EC7E7B81FA3}" presName="rootComposite1" presStyleCnt="0"/>
      <dgm:spPr/>
    </dgm:pt>
    <dgm:pt modelId="{74F18015-7A16-4C7C-8DCD-582EB1E4622B}" type="pres">
      <dgm:prSet presAssocID="{39F37922-EEE8-4198-B3FA-9EC7E7B81FA3}" presName="rootText1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1E222AE-CA8A-41CB-91F7-C2641FEE1E2B}" type="pres">
      <dgm:prSet presAssocID="{39F37922-EEE8-4198-B3FA-9EC7E7B81FA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DE6D1BF-BA26-4386-8F88-CE695FF3EF8F}" type="pres">
      <dgm:prSet presAssocID="{39F37922-EEE8-4198-B3FA-9EC7E7B81FA3}" presName="hierChild2" presStyleCnt="0"/>
      <dgm:spPr/>
    </dgm:pt>
    <dgm:pt modelId="{4789B7EF-8B19-4066-BC29-E2DE6A89495D}" type="pres">
      <dgm:prSet presAssocID="{39F37922-EEE8-4198-B3FA-9EC7E7B81FA3}" presName="hierChild3" presStyleCnt="0"/>
      <dgm:spPr/>
    </dgm:pt>
    <dgm:pt modelId="{C607B295-143E-4C2F-92A1-9F1447953C80}" type="pres">
      <dgm:prSet presAssocID="{6C018908-BA9C-45A8-A0DF-83FF8FB24BFB}" presName="hierRoot1" presStyleCnt="0">
        <dgm:presLayoutVars>
          <dgm:hierBranch val="init"/>
        </dgm:presLayoutVars>
      </dgm:prSet>
      <dgm:spPr/>
    </dgm:pt>
    <dgm:pt modelId="{D18FC2E6-774C-4A5E-A546-22A3493BB01A}" type="pres">
      <dgm:prSet presAssocID="{6C018908-BA9C-45A8-A0DF-83FF8FB24BFB}" presName="rootComposite1" presStyleCnt="0"/>
      <dgm:spPr/>
    </dgm:pt>
    <dgm:pt modelId="{CC2BD7D1-9E84-4895-A52D-1E9E0A5504A1}" type="pres">
      <dgm:prSet presAssocID="{6C018908-BA9C-45A8-A0DF-83FF8FB24BFB}" presName="rootText1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DAB83D-48FC-4F60-8B03-36B5066B505B}" type="pres">
      <dgm:prSet presAssocID="{6C018908-BA9C-45A8-A0DF-83FF8FB24BFB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9AB8296-0859-49A2-9928-7EF6D7B66550}" type="pres">
      <dgm:prSet presAssocID="{6C018908-BA9C-45A8-A0DF-83FF8FB24BFB}" presName="hierChild2" presStyleCnt="0"/>
      <dgm:spPr/>
    </dgm:pt>
    <dgm:pt modelId="{7F589506-D194-4822-A5DA-42AF8FF18B04}" type="pres">
      <dgm:prSet presAssocID="{6C018908-BA9C-45A8-A0DF-83FF8FB24BFB}" presName="hierChild3" presStyleCnt="0"/>
      <dgm:spPr/>
    </dgm:pt>
  </dgm:ptLst>
  <dgm:cxnLst>
    <dgm:cxn modelId="{4B2BCDE1-00D4-4DFB-A083-BE4EC6BDED75}" srcId="{57892656-32F0-4F7E-B436-4D0C6D1FD832}" destId="{6C018908-BA9C-45A8-A0DF-83FF8FB24BFB}" srcOrd="1" destOrd="0" parTransId="{83DCA9C1-104F-4CDD-B6E7-BFE4BA2DDF03}" sibTransId="{5A7682CC-98AC-4BE9-AF57-5CD68A70460A}"/>
    <dgm:cxn modelId="{A41FF277-6DE8-434D-9342-837A925EB719}" type="presOf" srcId="{57892656-32F0-4F7E-B436-4D0C6D1FD832}" destId="{08A82DEB-1D6E-465B-910F-28DD14FA0947}" srcOrd="0" destOrd="0" presId="urn:microsoft.com/office/officeart/2005/8/layout/orgChart1"/>
    <dgm:cxn modelId="{17B2E50E-C886-48EE-BCC4-37FD7C796A70}" type="presOf" srcId="{6C018908-BA9C-45A8-A0DF-83FF8FB24BFB}" destId="{20DAB83D-48FC-4F60-8B03-36B5066B505B}" srcOrd="1" destOrd="0" presId="urn:microsoft.com/office/officeart/2005/8/layout/orgChart1"/>
    <dgm:cxn modelId="{0EB53CCF-5B0C-4AD9-A02D-16BC6E6A8EC4}" srcId="{57892656-32F0-4F7E-B436-4D0C6D1FD832}" destId="{39F37922-EEE8-4198-B3FA-9EC7E7B81FA3}" srcOrd="0" destOrd="0" parTransId="{06838685-E307-426C-BE25-92A3B7A4E325}" sibTransId="{433C0A70-CDB6-498E-BD42-37626617A0D3}"/>
    <dgm:cxn modelId="{588A8779-2958-48FC-9E9D-AAFCE15CBCB1}" type="presOf" srcId="{6C018908-BA9C-45A8-A0DF-83FF8FB24BFB}" destId="{CC2BD7D1-9E84-4895-A52D-1E9E0A5504A1}" srcOrd="0" destOrd="0" presId="urn:microsoft.com/office/officeart/2005/8/layout/orgChart1"/>
    <dgm:cxn modelId="{8D023911-81D2-4C3F-923C-01F7F9F7253E}" type="presOf" srcId="{39F37922-EEE8-4198-B3FA-9EC7E7B81FA3}" destId="{74F18015-7A16-4C7C-8DCD-582EB1E4622B}" srcOrd="0" destOrd="0" presId="urn:microsoft.com/office/officeart/2005/8/layout/orgChart1"/>
    <dgm:cxn modelId="{3EA40857-8021-4007-8393-CCE1B37EABD8}" type="presOf" srcId="{39F37922-EEE8-4198-B3FA-9EC7E7B81FA3}" destId="{11E222AE-CA8A-41CB-91F7-C2641FEE1E2B}" srcOrd="1" destOrd="0" presId="urn:microsoft.com/office/officeart/2005/8/layout/orgChart1"/>
    <dgm:cxn modelId="{37C7575A-C5DD-4205-8E3C-24967BC9026A}" type="presParOf" srcId="{08A82DEB-1D6E-465B-910F-28DD14FA0947}" destId="{F909A9D6-21EB-4DF1-8AA7-A6107B1E39E0}" srcOrd="0" destOrd="0" presId="urn:microsoft.com/office/officeart/2005/8/layout/orgChart1"/>
    <dgm:cxn modelId="{E64C298C-3F82-4938-9EFE-C53AD1A43193}" type="presParOf" srcId="{F909A9D6-21EB-4DF1-8AA7-A6107B1E39E0}" destId="{78377231-4A51-49BC-9324-5A3F9DBEAE67}" srcOrd="0" destOrd="0" presId="urn:microsoft.com/office/officeart/2005/8/layout/orgChart1"/>
    <dgm:cxn modelId="{7A158B20-4902-4EA9-8987-D901CB7444EF}" type="presParOf" srcId="{78377231-4A51-49BC-9324-5A3F9DBEAE67}" destId="{74F18015-7A16-4C7C-8DCD-582EB1E4622B}" srcOrd="0" destOrd="0" presId="urn:microsoft.com/office/officeart/2005/8/layout/orgChart1"/>
    <dgm:cxn modelId="{EF829232-3FCC-4D51-AD7B-AA8A946560CA}" type="presParOf" srcId="{78377231-4A51-49BC-9324-5A3F9DBEAE67}" destId="{11E222AE-CA8A-41CB-91F7-C2641FEE1E2B}" srcOrd="1" destOrd="0" presId="urn:microsoft.com/office/officeart/2005/8/layout/orgChart1"/>
    <dgm:cxn modelId="{54F09FA6-CAE8-40AB-AAE6-A512BB4F875B}" type="presParOf" srcId="{F909A9D6-21EB-4DF1-8AA7-A6107B1E39E0}" destId="{FDE6D1BF-BA26-4386-8F88-CE695FF3EF8F}" srcOrd="1" destOrd="0" presId="urn:microsoft.com/office/officeart/2005/8/layout/orgChart1"/>
    <dgm:cxn modelId="{7F5E679A-93E6-498D-B5D3-688B2724C1B6}" type="presParOf" srcId="{F909A9D6-21EB-4DF1-8AA7-A6107B1E39E0}" destId="{4789B7EF-8B19-4066-BC29-E2DE6A89495D}" srcOrd="2" destOrd="0" presId="urn:microsoft.com/office/officeart/2005/8/layout/orgChart1"/>
    <dgm:cxn modelId="{41F2E944-8297-4CF6-971D-F82C168F8D0C}" type="presParOf" srcId="{08A82DEB-1D6E-465B-910F-28DD14FA0947}" destId="{C607B295-143E-4C2F-92A1-9F1447953C80}" srcOrd="1" destOrd="0" presId="urn:microsoft.com/office/officeart/2005/8/layout/orgChart1"/>
    <dgm:cxn modelId="{C0AF5084-2E23-4E0B-A89D-F76C637DDA73}" type="presParOf" srcId="{C607B295-143E-4C2F-92A1-9F1447953C80}" destId="{D18FC2E6-774C-4A5E-A546-22A3493BB01A}" srcOrd="0" destOrd="0" presId="urn:microsoft.com/office/officeart/2005/8/layout/orgChart1"/>
    <dgm:cxn modelId="{A43F14CC-0DB1-4F2D-B9FF-C277E79C7834}" type="presParOf" srcId="{D18FC2E6-774C-4A5E-A546-22A3493BB01A}" destId="{CC2BD7D1-9E84-4895-A52D-1E9E0A5504A1}" srcOrd="0" destOrd="0" presId="urn:microsoft.com/office/officeart/2005/8/layout/orgChart1"/>
    <dgm:cxn modelId="{074037A6-105C-4094-AA73-D2A2DDB95B95}" type="presParOf" srcId="{D18FC2E6-774C-4A5E-A546-22A3493BB01A}" destId="{20DAB83D-48FC-4F60-8B03-36B5066B505B}" srcOrd="1" destOrd="0" presId="urn:microsoft.com/office/officeart/2005/8/layout/orgChart1"/>
    <dgm:cxn modelId="{CE70F1DA-9AFC-4E69-9C6F-687969A23BBA}" type="presParOf" srcId="{C607B295-143E-4C2F-92A1-9F1447953C80}" destId="{29AB8296-0859-49A2-9928-7EF6D7B66550}" srcOrd="1" destOrd="0" presId="urn:microsoft.com/office/officeart/2005/8/layout/orgChart1"/>
    <dgm:cxn modelId="{3F14ADD9-D049-420D-B8A1-7A575C97186A}" type="presParOf" srcId="{C607B295-143E-4C2F-92A1-9F1447953C80}" destId="{7F589506-D194-4822-A5DA-42AF8FF18B0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78DA2A-3AD4-496A-87CA-EEA67384DE4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00915BE2-0A28-4DFB-AEDC-18E0F36528C7}">
      <dgm:prSet/>
      <dgm:spPr/>
      <dgm:t>
        <a:bodyPr/>
        <a:lstStyle/>
        <a:p>
          <a:pPr rtl="0"/>
          <a:r>
            <a:rPr lang="uk-UA" smtClean="0"/>
            <a:t>адміністративна</a:t>
          </a:r>
          <a:endParaRPr lang="ru-RU"/>
        </a:p>
      </dgm:t>
    </dgm:pt>
    <dgm:pt modelId="{6034E006-CD2B-4476-8CE4-E593203AC22D}" type="parTrans" cxnId="{A10FBD67-4CA7-40C8-AFCB-9814F32B2576}">
      <dgm:prSet/>
      <dgm:spPr/>
      <dgm:t>
        <a:bodyPr/>
        <a:lstStyle/>
        <a:p>
          <a:endParaRPr lang="ru-RU"/>
        </a:p>
      </dgm:t>
    </dgm:pt>
    <dgm:pt modelId="{2304C877-6B10-417B-8A4B-9C05A3A964E8}" type="sibTrans" cxnId="{A10FBD67-4CA7-40C8-AFCB-9814F32B2576}">
      <dgm:prSet/>
      <dgm:spPr/>
      <dgm:t>
        <a:bodyPr/>
        <a:lstStyle/>
        <a:p>
          <a:endParaRPr lang="ru-RU"/>
        </a:p>
      </dgm:t>
    </dgm:pt>
    <dgm:pt modelId="{C93412AE-4782-4B6A-88E4-C5D89D797B62}">
      <dgm:prSet/>
      <dgm:spPr/>
      <dgm:t>
        <a:bodyPr/>
        <a:lstStyle/>
        <a:p>
          <a:pPr rtl="0"/>
          <a:r>
            <a:rPr lang="uk-UA" smtClean="0"/>
            <a:t>регіоналізація через існуючі органи місцевого самоврядування</a:t>
          </a:r>
          <a:endParaRPr lang="ru-RU"/>
        </a:p>
      </dgm:t>
    </dgm:pt>
    <dgm:pt modelId="{65659F22-A9BC-47D5-859F-5C3A3779140E}" type="parTrans" cxnId="{52A89B1D-EF46-45E4-8374-26184A3E3E23}">
      <dgm:prSet/>
      <dgm:spPr/>
      <dgm:t>
        <a:bodyPr/>
        <a:lstStyle/>
        <a:p>
          <a:endParaRPr lang="ru-RU"/>
        </a:p>
      </dgm:t>
    </dgm:pt>
    <dgm:pt modelId="{452CFA43-A0A8-42D2-B2D6-5E7697FE86CD}" type="sibTrans" cxnId="{52A89B1D-EF46-45E4-8374-26184A3E3E23}">
      <dgm:prSet/>
      <dgm:spPr/>
      <dgm:t>
        <a:bodyPr/>
        <a:lstStyle/>
        <a:p>
          <a:endParaRPr lang="ru-RU"/>
        </a:p>
      </dgm:t>
    </dgm:pt>
    <dgm:pt modelId="{67A842CC-AB1F-4454-9D12-12E1613A49F0}">
      <dgm:prSet/>
      <dgm:spPr/>
      <dgm:t>
        <a:bodyPr/>
        <a:lstStyle/>
        <a:p>
          <a:pPr rtl="0"/>
          <a:r>
            <a:rPr lang="uk-UA" smtClean="0"/>
            <a:t>регіональна децентралізація</a:t>
          </a:r>
          <a:endParaRPr lang="ru-RU"/>
        </a:p>
      </dgm:t>
    </dgm:pt>
    <dgm:pt modelId="{33FF23FE-5F33-40F1-A26D-CD59D372B9EA}" type="parTrans" cxnId="{4D670AFF-B1F5-4E62-8408-BFF084A78BEA}">
      <dgm:prSet/>
      <dgm:spPr/>
      <dgm:t>
        <a:bodyPr/>
        <a:lstStyle/>
        <a:p>
          <a:endParaRPr lang="ru-RU"/>
        </a:p>
      </dgm:t>
    </dgm:pt>
    <dgm:pt modelId="{6650D3BE-FCFA-4EAF-B20F-6B2039AD6E4F}" type="sibTrans" cxnId="{4D670AFF-B1F5-4E62-8408-BFF084A78BEA}">
      <dgm:prSet/>
      <dgm:spPr/>
      <dgm:t>
        <a:bodyPr/>
        <a:lstStyle/>
        <a:p>
          <a:endParaRPr lang="ru-RU"/>
        </a:p>
      </dgm:t>
    </dgm:pt>
    <dgm:pt modelId="{1646D0E3-9A7D-453F-80B9-03089C365A9E}">
      <dgm:prSet/>
      <dgm:spPr/>
      <dgm:t>
        <a:bodyPr/>
        <a:lstStyle/>
        <a:p>
          <a:pPr rtl="0"/>
          <a:r>
            <a:rPr lang="uk-UA" smtClean="0"/>
            <a:t>регіональна автономія</a:t>
          </a:r>
          <a:endParaRPr lang="ru-RU"/>
        </a:p>
      </dgm:t>
    </dgm:pt>
    <dgm:pt modelId="{D174BFE2-8AC6-42B7-A0AD-8DB3622174FA}" type="parTrans" cxnId="{DEE8B74A-CBE1-4FB8-8B40-894195BF49E4}">
      <dgm:prSet/>
      <dgm:spPr/>
      <dgm:t>
        <a:bodyPr/>
        <a:lstStyle/>
        <a:p>
          <a:endParaRPr lang="ru-RU"/>
        </a:p>
      </dgm:t>
    </dgm:pt>
    <dgm:pt modelId="{4EC3FC7C-4AB0-4693-A43F-49C4902A1FFA}" type="sibTrans" cxnId="{DEE8B74A-CBE1-4FB8-8B40-894195BF49E4}">
      <dgm:prSet/>
      <dgm:spPr/>
      <dgm:t>
        <a:bodyPr/>
        <a:lstStyle/>
        <a:p>
          <a:endParaRPr lang="ru-RU"/>
        </a:p>
      </dgm:t>
    </dgm:pt>
    <dgm:pt modelId="{D075194E-3944-45F1-9406-D7B612278209}">
      <dgm:prSet/>
      <dgm:spPr/>
      <dgm:t>
        <a:bodyPr/>
        <a:lstStyle/>
        <a:p>
          <a:pPr rtl="0"/>
          <a:r>
            <a:rPr lang="uk-UA" smtClean="0"/>
            <a:t>регіоналізація через федеральні утворення (держави-члени)</a:t>
          </a:r>
          <a:endParaRPr lang="ru-RU"/>
        </a:p>
      </dgm:t>
    </dgm:pt>
    <dgm:pt modelId="{DACFCD1D-2DEB-4AF7-831A-4184E5C63F80}" type="parTrans" cxnId="{1A320B0D-B2B3-4EED-8F59-FB4F2C4AED65}">
      <dgm:prSet/>
      <dgm:spPr/>
      <dgm:t>
        <a:bodyPr/>
        <a:lstStyle/>
        <a:p>
          <a:endParaRPr lang="ru-RU"/>
        </a:p>
      </dgm:t>
    </dgm:pt>
    <dgm:pt modelId="{2D4A2C05-F1DF-47FF-9A18-F1DB34855CD6}" type="sibTrans" cxnId="{1A320B0D-B2B3-4EED-8F59-FB4F2C4AED65}">
      <dgm:prSet/>
      <dgm:spPr/>
      <dgm:t>
        <a:bodyPr/>
        <a:lstStyle/>
        <a:p>
          <a:endParaRPr lang="ru-RU"/>
        </a:p>
      </dgm:t>
    </dgm:pt>
    <dgm:pt modelId="{BE1282ED-0EFD-4D9C-B647-E9D6EDCFF175}" type="pres">
      <dgm:prSet presAssocID="{CA78DA2A-3AD4-496A-87CA-EEA67384DE4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7AE8039-0941-4D87-A6BA-33AF03DEDC87}" type="pres">
      <dgm:prSet presAssocID="{00915BE2-0A28-4DFB-AEDC-18E0F36528C7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3C4E17-6571-4595-A152-25558124052E}" type="pres">
      <dgm:prSet presAssocID="{2304C877-6B10-417B-8A4B-9C05A3A964E8}" presName="spacer" presStyleCnt="0"/>
      <dgm:spPr/>
    </dgm:pt>
    <dgm:pt modelId="{D09741D0-20FC-46EF-9376-0EB7B48A0F82}" type="pres">
      <dgm:prSet presAssocID="{C93412AE-4782-4B6A-88E4-C5D89D797B62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A9974D-0DCD-4C17-AED0-D6298DF72B1C}" type="pres">
      <dgm:prSet presAssocID="{452CFA43-A0A8-42D2-B2D6-5E7697FE86CD}" presName="spacer" presStyleCnt="0"/>
      <dgm:spPr/>
    </dgm:pt>
    <dgm:pt modelId="{15398A48-8362-4C45-997E-0A518C16A512}" type="pres">
      <dgm:prSet presAssocID="{67A842CC-AB1F-4454-9D12-12E1613A49F0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B68808A-25ED-4215-993B-772E5FD213AC}" type="pres">
      <dgm:prSet presAssocID="{6650D3BE-FCFA-4EAF-B20F-6B2039AD6E4F}" presName="spacer" presStyleCnt="0"/>
      <dgm:spPr/>
    </dgm:pt>
    <dgm:pt modelId="{A1A2EBC8-2945-47AA-8F8B-7EEE6BB0E975}" type="pres">
      <dgm:prSet presAssocID="{1646D0E3-9A7D-453F-80B9-03089C365A9E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8F792-FB7B-4DAB-95C9-6FC554D5276A}" type="pres">
      <dgm:prSet presAssocID="{4EC3FC7C-4AB0-4693-A43F-49C4902A1FFA}" presName="spacer" presStyleCnt="0"/>
      <dgm:spPr/>
    </dgm:pt>
    <dgm:pt modelId="{2BD219EB-19CC-43FA-93A8-8FBD50186940}" type="pres">
      <dgm:prSet presAssocID="{D075194E-3944-45F1-9406-D7B612278209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10FBD67-4CA7-40C8-AFCB-9814F32B2576}" srcId="{CA78DA2A-3AD4-496A-87CA-EEA67384DE4C}" destId="{00915BE2-0A28-4DFB-AEDC-18E0F36528C7}" srcOrd="0" destOrd="0" parTransId="{6034E006-CD2B-4476-8CE4-E593203AC22D}" sibTransId="{2304C877-6B10-417B-8A4B-9C05A3A964E8}"/>
    <dgm:cxn modelId="{417B03A9-DF15-4830-96DF-263099ACC410}" type="presOf" srcId="{1646D0E3-9A7D-453F-80B9-03089C365A9E}" destId="{A1A2EBC8-2945-47AA-8F8B-7EEE6BB0E975}" srcOrd="0" destOrd="0" presId="urn:microsoft.com/office/officeart/2005/8/layout/vList2"/>
    <dgm:cxn modelId="{DEE8B74A-CBE1-4FB8-8B40-894195BF49E4}" srcId="{CA78DA2A-3AD4-496A-87CA-EEA67384DE4C}" destId="{1646D0E3-9A7D-453F-80B9-03089C365A9E}" srcOrd="3" destOrd="0" parTransId="{D174BFE2-8AC6-42B7-A0AD-8DB3622174FA}" sibTransId="{4EC3FC7C-4AB0-4693-A43F-49C4902A1FFA}"/>
    <dgm:cxn modelId="{1A320B0D-B2B3-4EED-8F59-FB4F2C4AED65}" srcId="{CA78DA2A-3AD4-496A-87CA-EEA67384DE4C}" destId="{D075194E-3944-45F1-9406-D7B612278209}" srcOrd="4" destOrd="0" parTransId="{DACFCD1D-2DEB-4AF7-831A-4184E5C63F80}" sibTransId="{2D4A2C05-F1DF-47FF-9A18-F1DB34855CD6}"/>
    <dgm:cxn modelId="{742D2B84-3208-4540-B60B-5E1E036304EE}" type="presOf" srcId="{67A842CC-AB1F-4454-9D12-12E1613A49F0}" destId="{15398A48-8362-4C45-997E-0A518C16A512}" srcOrd="0" destOrd="0" presId="urn:microsoft.com/office/officeart/2005/8/layout/vList2"/>
    <dgm:cxn modelId="{4D670AFF-B1F5-4E62-8408-BFF084A78BEA}" srcId="{CA78DA2A-3AD4-496A-87CA-EEA67384DE4C}" destId="{67A842CC-AB1F-4454-9D12-12E1613A49F0}" srcOrd="2" destOrd="0" parTransId="{33FF23FE-5F33-40F1-A26D-CD59D372B9EA}" sibTransId="{6650D3BE-FCFA-4EAF-B20F-6B2039AD6E4F}"/>
    <dgm:cxn modelId="{A67D5931-9265-4838-99C2-7BBE9E217223}" type="presOf" srcId="{CA78DA2A-3AD4-496A-87CA-EEA67384DE4C}" destId="{BE1282ED-0EFD-4D9C-B647-E9D6EDCFF175}" srcOrd="0" destOrd="0" presId="urn:microsoft.com/office/officeart/2005/8/layout/vList2"/>
    <dgm:cxn modelId="{52A89B1D-EF46-45E4-8374-26184A3E3E23}" srcId="{CA78DA2A-3AD4-496A-87CA-EEA67384DE4C}" destId="{C93412AE-4782-4B6A-88E4-C5D89D797B62}" srcOrd="1" destOrd="0" parTransId="{65659F22-A9BC-47D5-859F-5C3A3779140E}" sibTransId="{452CFA43-A0A8-42D2-B2D6-5E7697FE86CD}"/>
    <dgm:cxn modelId="{F393D003-8663-4BB2-BAAC-07748D231F26}" type="presOf" srcId="{C93412AE-4782-4B6A-88E4-C5D89D797B62}" destId="{D09741D0-20FC-46EF-9376-0EB7B48A0F82}" srcOrd="0" destOrd="0" presId="urn:microsoft.com/office/officeart/2005/8/layout/vList2"/>
    <dgm:cxn modelId="{C895BCD7-77D4-43BC-B417-EC18A21B9677}" type="presOf" srcId="{D075194E-3944-45F1-9406-D7B612278209}" destId="{2BD219EB-19CC-43FA-93A8-8FBD50186940}" srcOrd="0" destOrd="0" presId="urn:microsoft.com/office/officeart/2005/8/layout/vList2"/>
    <dgm:cxn modelId="{ECC65A72-3C30-4C89-A56E-195005983C85}" type="presOf" srcId="{00915BE2-0A28-4DFB-AEDC-18E0F36528C7}" destId="{97AE8039-0941-4D87-A6BA-33AF03DEDC87}" srcOrd="0" destOrd="0" presId="urn:microsoft.com/office/officeart/2005/8/layout/vList2"/>
    <dgm:cxn modelId="{A274DAE6-9D81-4C33-BB33-F1D111A26ADC}" type="presParOf" srcId="{BE1282ED-0EFD-4D9C-B647-E9D6EDCFF175}" destId="{97AE8039-0941-4D87-A6BA-33AF03DEDC87}" srcOrd="0" destOrd="0" presId="urn:microsoft.com/office/officeart/2005/8/layout/vList2"/>
    <dgm:cxn modelId="{0FE3A936-92B4-492A-8A23-C7289D0F3895}" type="presParOf" srcId="{BE1282ED-0EFD-4D9C-B647-E9D6EDCFF175}" destId="{303C4E17-6571-4595-A152-25558124052E}" srcOrd="1" destOrd="0" presId="urn:microsoft.com/office/officeart/2005/8/layout/vList2"/>
    <dgm:cxn modelId="{A14B4D30-00EF-4491-8819-8997A6289A0C}" type="presParOf" srcId="{BE1282ED-0EFD-4D9C-B647-E9D6EDCFF175}" destId="{D09741D0-20FC-46EF-9376-0EB7B48A0F82}" srcOrd="2" destOrd="0" presId="urn:microsoft.com/office/officeart/2005/8/layout/vList2"/>
    <dgm:cxn modelId="{37B949EF-FE64-441D-A5B3-BF153E0294D1}" type="presParOf" srcId="{BE1282ED-0EFD-4D9C-B647-E9D6EDCFF175}" destId="{3DA9974D-0DCD-4C17-AED0-D6298DF72B1C}" srcOrd="3" destOrd="0" presId="urn:microsoft.com/office/officeart/2005/8/layout/vList2"/>
    <dgm:cxn modelId="{0E1340D3-F5A5-42EE-AF11-B6DFA2B6F427}" type="presParOf" srcId="{BE1282ED-0EFD-4D9C-B647-E9D6EDCFF175}" destId="{15398A48-8362-4C45-997E-0A518C16A512}" srcOrd="4" destOrd="0" presId="urn:microsoft.com/office/officeart/2005/8/layout/vList2"/>
    <dgm:cxn modelId="{C81649B9-BE37-44E8-8F2E-9291528C3B5F}" type="presParOf" srcId="{BE1282ED-0EFD-4D9C-B647-E9D6EDCFF175}" destId="{9B68808A-25ED-4215-993B-772E5FD213AC}" srcOrd="5" destOrd="0" presId="urn:microsoft.com/office/officeart/2005/8/layout/vList2"/>
    <dgm:cxn modelId="{526FB9E2-EE06-416E-AE8D-3B2093B65E6B}" type="presParOf" srcId="{BE1282ED-0EFD-4D9C-B647-E9D6EDCFF175}" destId="{A1A2EBC8-2945-47AA-8F8B-7EEE6BB0E975}" srcOrd="6" destOrd="0" presId="urn:microsoft.com/office/officeart/2005/8/layout/vList2"/>
    <dgm:cxn modelId="{8CE60CDA-29F9-4654-9B8F-CC2D120EEC1C}" type="presParOf" srcId="{BE1282ED-0EFD-4D9C-B647-E9D6EDCFF175}" destId="{0108F792-FB7B-4DAB-95C9-6FC554D5276A}" srcOrd="7" destOrd="0" presId="urn:microsoft.com/office/officeart/2005/8/layout/vList2"/>
    <dgm:cxn modelId="{2B6D6503-AFF0-490C-AEB8-193DCDE8940A}" type="presParOf" srcId="{BE1282ED-0EFD-4D9C-B647-E9D6EDCFF175}" destId="{2BD219EB-19CC-43FA-93A8-8FBD50186940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E2F8126-7343-468A-8DAA-40A8A3B45A1B}" type="doc">
      <dgm:prSet loTypeId="urn:microsoft.com/office/officeart/2005/8/layout/lProcess3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ru-RU"/>
        </a:p>
      </dgm:t>
    </dgm:pt>
    <dgm:pt modelId="{84160E81-41BD-4911-BF81-DBC1198094C0}">
      <dgm:prSet/>
      <dgm:spPr/>
      <dgm:t>
        <a:bodyPr/>
        <a:lstStyle/>
        <a:p>
          <a:pPr rtl="0"/>
          <a:r>
            <a:rPr lang="uk-UA" smtClean="0"/>
            <a:t>Політичний </a:t>
          </a:r>
          <a:endParaRPr lang="ru-RU"/>
        </a:p>
      </dgm:t>
    </dgm:pt>
    <dgm:pt modelId="{C4A42750-E8EE-443D-A9E0-EA0FA780DE1E}" type="parTrans" cxnId="{FE291AB6-D40B-45C2-A591-37EDF1D3F941}">
      <dgm:prSet/>
      <dgm:spPr/>
      <dgm:t>
        <a:bodyPr/>
        <a:lstStyle/>
        <a:p>
          <a:endParaRPr lang="ru-RU"/>
        </a:p>
      </dgm:t>
    </dgm:pt>
    <dgm:pt modelId="{86E8AB1F-F9B2-44E3-897E-785CBE96AE01}" type="sibTrans" cxnId="{FE291AB6-D40B-45C2-A591-37EDF1D3F941}">
      <dgm:prSet/>
      <dgm:spPr/>
      <dgm:t>
        <a:bodyPr/>
        <a:lstStyle/>
        <a:p>
          <a:endParaRPr lang="ru-RU"/>
        </a:p>
      </dgm:t>
    </dgm:pt>
    <dgm:pt modelId="{B943C011-8F25-4FC2-977C-ACD3C1287BF4}">
      <dgm:prSet/>
      <dgm:spPr/>
      <dgm:t>
        <a:bodyPr/>
        <a:lstStyle/>
        <a:p>
          <a:pPr rtl="0"/>
          <a:r>
            <a:rPr lang="uk-UA" smtClean="0"/>
            <a:t>Економічний</a:t>
          </a:r>
          <a:endParaRPr lang="ru-RU"/>
        </a:p>
      </dgm:t>
    </dgm:pt>
    <dgm:pt modelId="{C4F7DAC8-3DBA-47AF-B681-4ED5F59D8332}" type="parTrans" cxnId="{33C81148-576A-4719-B050-2B2A961F704F}">
      <dgm:prSet/>
      <dgm:spPr/>
      <dgm:t>
        <a:bodyPr/>
        <a:lstStyle/>
        <a:p>
          <a:endParaRPr lang="ru-RU"/>
        </a:p>
      </dgm:t>
    </dgm:pt>
    <dgm:pt modelId="{878E041E-E6B0-4068-B2E6-4E3F0E2FD697}" type="sibTrans" cxnId="{33C81148-576A-4719-B050-2B2A961F704F}">
      <dgm:prSet/>
      <dgm:spPr/>
      <dgm:t>
        <a:bodyPr/>
        <a:lstStyle/>
        <a:p>
          <a:endParaRPr lang="ru-RU"/>
        </a:p>
      </dgm:t>
    </dgm:pt>
    <dgm:pt modelId="{A86F6941-CB21-4081-90E8-990A741DDC77}">
      <dgm:prSet/>
      <dgm:spPr/>
      <dgm:t>
        <a:bodyPr/>
        <a:lstStyle/>
        <a:p>
          <a:pPr rtl="0"/>
          <a:r>
            <a:rPr lang="uk-UA" smtClean="0"/>
            <a:t>Культурний</a:t>
          </a:r>
          <a:endParaRPr lang="ru-RU"/>
        </a:p>
      </dgm:t>
    </dgm:pt>
    <dgm:pt modelId="{008C91FC-BEED-4A30-A398-D4F26FEC9719}" type="parTrans" cxnId="{E10C134E-365E-4BCD-96B2-26D8D6720BCE}">
      <dgm:prSet/>
      <dgm:spPr/>
      <dgm:t>
        <a:bodyPr/>
        <a:lstStyle/>
        <a:p>
          <a:endParaRPr lang="ru-RU"/>
        </a:p>
      </dgm:t>
    </dgm:pt>
    <dgm:pt modelId="{49211835-D45C-492B-863E-8CB8B4A1E3CF}" type="sibTrans" cxnId="{E10C134E-365E-4BCD-96B2-26D8D6720BCE}">
      <dgm:prSet/>
      <dgm:spPr/>
      <dgm:t>
        <a:bodyPr/>
        <a:lstStyle/>
        <a:p>
          <a:endParaRPr lang="ru-RU"/>
        </a:p>
      </dgm:t>
    </dgm:pt>
    <dgm:pt modelId="{2526859B-6FFE-4FB8-AE4A-2B54C7724CBF}" type="pres">
      <dgm:prSet presAssocID="{DE2F8126-7343-468A-8DAA-40A8A3B45A1B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958745C5-E55C-4ADC-B617-E18AADE3AC85}" type="pres">
      <dgm:prSet presAssocID="{84160E81-41BD-4911-BF81-DBC1198094C0}" presName="horFlow" presStyleCnt="0"/>
      <dgm:spPr/>
    </dgm:pt>
    <dgm:pt modelId="{7BAD19AD-85D7-4247-8D2F-0EEF760DCA85}" type="pres">
      <dgm:prSet presAssocID="{84160E81-41BD-4911-BF81-DBC1198094C0}" presName="bigChev" presStyleLbl="node1" presStyleIdx="0" presStyleCnt="3"/>
      <dgm:spPr/>
      <dgm:t>
        <a:bodyPr/>
        <a:lstStyle/>
        <a:p>
          <a:endParaRPr lang="ru-RU"/>
        </a:p>
      </dgm:t>
    </dgm:pt>
    <dgm:pt modelId="{75E52BFA-6BE7-485E-9216-643BA252D075}" type="pres">
      <dgm:prSet presAssocID="{84160E81-41BD-4911-BF81-DBC1198094C0}" presName="vSp" presStyleCnt="0"/>
      <dgm:spPr/>
    </dgm:pt>
    <dgm:pt modelId="{867C8BF3-12FC-4862-B28B-B37C59E0DABF}" type="pres">
      <dgm:prSet presAssocID="{B943C011-8F25-4FC2-977C-ACD3C1287BF4}" presName="horFlow" presStyleCnt="0"/>
      <dgm:spPr/>
    </dgm:pt>
    <dgm:pt modelId="{2E6EB368-ED1D-47C1-B218-0DDA569A111B}" type="pres">
      <dgm:prSet presAssocID="{B943C011-8F25-4FC2-977C-ACD3C1287BF4}" presName="bigChev" presStyleLbl="node1" presStyleIdx="1" presStyleCnt="3"/>
      <dgm:spPr/>
      <dgm:t>
        <a:bodyPr/>
        <a:lstStyle/>
        <a:p>
          <a:endParaRPr lang="ru-RU"/>
        </a:p>
      </dgm:t>
    </dgm:pt>
    <dgm:pt modelId="{0D454E90-705F-4EFA-B17E-8EFBE1359E85}" type="pres">
      <dgm:prSet presAssocID="{B943C011-8F25-4FC2-977C-ACD3C1287BF4}" presName="vSp" presStyleCnt="0"/>
      <dgm:spPr/>
    </dgm:pt>
    <dgm:pt modelId="{65A914E0-29F6-4841-8EB1-4540F226C168}" type="pres">
      <dgm:prSet presAssocID="{A86F6941-CB21-4081-90E8-990A741DDC77}" presName="horFlow" presStyleCnt="0"/>
      <dgm:spPr/>
    </dgm:pt>
    <dgm:pt modelId="{A9964E50-B89D-4120-AC15-1638B4A154C5}" type="pres">
      <dgm:prSet presAssocID="{A86F6941-CB21-4081-90E8-990A741DDC77}" presName="bigChev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03F6AC85-F721-4B62-A2E1-7C2B8DDB87A7}" type="presOf" srcId="{A86F6941-CB21-4081-90E8-990A741DDC77}" destId="{A9964E50-B89D-4120-AC15-1638B4A154C5}" srcOrd="0" destOrd="0" presId="urn:microsoft.com/office/officeart/2005/8/layout/lProcess3"/>
    <dgm:cxn modelId="{33C81148-576A-4719-B050-2B2A961F704F}" srcId="{DE2F8126-7343-468A-8DAA-40A8A3B45A1B}" destId="{B943C011-8F25-4FC2-977C-ACD3C1287BF4}" srcOrd="1" destOrd="0" parTransId="{C4F7DAC8-3DBA-47AF-B681-4ED5F59D8332}" sibTransId="{878E041E-E6B0-4068-B2E6-4E3F0E2FD697}"/>
    <dgm:cxn modelId="{FE291AB6-D40B-45C2-A591-37EDF1D3F941}" srcId="{DE2F8126-7343-468A-8DAA-40A8A3B45A1B}" destId="{84160E81-41BD-4911-BF81-DBC1198094C0}" srcOrd="0" destOrd="0" parTransId="{C4A42750-E8EE-443D-A9E0-EA0FA780DE1E}" sibTransId="{86E8AB1F-F9B2-44E3-897E-785CBE96AE01}"/>
    <dgm:cxn modelId="{3A65266F-4ED7-4E97-B834-2CD4952D726D}" type="presOf" srcId="{B943C011-8F25-4FC2-977C-ACD3C1287BF4}" destId="{2E6EB368-ED1D-47C1-B218-0DDA569A111B}" srcOrd="0" destOrd="0" presId="urn:microsoft.com/office/officeart/2005/8/layout/lProcess3"/>
    <dgm:cxn modelId="{5130285F-6A35-4F23-9ACF-887E42F423E1}" type="presOf" srcId="{84160E81-41BD-4911-BF81-DBC1198094C0}" destId="{7BAD19AD-85D7-4247-8D2F-0EEF760DCA85}" srcOrd="0" destOrd="0" presId="urn:microsoft.com/office/officeart/2005/8/layout/lProcess3"/>
    <dgm:cxn modelId="{E10C134E-365E-4BCD-96B2-26D8D6720BCE}" srcId="{DE2F8126-7343-468A-8DAA-40A8A3B45A1B}" destId="{A86F6941-CB21-4081-90E8-990A741DDC77}" srcOrd="2" destOrd="0" parTransId="{008C91FC-BEED-4A30-A398-D4F26FEC9719}" sibTransId="{49211835-D45C-492B-863E-8CB8B4A1E3CF}"/>
    <dgm:cxn modelId="{67E2D5A9-E055-461D-BD56-2983AB92C524}" type="presOf" srcId="{DE2F8126-7343-468A-8DAA-40A8A3B45A1B}" destId="{2526859B-6FFE-4FB8-AE4A-2B54C7724CBF}" srcOrd="0" destOrd="0" presId="urn:microsoft.com/office/officeart/2005/8/layout/lProcess3"/>
    <dgm:cxn modelId="{8778386A-E29D-4852-BEC4-EC821D2FF93D}" type="presParOf" srcId="{2526859B-6FFE-4FB8-AE4A-2B54C7724CBF}" destId="{958745C5-E55C-4ADC-B617-E18AADE3AC85}" srcOrd="0" destOrd="0" presId="urn:microsoft.com/office/officeart/2005/8/layout/lProcess3"/>
    <dgm:cxn modelId="{0AD08CB0-1ADE-4756-83F9-0EDD33546A6E}" type="presParOf" srcId="{958745C5-E55C-4ADC-B617-E18AADE3AC85}" destId="{7BAD19AD-85D7-4247-8D2F-0EEF760DCA85}" srcOrd="0" destOrd="0" presId="urn:microsoft.com/office/officeart/2005/8/layout/lProcess3"/>
    <dgm:cxn modelId="{CF6223C3-E4F5-49C0-977F-626B7F23CA3E}" type="presParOf" srcId="{2526859B-6FFE-4FB8-AE4A-2B54C7724CBF}" destId="{75E52BFA-6BE7-485E-9216-643BA252D075}" srcOrd="1" destOrd="0" presId="urn:microsoft.com/office/officeart/2005/8/layout/lProcess3"/>
    <dgm:cxn modelId="{AE669EE6-73F1-4247-AE49-74DD30BF7FCA}" type="presParOf" srcId="{2526859B-6FFE-4FB8-AE4A-2B54C7724CBF}" destId="{867C8BF3-12FC-4862-B28B-B37C59E0DABF}" srcOrd="2" destOrd="0" presId="urn:microsoft.com/office/officeart/2005/8/layout/lProcess3"/>
    <dgm:cxn modelId="{0CAF991D-AA78-4C54-861E-B324F181451B}" type="presParOf" srcId="{867C8BF3-12FC-4862-B28B-B37C59E0DABF}" destId="{2E6EB368-ED1D-47C1-B218-0DDA569A111B}" srcOrd="0" destOrd="0" presId="urn:microsoft.com/office/officeart/2005/8/layout/lProcess3"/>
    <dgm:cxn modelId="{8D9F0E91-4301-4051-A69E-2E2C9DF358B8}" type="presParOf" srcId="{2526859B-6FFE-4FB8-AE4A-2B54C7724CBF}" destId="{0D454E90-705F-4EFA-B17E-8EFBE1359E85}" srcOrd="3" destOrd="0" presId="urn:microsoft.com/office/officeart/2005/8/layout/lProcess3"/>
    <dgm:cxn modelId="{E852EF33-CA0B-4B91-9D89-0FCA2C4C14BC}" type="presParOf" srcId="{2526859B-6FFE-4FB8-AE4A-2B54C7724CBF}" destId="{65A914E0-29F6-4841-8EB1-4540F226C168}" srcOrd="4" destOrd="0" presId="urn:microsoft.com/office/officeart/2005/8/layout/lProcess3"/>
    <dgm:cxn modelId="{2E038C9A-7297-4AC8-8840-CEA119C2C52A}" type="presParOf" srcId="{65A914E0-29F6-4841-8EB1-4540F226C168}" destId="{A9964E50-B89D-4120-AC15-1638B4A154C5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3DE815-24BB-43B5-9ECE-EBC784BA2DA9}">
      <dsp:nvSpPr>
        <dsp:cNvPr id="0" name=""/>
        <dsp:cNvSpPr/>
      </dsp:nvSpPr>
      <dsp:spPr>
        <a:xfrm>
          <a:off x="0" y="150875"/>
          <a:ext cx="4498848" cy="4498848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D19AF-2D22-4FA6-9DA5-90A53B5AA2D1}">
      <dsp:nvSpPr>
        <dsp:cNvPr id="0" name=""/>
        <dsp:cNvSpPr/>
      </dsp:nvSpPr>
      <dsp:spPr>
        <a:xfrm>
          <a:off x="2249424" y="150875"/>
          <a:ext cx="5248656" cy="449884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dirty="0" smtClean="0"/>
            <a:t>отримання користі внаслідок використання переваг природного територіального проділу сучасних суспільстві</a:t>
          </a:r>
          <a:endParaRPr lang="ru-RU" sz="3100" kern="1200" dirty="0"/>
        </a:p>
      </dsp:txBody>
      <dsp:txXfrm>
        <a:off x="2249424" y="150875"/>
        <a:ext cx="5248656" cy="2136952"/>
      </dsp:txXfrm>
    </dsp:sp>
    <dsp:sp modelId="{A5EC8C08-F25B-4ED9-AB5D-89613EA4C814}">
      <dsp:nvSpPr>
        <dsp:cNvPr id="0" name=""/>
        <dsp:cNvSpPr/>
      </dsp:nvSpPr>
      <dsp:spPr>
        <a:xfrm>
          <a:off x="1180947" y="2287828"/>
          <a:ext cx="2136952" cy="2136952"/>
        </a:xfrm>
        <a:prstGeom prst="pie">
          <a:avLst>
            <a:gd name="adj1" fmla="val 5400000"/>
            <a:gd name="adj2" fmla="val 16200000"/>
          </a:avLst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6A598-C78A-4F8D-B24A-FAA5DE688662}">
      <dsp:nvSpPr>
        <dsp:cNvPr id="0" name=""/>
        <dsp:cNvSpPr/>
      </dsp:nvSpPr>
      <dsp:spPr>
        <a:xfrm>
          <a:off x="2249424" y="2287828"/>
          <a:ext cx="5248656" cy="213695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19008842"/>
              <a:satOff val="-36686"/>
              <a:lumOff val="-471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100" kern="1200" smtClean="0"/>
            <a:t>розширення політичних прав регіону</a:t>
          </a:r>
          <a:endParaRPr lang="ru-RU" sz="3100" kern="1200"/>
        </a:p>
      </dsp:txBody>
      <dsp:txXfrm>
        <a:off x="2249424" y="2287828"/>
        <a:ext cx="5248656" cy="21369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DAC638-5CF7-4397-84DF-BAEF713403F3}">
      <dsp:nvSpPr>
        <dsp:cNvPr id="0" name=""/>
        <dsp:cNvSpPr/>
      </dsp:nvSpPr>
      <dsp:spPr>
        <a:xfrm>
          <a:off x="0" y="107789"/>
          <a:ext cx="7498080" cy="14880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регіональні ідентичність, регіональна самосвідомість (як передумови);</a:t>
          </a:r>
          <a:endParaRPr lang="ru-RU" sz="2100" kern="1200"/>
        </a:p>
      </dsp:txBody>
      <dsp:txXfrm>
        <a:off x="72639" y="180428"/>
        <a:ext cx="7352802" cy="1342742"/>
      </dsp:txXfrm>
    </dsp:sp>
    <dsp:sp modelId="{76B481E9-507A-48B6-87EF-8D2B1B0129C2}">
      <dsp:nvSpPr>
        <dsp:cNvPr id="0" name=""/>
        <dsp:cNvSpPr/>
      </dsp:nvSpPr>
      <dsp:spPr>
        <a:xfrm>
          <a:off x="0" y="1656289"/>
          <a:ext cx="7498080" cy="1488020"/>
        </a:xfrm>
        <a:prstGeom prst="roundRect">
          <a:avLst/>
        </a:prstGeom>
        <a:solidFill>
          <a:schemeClr val="accent3">
            <a:hueOff val="-8413219"/>
            <a:satOff val="-4326"/>
            <a:lumOff val="-18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суспільно-політичні рухи за втілення вимог в життя – одиничні, масові, більш-менш радикальні;</a:t>
          </a:r>
          <a:endParaRPr lang="ru-RU" sz="2100" kern="1200"/>
        </a:p>
      </dsp:txBody>
      <dsp:txXfrm>
        <a:off x="72639" y="1728928"/>
        <a:ext cx="7352802" cy="1342742"/>
      </dsp:txXfrm>
    </dsp:sp>
    <dsp:sp modelId="{4A99FB4B-9102-431D-BAF2-559B10904702}">
      <dsp:nvSpPr>
        <dsp:cNvPr id="0" name=""/>
        <dsp:cNvSpPr/>
      </dsp:nvSpPr>
      <dsp:spPr>
        <a:xfrm>
          <a:off x="0" y="3204790"/>
          <a:ext cx="7498080" cy="1488020"/>
        </a:xfrm>
        <a:prstGeom prst="roundRect">
          <a:avLst/>
        </a:prstGeom>
        <a:solidFill>
          <a:schemeClr val="accent3">
            <a:hueOff val="-16826439"/>
            <a:satOff val="-8652"/>
            <a:lumOff val="-372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smtClean="0"/>
            <a:t>його результати в регіоналізації – визнання регіону повноправною формою організації суспільства, перерозподіл влади між центральним і регіональними рівнями на користь останнього.</a:t>
          </a:r>
          <a:endParaRPr lang="ru-RU" sz="2100" kern="1200"/>
        </a:p>
      </dsp:txBody>
      <dsp:txXfrm>
        <a:off x="72639" y="3277429"/>
        <a:ext cx="7352802" cy="134274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60F31B-E902-498A-9594-0B71B110982E}">
      <dsp:nvSpPr>
        <dsp:cNvPr id="0" name=""/>
        <dsp:cNvSpPr/>
      </dsp:nvSpPr>
      <dsp:spPr>
        <a:xfrm>
          <a:off x="0" y="10080"/>
          <a:ext cx="749808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культурний – вимоги культурної автономії – розвиток культури, релігія, викладання рідною мовою</a:t>
          </a:r>
          <a:endParaRPr lang="ru-RU" sz="2800" kern="1200"/>
        </a:p>
      </dsp:txBody>
      <dsp:txXfrm>
        <a:off x="75163" y="85243"/>
        <a:ext cx="7347754" cy="1389393"/>
      </dsp:txXfrm>
    </dsp:sp>
    <dsp:sp modelId="{80755A3A-0C59-4509-9C1A-5721B0487A1E}">
      <dsp:nvSpPr>
        <dsp:cNvPr id="0" name=""/>
        <dsp:cNvSpPr/>
      </dsp:nvSpPr>
      <dsp:spPr>
        <a:xfrm>
          <a:off x="0" y="1630440"/>
          <a:ext cx="749808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економічний – артикуляція економічних інтересів (тарифи, податки)</a:t>
          </a:r>
          <a:endParaRPr lang="ru-RU" sz="2800" kern="1200"/>
        </a:p>
      </dsp:txBody>
      <dsp:txXfrm>
        <a:off x="75163" y="1705603"/>
        <a:ext cx="7347754" cy="1389393"/>
      </dsp:txXfrm>
    </dsp:sp>
    <dsp:sp modelId="{AB53F609-7931-4E89-B7C8-D94DBDE587EB}">
      <dsp:nvSpPr>
        <dsp:cNvPr id="0" name=""/>
        <dsp:cNvSpPr/>
      </dsp:nvSpPr>
      <dsp:spPr>
        <a:xfrm>
          <a:off x="0" y="3250800"/>
          <a:ext cx="7498080" cy="15397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політичний – вимога змінити існуючу систему повноважень і компетенцій.</a:t>
          </a:r>
          <a:endParaRPr lang="ru-RU" sz="2800" kern="1200"/>
        </a:p>
      </dsp:txBody>
      <dsp:txXfrm>
        <a:off x="75163" y="3325963"/>
        <a:ext cx="7347754" cy="13893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F18015-7A16-4C7C-8DCD-582EB1E4622B}">
      <dsp:nvSpPr>
        <dsp:cNvPr id="0" name=""/>
        <dsp:cNvSpPr/>
      </dsp:nvSpPr>
      <dsp:spPr>
        <a:xfrm>
          <a:off x="1807" y="1552509"/>
          <a:ext cx="3391160" cy="1695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kern="1200" dirty="0" smtClean="0"/>
            <a:t>поміркований</a:t>
          </a:r>
          <a:endParaRPr lang="ru-RU" sz="4300" kern="1200" dirty="0"/>
        </a:p>
      </dsp:txBody>
      <dsp:txXfrm>
        <a:off x="1807" y="1552509"/>
        <a:ext cx="3391160" cy="1695580"/>
      </dsp:txXfrm>
    </dsp:sp>
    <dsp:sp modelId="{CC2BD7D1-9E84-4895-A52D-1E9E0A5504A1}">
      <dsp:nvSpPr>
        <dsp:cNvPr id="0" name=""/>
        <dsp:cNvSpPr/>
      </dsp:nvSpPr>
      <dsp:spPr>
        <a:xfrm>
          <a:off x="4105111" y="1552509"/>
          <a:ext cx="3391160" cy="169558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305" tIns="27305" rIns="27305" bIns="27305" numCol="1" spcCol="1270" anchor="ctr" anchorCtr="0">
          <a:noAutofit/>
        </a:bodyPr>
        <a:lstStyle/>
        <a:p>
          <a:pPr lvl="0" algn="ctr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4300" kern="1200" smtClean="0"/>
            <a:t>радикальний</a:t>
          </a:r>
          <a:endParaRPr lang="ru-RU" sz="4300" kern="1200"/>
        </a:p>
      </dsp:txBody>
      <dsp:txXfrm>
        <a:off x="4105111" y="1552509"/>
        <a:ext cx="3391160" cy="16955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AE8039-0941-4D87-A6BA-33AF03DEDC87}">
      <dsp:nvSpPr>
        <dsp:cNvPr id="0" name=""/>
        <dsp:cNvSpPr/>
      </dsp:nvSpPr>
      <dsp:spPr>
        <a:xfrm>
          <a:off x="0" y="88696"/>
          <a:ext cx="7499350" cy="87395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адміністративна</a:t>
          </a:r>
          <a:endParaRPr lang="ru-RU" sz="2200" kern="1200"/>
        </a:p>
      </dsp:txBody>
      <dsp:txXfrm>
        <a:off x="42663" y="131359"/>
        <a:ext cx="7414024" cy="788627"/>
      </dsp:txXfrm>
    </dsp:sp>
    <dsp:sp modelId="{D09741D0-20FC-46EF-9376-0EB7B48A0F82}">
      <dsp:nvSpPr>
        <dsp:cNvPr id="0" name=""/>
        <dsp:cNvSpPr/>
      </dsp:nvSpPr>
      <dsp:spPr>
        <a:xfrm>
          <a:off x="0" y="1026009"/>
          <a:ext cx="7499350" cy="873953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регіоналізація через існуючі органи місцевого самоврядування</a:t>
          </a:r>
          <a:endParaRPr lang="ru-RU" sz="2200" kern="1200"/>
        </a:p>
      </dsp:txBody>
      <dsp:txXfrm>
        <a:off x="42663" y="1068672"/>
        <a:ext cx="7414024" cy="788627"/>
      </dsp:txXfrm>
    </dsp:sp>
    <dsp:sp modelId="{15398A48-8362-4C45-997E-0A518C16A512}">
      <dsp:nvSpPr>
        <dsp:cNvPr id="0" name=""/>
        <dsp:cNvSpPr/>
      </dsp:nvSpPr>
      <dsp:spPr>
        <a:xfrm>
          <a:off x="0" y="1963323"/>
          <a:ext cx="7499350" cy="873953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регіональна децентралізація</a:t>
          </a:r>
          <a:endParaRPr lang="ru-RU" sz="2200" kern="1200"/>
        </a:p>
      </dsp:txBody>
      <dsp:txXfrm>
        <a:off x="42663" y="2005986"/>
        <a:ext cx="7414024" cy="788627"/>
      </dsp:txXfrm>
    </dsp:sp>
    <dsp:sp modelId="{A1A2EBC8-2945-47AA-8F8B-7EEE6BB0E975}">
      <dsp:nvSpPr>
        <dsp:cNvPr id="0" name=""/>
        <dsp:cNvSpPr/>
      </dsp:nvSpPr>
      <dsp:spPr>
        <a:xfrm>
          <a:off x="0" y="2900636"/>
          <a:ext cx="7499350" cy="8739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регіональна автономія</a:t>
          </a:r>
          <a:endParaRPr lang="ru-RU" sz="2200" kern="1200"/>
        </a:p>
      </dsp:txBody>
      <dsp:txXfrm>
        <a:off x="42663" y="2943299"/>
        <a:ext cx="7414024" cy="788627"/>
      </dsp:txXfrm>
    </dsp:sp>
    <dsp:sp modelId="{2BD219EB-19CC-43FA-93A8-8FBD50186940}">
      <dsp:nvSpPr>
        <dsp:cNvPr id="0" name=""/>
        <dsp:cNvSpPr/>
      </dsp:nvSpPr>
      <dsp:spPr>
        <a:xfrm>
          <a:off x="0" y="3837950"/>
          <a:ext cx="7499350" cy="87395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smtClean="0"/>
            <a:t>регіоналізація через федеральні утворення (держави-члени)</a:t>
          </a:r>
          <a:endParaRPr lang="ru-RU" sz="2200" kern="1200"/>
        </a:p>
      </dsp:txBody>
      <dsp:txXfrm>
        <a:off x="42663" y="3880613"/>
        <a:ext cx="7414024" cy="7886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AD19AD-85D7-4247-8D2F-0EEF760DCA85}">
      <dsp:nvSpPr>
        <dsp:cNvPr id="0" name=""/>
        <dsp:cNvSpPr/>
      </dsp:nvSpPr>
      <dsp:spPr>
        <a:xfrm>
          <a:off x="1920284" y="972"/>
          <a:ext cx="3657510" cy="1463004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Політичний </a:t>
          </a:r>
          <a:endParaRPr lang="ru-RU" sz="3000" kern="1200"/>
        </a:p>
      </dsp:txBody>
      <dsp:txXfrm>
        <a:off x="2651786" y="972"/>
        <a:ext cx="2194506" cy="1463004"/>
      </dsp:txXfrm>
    </dsp:sp>
    <dsp:sp modelId="{2E6EB368-ED1D-47C1-B218-0DDA569A111B}">
      <dsp:nvSpPr>
        <dsp:cNvPr id="0" name=""/>
        <dsp:cNvSpPr/>
      </dsp:nvSpPr>
      <dsp:spPr>
        <a:xfrm>
          <a:off x="1920284" y="1668797"/>
          <a:ext cx="3657510" cy="1463004"/>
        </a:xfrm>
        <a:prstGeom prst="chevron">
          <a:avLst/>
        </a:prstGeom>
        <a:solidFill>
          <a:schemeClr val="accent2">
            <a:hueOff val="9504421"/>
            <a:satOff val="-18343"/>
            <a:lumOff val="-235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Економічний</a:t>
          </a:r>
          <a:endParaRPr lang="ru-RU" sz="3000" kern="1200"/>
        </a:p>
      </dsp:txBody>
      <dsp:txXfrm>
        <a:off x="2651786" y="1668797"/>
        <a:ext cx="2194506" cy="1463004"/>
      </dsp:txXfrm>
    </dsp:sp>
    <dsp:sp modelId="{A9964E50-B89D-4120-AC15-1638B4A154C5}">
      <dsp:nvSpPr>
        <dsp:cNvPr id="0" name=""/>
        <dsp:cNvSpPr/>
      </dsp:nvSpPr>
      <dsp:spPr>
        <a:xfrm>
          <a:off x="1920284" y="3336622"/>
          <a:ext cx="3657510" cy="1463004"/>
        </a:xfrm>
        <a:prstGeom prst="chevron">
          <a:avLst/>
        </a:prstGeom>
        <a:solidFill>
          <a:schemeClr val="accent2">
            <a:hueOff val="19008842"/>
            <a:satOff val="-36686"/>
            <a:lumOff val="-471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19050" rIns="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000" kern="1200" smtClean="0"/>
            <a:t>Культурний</a:t>
          </a:r>
          <a:endParaRPr lang="ru-RU" sz="3000" kern="1200"/>
        </a:p>
      </dsp:txBody>
      <dsp:txXfrm>
        <a:off x="2651786" y="3336622"/>
        <a:ext cx="2194506" cy="14630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21.09.2022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9F%D1%80%D0%BE%D0%B2%D1%96%D0%BD%D1%86%D1%96%D1%97_%D0%86%D1%82%D0%B0%D0%BB%D1%96%D1%97" TargetMode="External"/><Relationship Id="rId3" Type="http://schemas.openxmlformats.org/officeDocument/2006/relationships/hyperlink" Target="https://uk.wikipedia.org/wiki/%D0%A1%D0%B0%D1%80%D0%B4%D0%B8%D0%BD%D1%96%D1%8F_(%D0%BE%D0%B1%D0%BB%D0%B0%D1%81%D1%82%D1%8C)" TargetMode="External"/><Relationship Id="rId7" Type="http://schemas.openxmlformats.org/officeDocument/2006/relationships/hyperlink" Target="https://uk.wikipedia.org/wiki/%D0%9C%D1%96%D1%81%D1%86%D0%B5%D0%B2%D0%B5_%D1%81%D0%B0%D0%BC%D0%BE%D0%B2%D1%80%D1%8F%D0%B4%D1%83%D0%B2%D0%B0%D0%BD%D0%BD%D1%8F" TargetMode="External"/><Relationship Id="rId2" Type="http://schemas.openxmlformats.org/officeDocument/2006/relationships/hyperlink" Target="https://uk.wikipedia.org/wiki/%D0%A4%D1%80%D1%96%D1%83%D0%BB%D1%96-%D0%92%D0%B5%D0%BD%D0%B5%D1%86%D1%96%D1%8F-%D0%94%D0%B6%D1%83%D0%BB%D1%96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2%D0%B0%D0%BB%D0%BB%D0%B5-%D0%B4%27%D0%90%D0%BE%D1%81%D1%82%D0%B0" TargetMode="External"/><Relationship Id="rId5" Type="http://schemas.openxmlformats.org/officeDocument/2006/relationships/hyperlink" Target="https://uk.wikipedia.org/wiki/%D0%A2%D1%80%D0%B5%D0%BD%D1%82%D1%96%D0%BD%D0%BE-%D0%90%D0%BB%D1%8C%D1%82%D0%BE-%D0%90%D0%B4%D1%96%D0%B4%D0%B6%D0%B5" TargetMode="External"/><Relationship Id="rId4" Type="http://schemas.openxmlformats.org/officeDocument/2006/relationships/hyperlink" Target="https://uk.wikipedia.org/wiki/%D0%A1%D0%B8%D1%86%D0%B8%D0%BB%D1%96%D1%8F" TargetMode="External"/><Relationship Id="rId9" Type="http://schemas.openxmlformats.org/officeDocument/2006/relationships/hyperlink" Target="https://uk.wikipedia.org/wiki/%D0%86%D1%82%D0%B0%D0%BB%D1%96%D0%B9%D1%81%D1%8C%D0%BA%D0%B0_%D0%BC%D0%BE%D0%B2%D0%B0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sz="6000" b="1" dirty="0" smtClean="0"/>
              <a:t>Регіоналізм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6000" b="1" dirty="0"/>
              <a:t>і регіоналізація</a:t>
            </a:r>
            <a:endParaRPr lang="ru-RU" sz="6000" dirty="0"/>
          </a:p>
        </p:txBody>
      </p:sp>
      <p:pic>
        <p:nvPicPr>
          <p:cNvPr id="1026" name="Picture 2" descr="D:\Natasha\Мои документы\знаки картинки\картинки для презентацій\images (5).jf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3212976"/>
            <a:ext cx="5455096" cy="33123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27291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Причини регіоналізації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uk-UA" sz="1800" dirty="0"/>
              <a:t>центральний уряд має інші проблеми, які переважують його спротив «напору» регіонів.</a:t>
            </a:r>
            <a:endParaRPr lang="ru-RU" sz="1800" dirty="0"/>
          </a:p>
          <a:p>
            <a:r>
              <a:rPr lang="uk-UA" sz="1800" dirty="0" smtClean="0"/>
              <a:t>кризи </a:t>
            </a:r>
            <a:r>
              <a:rPr lang="uk-UA" sz="1800" dirty="0"/>
              <a:t>держав-націй – влада «перетікає» до регіонів, формуються наднаціональні </a:t>
            </a:r>
            <a:r>
              <a:rPr lang="uk-UA" sz="1800" dirty="0" smtClean="0"/>
              <a:t>утворення</a:t>
            </a:r>
          </a:p>
          <a:p>
            <a:pPr marL="82296" lvl="0" indent="0">
              <a:buNone/>
            </a:pPr>
            <a:r>
              <a:rPr lang="uk-UA" sz="1800" dirty="0"/>
              <a:t>держави-нації хочуть вижити в умовах наростання економічних, екологічних, політичних проблем, а тому відходять від підходу «зверху</a:t>
            </a:r>
            <a:r>
              <a:rPr lang="uk-UA" sz="1800" dirty="0" smtClean="0"/>
              <a:t>»,</a:t>
            </a:r>
          </a:p>
          <a:p>
            <a:pPr marL="82296" lvl="0" indent="0">
              <a:buNone/>
            </a:pPr>
            <a:r>
              <a:rPr lang="uk-UA" sz="1800" i="1" dirty="0" smtClean="0"/>
              <a:t>глобальні </a:t>
            </a:r>
            <a:r>
              <a:rPr lang="uk-UA" sz="1800" i="1" dirty="0"/>
              <a:t>процеси</a:t>
            </a:r>
            <a:r>
              <a:rPr lang="uk-UA" sz="1800" dirty="0"/>
              <a:t> – в умовах глобалізації влада регіонів заявляє про самобутність </a:t>
            </a:r>
            <a:r>
              <a:rPr lang="uk-UA" sz="1800" dirty="0" smtClean="0"/>
              <a:t>регіонів</a:t>
            </a:r>
            <a:endParaRPr lang="ru-RU" sz="1800" dirty="0"/>
          </a:p>
          <a:p>
            <a:pPr lvl="0"/>
            <a:r>
              <a:rPr lang="uk-UA" sz="1800" i="1" dirty="0"/>
              <a:t>геополітичні фактори</a:t>
            </a:r>
            <a:r>
              <a:rPr lang="uk-UA" sz="1800" dirty="0"/>
              <a:t> – географічне положення регіону, кліматичні ресурси, історія, </a:t>
            </a:r>
            <a:r>
              <a:rPr lang="uk-UA" sz="1800" dirty="0" smtClean="0"/>
              <a:t>інфраструктура</a:t>
            </a:r>
            <a:endParaRPr lang="ru-RU" sz="1800" dirty="0"/>
          </a:p>
          <a:p>
            <a:pPr lvl="0"/>
            <a:r>
              <a:rPr lang="uk-UA" sz="1800" i="1" dirty="0"/>
              <a:t>економічні фактори</a:t>
            </a:r>
            <a:r>
              <a:rPr lang="uk-UA" sz="1800" dirty="0"/>
              <a:t> – внаслідок розвитку прикордонного економічного співробітництва окремі регіони мають особливий </a:t>
            </a:r>
            <a:r>
              <a:rPr lang="uk-UA" sz="1800" dirty="0" smtClean="0"/>
              <a:t>статус</a:t>
            </a:r>
            <a:endParaRPr lang="ru-RU" sz="1800" dirty="0"/>
          </a:p>
          <a:p>
            <a:pPr lvl="0"/>
            <a:r>
              <a:rPr lang="uk-UA" sz="1800" i="1" dirty="0"/>
              <a:t>культурно-релігійні </a:t>
            </a:r>
            <a:r>
              <a:rPr lang="uk-UA" sz="1800" i="1" dirty="0" smtClean="0"/>
              <a:t>фактори</a:t>
            </a:r>
            <a:endParaRPr lang="uk-UA" sz="1800" dirty="0" smtClean="0"/>
          </a:p>
          <a:p>
            <a:pPr marL="82296" lvl="0" indent="0">
              <a:buNone/>
            </a:pPr>
            <a:r>
              <a:rPr lang="uk-UA" sz="1800" dirty="0" smtClean="0"/>
              <a:t>потреба </a:t>
            </a:r>
            <a:r>
              <a:rPr lang="uk-UA" sz="1800" dirty="0"/>
              <a:t>у вирішенні культурно-історичних проблем (за Г. </a:t>
            </a:r>
            <a:r>
              <a:rPr lang="uk-UA" sz="1800" dirty="0" err="1" smtClean="0"/>
              <a:t>Алмондом</a:t>
            </a:r>
            <a:r>
              <a:rPr lang="uk-UA" sz="1800" dirty="0" smtClean="0"/>
              <a:t>)</a:t>
            </a:r>
          </a:p>
          <a:p>
            <a:pPr marL="82296" lvl="0" indent="0">
              <a:buNone/>
            </a:pPr>
            <a:r>
              <a:rPr lang="uk-UA" sz="1800" dirty="0" smtClean="0"/>
              <a:t>модернізація </a:t>
            </a:r>
            <a:r>
              <a:rPr lang="uk-UA" sz="1800" dirty="0"/>
              <a:t>політичної системи, яка завжди спирається на особливі національні </a:t>
            </a:r>
            <a:r>
              <a:rPr lang="uk-UA" sz="1800" dirty="0" smtClean="0"/>
              <a:t>традиції</a:t>
            </a:r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993151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err="1"/>
              <a:t>деволюція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регіоналізація </a:t>
            </a:r>
            <a:r>
              <a:rPr lang="uk-UA" dirty="0" smtClean="0"/>
              <a:t>в </a:t>
            </a:r>
            <a:r>
              <a:rPr lang="uk-UA" dirty="0"/>
              <a:t>англосаксонських </a:t>
            </a:r>
            <a:r>
              <a:rPr lang="uk-UA" dirty="0" smtClean="0"/>
              <a:t>країнах</a:t>
            </a:r>
            <a:endParaRPr lang="ru-RU" dirty="0"/>
          </a:p>
        </p:txBody>
      </p:sp>
      <p:pic>
        <p:nvPicPr>
          <p:cNvPr id="6146" name="Picture 2" descr="C:\Users\User\Desktop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492896"/>
            <a:ext cx="8208912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796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Моделі </a:t>
            </a:r>
            <a:r>
              <a:rPr lang="uk-UA" i="1" dirty="0" smtClean="0"/>
              <a:t>регіоналізації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914913"/>
              </p:ext>
            </p:extLst>
          </p:nvPr>
        </p:nvGraphicFramePr>
        <p:xfrm>
          <a:off x="1435100" y="1447800"/>
          <a:ext cx="749935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367188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/>
              <a:t>Адміністративна</a:t>
            </a:r>
            <a:r>
              <a:rPr lang="uk-UA" dirty="0"/>
              <a:t> </a:t>
            </a:r>
            <a:r>
              <a:rPr lang="uk-UA" i="1" dirty="0"/>
              <a:t>регіоналізація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розширення </a:t>
            </a:r>
            <a:r>
              <a:rPr lang="uk-UA" dirty="0"/>
              <a:t>повноважень регіону відбувається під контролем центральної влади. </a:t>
            </a:r>
            <a:endParaRPr lang="uk-UA" dirty="0" smtClean="0"/>
          </a:p>
          <a:p>
            <a:r>
              <a:rPr lang="uk-UA" dirty="0" smtClean="0"/>
              <a:t>Вузьке коло повноважень - за </a:t>
            </a:r>
            <a:r>
              <a:rPr lang="uk-UA" dirty="0"/>
              <a:t>економічний розвиток регіону. </a:t>
            </a:r>
            <a:endParaRPr lang="uk-UA" dirty="0" smtClean="0"/>
          </a:p>
          <a:p>
            <a:r>
              <a:rPr lang="uk-UA" dirty="0" smtClean="0"/>
              <a:t> В Греції</a:t>
            </a:r>
            <a:r>
              <a:rPr lang="uk-UA" dirty="0"/>
              <a:t>, Португалії, Болгарії, Великобританії, Швеції, Естонії, Литві, Словаччині, Словенії.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86645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i="1" dirty="0" smtClean="0"/>
              <a:t>Через органи </a:t>
            </a:r>
            <a:r>
              <a:rPr lang="uk-UA" i="1" dirty="0"/>
              <a:t>місцевого самоврядування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надання </a:t>
            </a:r>
            <a:r>
              <a:rPr lang="uk-UA" dirty="0"/>
              <a:t>існуючим </a:t>
            </a:r>
            <a:r>
              <a:rPr lang="uk-UA" i="1" dirty="0"/>
              <a:t>органам місцевого самоврядування</a:t>
            </a:r>
            <a:r>
              <a:rPr lang="uk-UA" dirty="0"/>
              <a:t> повноважень з метою підтримки регіонального розвитку спільно з центральним урядом </a:t>
            </a:r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pPr marL="82296" indent="0">
              <a:buNone/>
            </a:pPr>
            <a:r>
              <a:rPr lang="uk-UA" dirty="0" smtClean="0"/>
              <a:t>Данія</a:t>
            </a:r>
            <a:r>
              <a:rPr lang="uk-UA" dirty="0"/>
              <a:t>, Фінляндія, Ірландія, деякі землі Німеччини, Румунія, </a:t>
            </a:r>
            <a:r>
              <a:rPr lang="uk-UA" dirty="0" smtClean="0"/>
              <a:t>Угорщина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4077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Регіональна децентралізація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створення </a:t>
            </a:r>
            <a:r>
              <a:rPr lang="uk-UA" dirty="0"/>
              <a:t>нового рівня самоврядування, який має власні або делеговані повноваження, свій бюджет (Франція, Уельс, Польща, Чехія).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41234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Регіональна автономія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регіональна </a:t>
            </a:r>
            <a:r>
              <a:rPr lang="uk-UA" dirty="0"/>
              <a:t>влада отримує значні законодавчі і управлінські повноваження від центру. </a:t>
            </a:r>
            <a:endParaRPr lang="uk-UA" dirty="0" smtClean="0"/>
          </a:p>
          <a:p>
            <a:r>
              <a:rPr lang="uk-UA" dirty="0" smtClean="0"/>
              <a:t>Ця </a:t>
            </a:r>
            <a:r>
              <a:rPr lang="uk-UA" dirty="0"/>
              <a:t>модель регіоналізації спостерігається в Іспанії, Італії, Великобританії.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7698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завантаженн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280919" cy="6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1997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User\Desktop\41070574_60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332656"/>
            <a:ext cx="6071171" cy="34128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C:\Users\User\Desktop\завантаження (10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6695" y="2780928"/>
            <a:ext cx="5467896" cy="3952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5927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Італія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>
                <a:hlinkClick r:id="rId2" tooltip="Фріулі-Венеція-Джулія"/>
              </a:rPr>
              <a:t>Фріулі-Венеція-Джулія</a:t>
            </a:r>
            <a:r>
              <a:rPr lang="ru-RU" dirty="0"/>
              <a:t> </a:t>
            </a:r>
          </a:p>
          <a:p>
            <a:r>
              <a:rPr lang="ru-RU" dirty="0" err="1">
                <a:hlinkClick r:id="rId3" tooltip="Сардинія (область)"/>
              </a:rPr>
              <a:t>Сардинія</a:t>
            </a:r>
            <a:r>
              <a:rPr lang="ru-RU" dirty="0"/>
              <a:t> </a:t>
            </a:r>
          </a:p>
          <a:p>
            <a:r>
              <a:rPr lang="ru-RU" dirty="0" err="1">
                <a:hlinkClick r:id="rId4" tooltip="Сицилія"/>
              </a:rPr>
              <a:t>Сицилія</a:t>
            </a:r>
            <a:r>
              <a:rPr lang="ru-RU" dirty="0"/>
              <a:t> </a:t>
            </a:r>
          </a:p>
          <a:p>
            <a:r>
              <a:rPr lang="ru-RU" dirty="0" err="1">
                <a:hlinkClick r:id="rId5" tooltip="Трентіно-Альто-Адідже"/>
              </a:rPr>
              <a:t>Трентіно-Альто-Адідже</a:t>
            </a:r>
            <a:r>
              <a:rPr lang="ru-RU" dirty="0"/>
              <a:t> 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 err="1" smtClean="0">
                <a:hlinkClick r:id="rId6" tooltip="Валле-д'Аоста"/>
              </a:rPr>
              <a:t>Валле-д'Аоста</a:t>
            </a:r>
            <a:r>
              <a:rPr lang="ru-RU" dirty="0"/>
              <a:t> </a:t>
            </a:r>
          </a:p>
          <a:p>
            <a:r>
              <a:rPr lang="ru-RU" dirty="0" smtClean="0"/>
              <a:t>В </a:t>
            </a:r>
            <a:r>
              <a:rPr lang="ru-RU" dirty="0" err="1"/>
              <a:t>автономних</a:t>
            </a:r>
            <a:r>
              <a:rPr lang="ru-RU" dirty="0"/>
              <a:t> областях є </a:t>
            </a:r>
            <a:r>
              <a:rPr lang="ru-RU" dirty="0" err="1"/>
              <a:t>свої</a:t>
            </a:r>
            <a:r>
              <a:rPr lang="ru-RU" dirty="0"/>
              <a:t> </a:t>
            </a:r>
            <a:r>
              <a:rPr lang="ru-RU" dirty="0" err="1"/>
              <a:t>парламенти</a:t>
            </a:r>
            <a:r>
              <a:rPr lang="ru-RU" dirty="0"/>
              <a:t> — </a:t>
            </a:r>
            <a:r>
              <a:rPr lang="ru-RU" dirty="0" err="1"/>
              <a:t>обласні</a:t>
            </a:r>
            <a:r>
              <a:rPr lang="ru-RU" dirty="0"/>
              <a:t> ради і уряди — </a:t>
            </a:r>
            <a:r>
              <a:rPr lang="ru-RU" i="1" dirty="0" err="1"/>
              <a:t>джюнти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повноваження</a:t>
            </a:r>
            <a:r>
              <a:rPr lang="ru-RU" dirty="0"/>
              <a:t> у </a:t>
            </a:r>
            <a:r>
              <a:rPr lang="ru-RU" dirty="0" err="1"/>
              <a:t>питаннях</a:t>
            </a:r>
            <a:r>
              <a:rPr lang="ru-RU" dirty="0"/>
              <a:t> </a:t>
            </a:r>
            <a:r>
              <a:rPr lang="ru-RU" dirty="0" err="1">
                <a:hlinkClick r:id="rId7" tooltip="Місцеве самоврядування"/>
              </a:rPr>
              <a:t>місцевого</a:t>
            </a:r>
            <a:r>
              <a:rPr lang="ru-RU" dirty="0">
                <a:hlinkClick r:id="rId7" tooltip="Місцеве самоврядування"/>
              </a:rPr>
              <a:t> </a:t>
            </a:r>
            <a:r>
              <a:rPr lang="ru-RU" dirty="0" err="1">
                <a:hlinkClick r:id="rId7" tooltip="Місцеве самоврядування"/>
              </a:rPr>
              <a:t>самоврядування</a:t>
            </a:r>
            <a:r>
              <a:rPr lang="ru-RU" dirty="0"/>
              <a:t>. </a:t>
            </a:r>
            <a:r>
              <a:rPr lang="ru-RU" dirty="0" err="1"/>
              <a:t>Регіони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 </a:t>
            </a:r>
            <a:r>
              <a:rPr lang="ru-RU" dirty="0" err="1">
                <a:hlinkClick r:id="rId8" tooltip="Провінції Італії"/>
              </a:rPr>
              <a:t>провінції</a:t>
            </a:r>
            <a:r>
              <a:rPr lang="ru-RU" dirty="0"/>
              <a:t> (</a:t>
            </a:r>
            <a:r>
              <a:rPr lang="ru-RU" dirty="0" err="1">
                <a:hlinkClick r:id="rId9" tooltip="Італійська мова"/>
              </a:rPr>
              <a:t>італ</a:t>
            </a:r>
            <a:r>
              <a:rPr lang="ru-RU" dirty="0">
                <a:hlinkClick r:id="rId9" tooltip="Італійська мова"/>
              </a:rPr>
              <a:t>.</a:t>
            </a:r>
            <a:r>
              <a:rPr lang="ru-RU" dirty="0"/>
              <a:t> </a:t>
            </a:r>
            <a:r>
              <a:rPr lang="en-GB" i="1" dirty="0" err="1"/>
              <a:t>provincia</a:t>
            </a:r>
            <a:r>
              <a:rPr lang="en-GB" dirty="0"/>
              <a:t>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6341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lvl="0" indent="-514350">
              <a:buFont typeface="+mj-lt"/>
              <a:buAutoNum type="arabicPeriod"/>
            </a:pPr>
            <a:r>
              <a:rPr lang="uk-UA" dirty="0"/>
              <a:t>Сутність і види регіоналізму.</a:t>
            </a:r>
            <a:endParaRPr lang="ru-RU" dirty="0"/>
          </a:p>
          <a:p>
            <a:pPr marL="596646" lvl="0" indent="-514350">
              <a:buFont typeface="+mj-lt"/>
              <a:buAutoNum type="arabicPeriod"/>
            </a:pPr>
            <a:r>
              <a:rPr lang="uk-UA" dirty="0"/>
              <a:t>Регіоналізація і моделі регіоналізації в Західній Європі та США.</a:t>
            </a:r>
            <a:endParaRPr lang="ru-RU" dirty="0"/>
          </a:p>
          <a:p>
            <a:pPr marL="596646" lvl="0" indent="-514350">
              <a:buFont typeface="+mj-lt"/>
              <a:buAutoNum type="arabicPeriod"/>
            </a:pPr>
            <a:r>
              <a:rPr lang="uk-UA" dirty="0"/>
              <a:t>Особливості регіоналізму і регіоналізації в Україні.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13739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karta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32656"/>
            <a:ext cx="7848872" cy="63367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938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Регіоналізація через </a:t>
            </a:r>
            <a:r>
              <a:rPr lang="uk-UA" i="1" dirty="0"/>
              <a:t>федеральні утворення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uk-UA" dirty="0" smtClean="0"/>
              <a:t>США - симетрична федерація </a:t>
            </a:r>
            <a:r>
              <a:rPr lang="uk-UA" dirty="0"/>
              <a:t>з рівноправними </a:t>
            </a:r>
            <a:r>
              <a:rPr lang="uk-UA" dirty="0" smtClean="0"/>
              <a:t>суб’єктами</a:t>
            </a:r>
          </a:p>
          <a:p>
            <a:pPr marL="82296" indent="0">
              <a:buNone/>
            </a:pPr>
            <a:endParaRPr lang="uk-UA" dirty="0"/>
          </a:p>
          <a:p>
            <a:pPr marL="82296" indent="0">
              <a:buNone/>
            </a:pPr>
            <a:r>
              <a:rPr lang="uk-UA" dirty="0" smtClean="0"/>
              <a:t>«</a:t>
            </a:r>
            <a:r>
              <a:rPr lang="uk-UA" dirty="0"/>
              <a:t>симетрична </a:t>
            </a:r>
            <a:r>
              <a:rPr lang="uk-UA" dirty="0" err="1"/>
              <a:t>деволюція</a:t>
            </a:r>
            <a:r>
              <a:rPr lang="uk-UA" dirty="0" smtClean="0"/>
              <a:t>» </a:t>
            </a:r>
          </a:p>
          <a:p>
            <a:pPr marL="82296" indent="0">
              <a:buNone/>
            </a:pPr>
            <a:endParaRPr lang="uk-UA" dirty="0"/>
          </a:p>
          <a:p>
            <a:pPr marL="82296" indent="0">
              <a:buNone/>
            </a:pPr>
            <a:r>
              <a:rPr lang="uk-UA" dirty="0" smtClean="0"/>
              <a:t>Кожен </a:t>
            </a:r>
            <a:r>
              <a:rPr lang="uk-UA" dirty="0"/>
              <a:t>штат отримує однаковий об’єм повноважень. </a:t>
            </a:r>
            <a:endParaRPr lang="ru-RU" dirty="0"/>
          </a:p>
          <a:p>
            <a:endParaRPr lang="ru-RU" dirty="0"/>
          </a:p>
        </p:txBody>
      </p:sp>
      <p:pic>
        <p:nvPicPr>
          <p:cNvPr id="7170" name="Picture 2" descr="C:\Users\User\Desktop\завантаженн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6075" y="209073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6847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User\Desktop\завантаженн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-315416"/>
            <a:ext cx="8856983" cy="7173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085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Регіоналізм в Україні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1701062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259972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Регіоналізація в Україні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поєднує </a:t>
            </a:r>
            <a:r>
              <a:rPr lang="uk-UA" dirty="0"/>
              <a:t>елементи декількох моделей, що склалися в західних </a:t>
            </a:r>
            <a:r>
              <a:rPr lang="uk-UA" dirty="0" smtClean="0"/>
              <a:t>країнах</a:t>
            </a:r>
          </a:p>
          <a:p>
            <a:endParaRPr lang="uk-UA" dirty="0"/>
          </a:p>
          <a:p>
            <a:endParaRPr lang="uk-UA" dirty="0" smtClean="0"/>
          </a:p>
        </p:txBody>
      </p:sp>
      <p:pic>
        <p:nvPicPr>
          <p:cNvPr id="4099" name="Picture 3" descr="D:\Natasha\Мои документы\значки\знак запитання\завантаженн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488" y="283845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Users\User\Desktop\завантаження (6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492896"/>
            <a:ext cx="6679952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36945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моделі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k-UA" dirty="0"/>
              <a:t>1) існують органи місцевого самоврядування (обласні ради), на які за Конституцією покладено повноваження щодо регіонального розвитку (модель регіоналізації через існуючі органи місцевого </a:t>
            </a:r>
            <a:r>
              <a:rPr lang="uk-UA" dirty="0" smtClean="0"/>
              <a:t>самоврядування)</a:t>
            </a:r>
          </a:p>
          <a:p>
            <a:r>
              <a:rPr lang="uk-UA" dirty="0" smtClean="0"/>
              <a:t>2</a:t>
            </a:r>
            <a:r>
              <a:rPr lang="uk-UA" dirty="0"/>
              <a:t>) регіональна автономія (конституційний статус Автономної республіки </a:t>
            </a:r>
            <a:r>
              <a:rPr lang="uk-UA" dirty="0" smtClean="0"/>
              <a:t>Крим)</a:t>
            </a:r>
          </a:p>
          <a:p>
            <a:r>
              <a:rPr lang="uk-UA" dirty="0" smtClean="0"/>
              <a:t>3</a:t>
            </a:r>
            <a:r>
              <a:rPr lang="uk-UA" dirty="0"/>
              <a:t>) наявний надмірний контроль центральних органів державної влади над діями регіональної влади (модель адміністративної регіоналізації). </a:t>
            </a:r>
            <a:endParaRPr lang="uk-UA" dirty="0" smtClean="0"/>
          </a:p>
          <a:p>
            <a:r>
              <a:rPr lang="uk-UA" dirty="0" smtClean="0"/>
              <a:t>З </a:t>
            </a:r>
            <a:r>
              <a:rPr lang="uk-UA" dirty="0"/>
              <a:t>2014 року можна </a:t>
            </a:r>
            <a:r>
              <a:rPr lang="uk-UA" dirty="0" smtClean="0"/>
              <a:t>вести </a:t>
            </a:r>
            <a:r>
              <a:rPr lang="uk-UA" dirty="0"/>
              <a:t>мову про запровадження регіональної децентралізації (політичної регіоналізації).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9297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images (4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8280919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840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Регіоналізм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стратегія </a:t>
            </a:r>
            <a:r>
              <a:rPr lang="uk-UA" dirty="0"/>
              <a:t>регіональних еліт, спрямована на створення у регіоні більш сильних і ефективних політичних і адміністративних структур з метою прискореного розвитку </a:t>
            </a:r>
            <a:r>
              <a:rPr lang="uk-UA" dirty="0" smtClean="0"/>
              <a:t>регіону</a:t>
            </a:r>
            <a:endParaRPr lang="ru-RU" dirty="0"/>
          </a:p>
        </p:txBody>
      </p:sp>
      <p:pic>
        <p:nvPicPr>
          <p:cNvPr id="2050" name="Picture 2" descr="D:\Natasha\Мои документы\значки\знаки оклику\завантаження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021138"/>
            <a:ext cx="18478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98422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Мета </a:t>
            </a:r>
            <a:r>
              <a:rPr lang="uk-UA" dirty="0" smtClean="0"/>
              <a:t>регіоналізму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2963189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362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Складові елементи регіоналізму: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1340277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33190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За характером вимог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6800963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282651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 рівнем підтримки з боку населення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lvl="0" indent="0">
              <a:buNone/>
            </a:pPr>
            <a:r>
              <a:rPr lang="uk-UA" dirty="0" smtClean="0"/>
              <a:t>аутентичний </a:t>
            </a:r>
            <a:r>
              <a:rPr lang="uk-UA" dirty="0"/>
              <a:t>(національний) – якщо вимоги висувають всі представники етнічної групи (Шотландія, Корсика, Ельзас).</a:t>
            </a:r>
            <a:endParaRPr lang="ru-RU" dirty="0"/>
          </a:p>
          <a:p>
            <a:pPr lvl="0"/>
            <a:r>
              <a:rPr lang="uk-UA" dirty="0" err="1"/>
              <a:t>неаутентичний</a:t>
            </a:r>
            <a:r>
              <a:rPr lang="uk-UA" dirty="0"/>
              <a:t> – політична мобілізація населення мала, регіоналізм виступає як маргінальна ідеологія окремої групи інтелектуалів (Уельс, баски у Франції).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2051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786210"/>
          </a:xfrm>
        </p:spPr>
        <p:txBody>
          <a:bodyPr>
            <a:normAutofit fontScale="90000"/>
          </a:bodyPr>
          <a:lstStyle/>
          <a:p>
            <a:r>
              <a:rPr lang="uk-UA" i="1" dirty="0"/>
              <a:t>За ступенем радикальності </a:t>
            </a:r>
            <a:r>
              <a:rPr lang="uk-UA" i="1" dirty="0" smtClean="0"/>
              <a:t>вимог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601080"/>
              </p:ext>
            </p:extLst>
          </p:nvPr>
        </p:nvGraphicFramePr>
        <p:xfrm>
          <a:off x="1435608" y="1447800"/>
          <a:ext cx="749808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019620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Регіоналізація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– </a:t>
            </a:r>
            <a:r>
              <a:rPr lang="uk-UA" dirty="0"/>
              <a:t>процес перерозподілу владних </a:t>
            </a:r>
            <a:r>
              <a:rPr lang="uk-UA" dirty="0" err="1"/>
              <a:t>компетенцій</a:t>
            </a:r>
            <a:r>
              <a:rPr lang="uk-UA" dirty="0"/>
              <a:t>, передача функцій від національного на регіональний півень, поява нових інститутів, що відповідають новій </a:t>
            </a:r>
            <a:r>
              <a:rPr lang="uk-UA" dirty="0" smtClean="0"/>
              <a:t>ролі </a:t>
            </a:r>
            <a:r>
              <a:rPr lang="uk-UA" dirty="0"/>
              <a:t>регіонів.</a:t>
            </a:r>
            <a:endParaRPr lang="ru-RU" dirty="0"/>
          </a:p>
          <a:p>
            <a:endParaRPr lang="ru-RU" dirty="0"/>
          </a:p>
        </p:txBody>
      </p:sp>
      <p:pic>
        <p:nvPicPr>
          <p:cNvPr id="3074" name="Picture 2" descr="D:\Natasha\Мои документы\значки\знаки оклику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389" y="4005064"/>
            <a:ext cx="175260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789150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860</TotalTime>
  <Words>523</Words>
  <Application>Microsoft Office PowerPoint</Application>
  <PresentationFormat>Экран (4:3)</PresentationFormat>
  <Paragraphs>83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Солнцестояние</vt:lpstr>
      <vt:lpstr>Регіоналізм </vt:lpstr>
      <vt:lpstr>План </vt:lpstr>
      <vt:lpstr>Регіоналізм</vt:lpstr>
      <vt:lpstr>Мета регіоналізму</vt:lpstr>
      <vt:lpstr>Складові елементи регіоналізму: </vt:lpstr>
      <vt:lpstr>За характером вимог</vt:lpstr>
      <vt:lpstr>За рівнем підтримки з боку населення</vt:lpstr>
      <vt:lpstr>За ступенем радикальності вимог </vt:lpstr>
      <vt:lpstr>Регіоналізація</vt:lpstr>
      <vt:lpstr>Причини регіоналізації</vt:lpstr>
      <vt:lpstr>деволюція</vt:lpstr>
      <vt:lpstr>Моделі регіоналізації </vt:lpstr>
      <vt:lpstr>Адміністративна регіоналізація</vt:lpstr>
      <vt:lpstr>Через органи місцевого самоврядування</vt:lpstr>
      <vt:lpstr>Регіональна децентралізація</vt:lpstr>
      <vt:lpstr>Регіональна автономія</vt:lpstr>
      <vt:lpstr>Презентация PowerPoint</vt:lpstr>
      <vt:lpstr>Презентация PowerPoint</vt:lpstr>
      <vt:lpstr>Італія</vt:lpstr>
      <vt:lpstr>Презентация PowerPoint</vt:lpstr>
      <vt:lpstr>Регіоналізація через федеральні утворення</vt:lpstr>
      <vt:lpstr>Презентация PowerPoint</vt:lpstr>
      <vt:lpstr>Регіоналізм в Україні </vt:lpstr>
      <vt:lpstr>Регіоналізація в Україні</vt:lpstr>
      <vt:lpstr>моделі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9</cp:revision>
  <dcterms:created xsi:type="dcterms:W3CDTF">2022-09-20T19:31:19Z</dcterms:created>
  <dcterms:modified xsi:type="dcterms:W3CDTF">2022-09-21T10:13:07Z</dcterms:modified>
</cp:coreProperties>
</file>