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59" r:id="rId5"/>
    <p:sldId id="262" r:id="rId6"/>
    <p:sldId id="263" r:id="rId7"/>
    <p:sldId id="264" r:id="rId8"/>
    <p:sldId id="260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44824"/>
            <a:ext cx="7776864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Arial" pitchFamily="34" charset="0"/>
                <a:cs typeface="Arial" pitchFamily="34" charset="0"/>
              </a:rPr>
              <a:t>Лекція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4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Роль </a:t>
            </a:r>
            <a:r>
              <a:rPr lang="ru-RU" sz="3600" b="1" dirty="0" err="1">
                <a:latin typeface="Arial" pitchFamily="34" charset="0"/>
                <a:cs typeface="Arial" pitchFamily="34" charset="0"/>
              </a:rPr>
              <a:t>вітру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600" b="1" dirty="0" err="1">
                <a:latin typeface="Arial" pitchFamily="34" charset="0"/>
                <a:cs typeface="Arial" pitchFamily="34" charset="0"/>
              </a:rPr>
              <a:t>житті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atin typeface="Arial" pitchFamily="34" charset="0"/>
                <a:cs typeface="Arial" pitchFamily="34" charset="0"/>
              </a:rPr>
              <a:t>лісу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4759861" cy="268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4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6678488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/>
              <a:t>В атмосфері Землі постійно існує електричне поле, обумовлене поляризацією хмар і їх взаємодією із Землею. </a:t>
            </a:r>
            <a:endParaRPr lang="uk-UA" sz="2000" dirty="0" smtClean="0"/>
          </a:p>
          <a:p>
            <a:endParaRPr lang="uk-UA" sz="2000" dirty="0"/>
          </a:p>
          <a:p>
            <a:r>
              <a:rPr lang="ru-RU" sz="2000" dirty="0" smtClean="0"/>
              <a:t>Атмосфера </a:t>
            </a:r>
            <a:r>
              <a:rPr lang="ru-RU" sz="2000" dirty="0"/>
              <a:t>в </a:t>
            </a:r>
            <a:r>
              <a:rPr lang="ru-RU" sz="2000" dirty="0" err="1"/>
              <a:t>цілому</a:t>
            </a:r>
            <a:r>
              <a:rPr lang="ru-RU" sz="2000" dirty="0"/>
              <a:t> </a:t>
            </a:r>
            <a:r>
              <a:rPr lang="ru-RU" sz="2000" dirty="0" err="1"/>
              <a:t>заряджена</a:t>
            </a:r>
            <a:r>
              <a:rPr lang="ru-RU" sz="2000" dirty="0"/>
              <a:t> позитивно, а Земля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від’ємний</a:t>
            </a:r>
            <a:r>
              <a:rPr lang="ru-RU" sz="2000" dirty="0"/>
              <a:t> заряд. </a:t>
            </a:r>
            <a:r>
              <a:rPr lang="ru-RU" sz="2000" dirty="0" err="1" smtClean="0"/>
              <a:t>Біля</a:t>
            </a:r>
            <a:r>
              <a:rPr lang="ru-RU" sz="2000" dirty="0" smtClean="0"/>
              <a:t> </a:t>
            </a:r>
            <a:r>
              <a:rPr lang="ru-RU" sz="2000" dirty="0" err="1"/>
              <a:t>земної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 </a:t>
            </a:r>
            <a:r>
              <a:rPr lang="ru-RU" sz="2000" dirty="0" err="1"/>
              <a:t>існує</a:t>
            </a:r>
            <a:r>
              <a:rPr lang="ru-RU" sz="2000" dirty="0"/>
              <a:t> </a:t>
            </a:r>
            <a:r>
              <a:rPr lang="ru-RU" sz="2000" dirty="0" err="1"/>
              <a:t>стаціонарне</a:t>
            </a:r>
            <a:r>
              <a:rPr lang="ru-RU" sz="2000" dirty="0"/>
              <a:t> </a:t>
            </a:r>
            <a:r>
              <a:rPr lang="ru-RU" sz="2000" dirty="0" err="1"/>
              <a:t>електричне</a:t>
            </a:r>
            <a:r>
              <a:rPr lang="ru-RU" sz="2000" dirty="0"/>
              <a:t> поле, </a:t>
            </a:r>
            <a:r>
              <a:rPr lang="ru-RU" sz="2000" dirty="0" err="1"/>
              <a:t>напруженість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в </a:t>
            </a:r>
            <a:r>
              <a:rPr lang="ru-RU" sz="2000" dirty="0" err="1"/>
              <a:t>середньому</a:t>
            </a:r>
            <a:r>
              <a:rPr lang="ru-RU" sz="2000" dirty="0"/>
              <a:t> становить </a:t>
            </a:r>
            <a:r>
              <a:rPr lang="ru-RU" sz="2000" dirty="0" err="1"/>
              <a:t>близько</a:t>
            </a:r>
            <a:r>
              <a:rPr lang="ru-RU" sz="2000" dirty="0"/>
              <a:t> 130 в/м. За </a:t>
            </a:r>
            <a:r>
              <a:rPr lang="ru-RU" sz="2000" dirty="0" err="1"/>
              <a:t>певних</a:t>
            </a:r>
            <a:r>
              <a:rPr lang="ru-RU" sz="2000" dirty="0"/>
              <a:t> умов </a:t>
            </a:r>
            <a:r>
              <a:rPr lang="ru-RU" sz="2000" dirty="0" err="1"/>
              <a:t>напружність</a:t>
            </a:r>
            <a:r>
              <a:rPr lang="ru-RU" sz="2000" dirty="0"/>
              <a:t> </a:t>
            </a:r>
            <a:r>
              <a:rPr lang="ru-RU" sz="2000" dirty="0" err="1"/>
              <a:t>електричного</a:t>
            </a:r>
            <a:r>
              <a:rPr lang="ru-RU" sz="2000" dirty="0"/>
              <a:t> поля </a:t>
            </a:r>
            <a:r>
              <a:rPr lang="ru-RU" sz="2000" dirty="0" err="1"/>
              <a:t>різко</a:t>
            </a:r>
            <a:r>
              <a:rPr lang="ru-RU" sz="2000" dirty="0"/>
              <a:t> </a:t>
            </a:r>
            <a:r>
              <a:rPr lang="ru-RU" sz="2000" dirty="0" err="1"/>
              <a:t>зростає</a:t>
            </a:r>
            <a:r>
              <a:rPr lang="ru-RU" sz="2000" dirty="0"/>
              <a:t>, </a:t>
            </a:r>
            <a:r>
              <a:rPr lang="ru-RU" sz="2000" dirty="0" err="1"/>
              <a:t>іноді</a:t>
            </a:r>
            <a:r>
              <a:rPr lang="ru-RU" sz="2000" dirty="0"/>
              <a:t> </a:t>
            </a:r>
            <a:r>
              <a:rPr lang="ru-RU" sz="2000" dirty="0" err="1"/>
              <a:t>досягаючи</a:t>
            </a:r>
            <a:r>
              <a:rPr lang="ru-RU" sz="2000" dirty="0"/>
              <a:t> 1000 </a:t>
            </a:r>
            <a:r>
              <a:rPr lang="ru-RU" sz="2000" dirty="0" smtClean="0"/>
              <a:t>в/м</a:t>
            </a:r>
          </a:p>
          <a:p>
            <a:endParaRPr lang="ru-RU" sz="2000" dirty="0"/>
          </a:p>
          <a:p>
            <a:r>
              <a:rPr lang="ru-RU" sz="2000" dirty="0" smtClean="0"/>
              <a:t>Коли </a:t>
            </a:r>
            <a:r>
              <a:rPr lang="ru-RU" sz="2000" dirty="0" err="1"/>
              <a:t>напруженість</a:t>
            </a:r>
            <a:r>
              <a:rPr lang="ru-RU" sz="2000" dirty="0"/>
              <a:t> </a:t>
            </a:r>
            <a:r>
              <a:rPr lang="ru-RU" sz="2000" dirty="0" err="1"/>
              <a:t>електричного</a:t>
            </a:r>
            <a:r>
              <a:rPr lang="ru-RU" sz="2000" dirty="0"/>
              <a:t> поля у </a:t>
            </a:r>
            <a:r>
              <a:rPr lang="ru-RU" sz="2000" dirty="0" err="1"/>
              <a:t>хмарі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нижньою</a:t>
            </a:r>
            <a:r>
              <a:rPr lang="ru-RU" sz="2000" dirty="0"/>
              <a:t> </a:t>
            </a:r>
            <a:r>
              <a:rPr lang="ru-RU" sz="2000" dirty="0" err="1"/>
              <a:t>зарядженою</a:t>
            </a:r>
            <a:r>
              <a:rPr lang="ru-RU" sz="2000" dirty="0"/>
              <a:t> </a:t>
            </a:r>
            <a:r>
              <a:rPr lang="ru-RU" sz="2000" dirty="0" err="1"/>
              <a:t>областю</a:t>
            </a:r>
            <a:r>
              <a:rPr lang="ru-RU" sz="2000" dirty="0"/>
              <a:t> і землею </a:t>
            </a:r>
            <a:r>
              <a:rPr lang="ru-RU" sz="2000" dirty="0" err="1"/>
              <a:t>досягає</a:t>
            </a:r>
            <a:r>
              <a:rPr lang="ru-RU" sz="2000" dirty="0"/>
              <a:t> </a:t>
            </a:r>
            <a:r>
              <a:rPr lang="ru-RU" sz="2000" dirty="0" err="1"/>
              <a:t>певної</a:t>
            </a:r>
            <a:r>
              <a:rPr lang="ru-RU" sz="2000" dirty="0"/>
              <a:t> </a:t>
            </a:r>
            <a:r>
              <a:rPr lang="ru-RU" sz="2000" dirty="0" err="1"/>
              <a:t>величини</a:t>
            </a:r>
            <a:r>
              <a:rPr lang="ru-RU" sz="2000" dirty="0"/>
              <a:t>, </a:t>
            </a:r>
            <a:r>
              <a:rPr lang="ru-RU" sz="2000" dirty="0" err="1"/>
              <a:t>утворюється</a:t>
            </a:r>
            <a:r>
              <a:rPr lang="ru-RU" sz="2000" dirty="0"/>
              <a:t> </a:t>
            </a:r>
            <a:r>
              <a:rPr lang="ru-RU" sz="2000" dirty="0" err="1"/>
              <a:t>гігантський</a:t>
            </a:r>
            <a:r>
              <a:rPr lang="ru-RU" sz="2000" dirty="0"/>
              <a:t> </a:t>
            </a:r>
            <a:r>
              <a:rPr lang="ru-RU" sz="2000" dirty="0" err="1"/>
              <a:t>електричний</a:t>
            </a:r>
            <a:r>
              <a:rPr lang="ru-RU" sz="2000" dirty="0"/>
              <a:t> </a:t>
            </a:r>
            <a:r>
              <a:rPr lang="ru-RU" sz="2000" dirty="0" err="1"/>
              <a:t>розряд</a:t>
            </a:r>
            <a:r>
              <a:rPr lang="ru-RU" sz="2000" dirty="0"/>
              <a:t> – </a:t>
            </a:r>
            <a:r>
              <a:rPr lang="ru-RU" sz="2000" i="1" dirty="0" err="1"/>
              <a:t>блискавка</a:t>
            </a:r>
            <a:r>
              <a:rPr lang="ru-RU" sz="2000" i="1" dirty="0"/>
              <a:t>, </a:t>
            </a:r>
            <a:r>
              <a:rPr lang="ru-RU" sz="2000" dirty="0"/>
              <a:t>яка </a:t>
            </a:r>
            <a:r>
              <a:rPr lang="ru-RU" sz="2000" dirty="0" err="1"/>
              <a:t>супроводжується</a:t>
            </a:r>
            <a:r>
              <a:rPr lang="ru-RU" sz="2000" dirty="0"/>
              <a:t> </a:t>
            </a:r>
            <a:r>
              <a:rPr lang="ru-RU" sz="2000" i="1" dirty="0" smtClean="0"/>
              <a:t>громом</a:t>
            </a:r>
            <a:r>
              <a:rPr lang="ru-RU" sz="2000" dirty="0" smtClean="0"/>
              <a:t>.</a:t>
            </a:r>
          </a:p>
          <a:p>
            <a:r>
              <a:rPr lang="ru-RU" sz="2000" dirty="0" err="1"/>
              <a:t>Ураження</a:t>
            </a:r>
            <a:r>
              <a:rPr lang="ru-RU" sz="2000" dirty="0"/>
              <a:t> дерев </a:t>
            </a:r>
            <a:r>
              <a:rPr lang="ru-RU" sz="2000" dirty="0" err="1"/>
              <a:t>грозовими</a:t>
            </a:r>
            <a:r>
              <a:rPr lang="ru-RU" sz="2000" dirty="0"/>
              <a:t> </a:t>
            </a:r>
            <a:r>
              <a:rPr lang="ru-RU" sz="2000" dirty="0" err="1"/>
              <a:t>розрядами</a:t>
            </a:r>
            <a:r>
              <a:rPr lang="ru-RU" sz="2000" dirty="0"/>
              <a:t> </a:t>
            </a:r>
            <a:r>
              <a:rPr lang="ru-RU" sz="2000" dirty="0" err="1"/>
              <a:t>отримало</a:t>
            </a:r>
            <a:r>
              <a:rPr lang="ru-RU" sz="2000" dirty="0"/>
              <a:t> </a:t>
            </a:r>
            <a:r>
              <a:rPr lang="ru-RU" sz="2000" dirty="0" err="1"/>
              <a:t>назву</a:t>
            </a:r>
            <a:r>
              <a:rPr lang="ru-RU" sz="2000" i="1" dirty="0"/>
              <a:t> </a:t>
            </a:r>
            <a:r>
              <a:rPr lang="ru-RU" sz="2000" i="1" dirty="0" err="1"/>
              <a:t>громобій</a:t>
            </a:r>
            <a:r>
              <a:rPr lang="ru-RU" sz="2000" dirty="0"/>
              <a:t>. </a:t>
            </a:r>
            <a:endParaRPr lang="uk-UA" sz="2000" dirty="0"/>
          </a:p>
          <a:p>
            <a:endParaRPr lang="ru-RU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87" y="668914"/>
            <a:ext cx="248751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86078"/>
            <a:ext cx="3411463" cy="227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0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15504"/>
            <a:ext cx="8784976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класифікацією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Е.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Шталя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виділено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три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групи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деревних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порід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щодо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пошкодження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блискавкою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err="1">
                <a:latin typeface="Arial" pitchFamily="34" charset="0"/>
                <a:cs typeface="Arial" pitchFamily="34" charset="0"/>
              </a:rPr>
              <a:t>Пошкоджуються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сильно - 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тополя, дуб, берест,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ільм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ясен,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робінія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хвойні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породи;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пошкоджуються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середньо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липа, вишня,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горіх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волось­кий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каштан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їстівний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пошкоджуються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мало 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вільха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чорна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сіра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кле­ни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каштан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кінський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бук, граб, черешня, береза.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77072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атмосферними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опадами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надходить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незначна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азоту – 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5-10 кг/га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цілому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планеті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грозових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розрядах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зв’язується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10 млн. т/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азоту,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проте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основна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частина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молекулярного азоту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1,4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10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8 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т/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фіксується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біогенним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шляхом.</a:t>
            </a:r>
          </a:p>
        </p:txBody>
      </p:sp>
    </p:spTree>
    <p:extLst>
      <p:ext uri="{BB962C8B-B14F-4D97-AF65-F5344CB8AC3E}">
        <p14:creationId xmlns:p14="http://schemas.microsoft.com/office/powerpoint/2010/main" val="423797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0"/>
            <a:ext cx="6416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Arial" pitchFamily="34" charset="0"/>
                <a:cs typeface="Arial" pitchFamily="34" charset="0"/>
              </a:rPr>
              <a:t>Ліс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забруднення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атмосферного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повітря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619" y="386463"/>
            <a:ext cx="1362546" cy="136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453" y="548680"/>
            <a:ext cx="6262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Arial" pitchFamily="34" charset="0"/>
                <a:cs typeface="Arial" pitchFamily="34" charset="0"/>
              </a:rPr>
              <a:t>Антропогенне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забруднення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–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викиди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атмосферу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забруднюючих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речовин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процесі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8034"/>
            <a:ext cx="6761027" cy="507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30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27" y="1628800"/>
            <a:ext cx="2657095" cy="356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32655"/>
            <a:ext cx="6264696" cy="62478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отруєння</a:t>
            </a:r>
            <a:r>
              <a:rPr lang="ru-RU" sz="2000" dirty="0"/>
              <a:t> </a:t>
            </a:r>
            <a:r>
              <a:rPr lang="ru-RU" sz="2000" dirty="0" err="1"/>
              <a:t>забруднюючими</a:t>
            </a:r>
            <a:r>
              <a:rPr lang="ru-RU" sz="2000" dirty="0"/>
              <a:t> </a:t>
            </a:r>
            <a:r>
              <a:rPr lang="ru-RU" sz="2000" dirty="0" err="1"/>
              <a:t>речовинами</a:t>
            </a:r>
            <a:r>
              <a:rPr lang="ru-RU" sz="2000" dirty="0"/>
              <a:t> </a:t>
            </a:r>
            <a:r>
              <a:rPr lang="ru-RU" sz="2000" dirty="0" err="1"/>
              <a:t>спостерігається</a:t>
            </a:r>
            <a:r>
              <a:rPr lang="ru-RU" sz="2000" dirty="0"/>
              <a:t> </a:t>
            </a:r>
            <a:r>
              <a:rPr lang="ru-RU" sz="2000" i="1" dirty="0" err="1"/>
              <a:t>дехромація</a:t>
            </a:r>
            <a:r>
              <a:rPr lang="ru-RU" sz="2000" dirty="0"/>
              <a:t> – </a:t>
            </a:r>
            <a:r>
              <a:rPr lang="ru-RU" sz="2000" dirty="0" err="1"/>
              <a:t>зміна</a:t>
            </a:r>
            <a:r>
              <a:rPr lang="ru-RU" sz="2000" dirty="0"/>
              <a:t> нормального зеленого </a:t>
            </a:r>
            <a:r>
              <a:rPr lang="ru-RU" sz="2000" dirty="0" err="1"/>
              <a:t>забарвлення</a:t>
            </a:r>
            <a:r>
              <a:rPr lang="ru-RU" sz="2000" dirty="0"/>
              <a:t> </a:t>
            </a:r>
            <a:r>
              <a:rPr lang="ru-RU" sz="2000" dirty="0" err="1"/>
              <a:t>листя</a:t>
            </a:r>
            <a:r>
              <a:rPr lang="ru-RU" sz="2000" dirty="0"/>
              <a:t> (</a:t>
            </a:r>
            <a:r>
              <a:rPr lang="ru-RU" sz="2000" dirty="0" err="1"/>
              <a:t>хвої</a:t>
            </a:r>
            <a:r>
              <a:rPr lang="ru-RU" sz="2000" dirty="0"/>
              <a:t>) на </a:t>
            </a:r>
            <a:r>
              <a:rPr lang="ru-RU" sz="2000" dirty="0" err="1"/>
              <a:t>жовте</a:t>
            </a:r>
            <a:r>
              <a:rPr lang="ru-RU" sz="2000" dirty="0"/>
              <a:t>, буре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червонуватого</a:t>
            </a:r>
            <a:r>
              <a:rPr lang="ru-RU" sz="2000" dirty="0"/>
              <a:t> </a:t>
            </a:r>
            <a:r>
              <a:rPr lang="ru-RU" sz="2000" dirty="0" err="1"/>
              <a:t>відтінку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, </a:t>
            </a:r>
            <a:r>
              <a:rPr lang="ru-RU" sz="2000" i="1" dirty="0" err="1"/>
              <a:t>дефоліація</a:t>
            </a:r>
            <a:r>
              <a:rPr lang="ru-RU" sz="2000" dirty="0"/>
              <a:t> – </a:t>
            </a:r>
            <a:r>
              <a:rPr lang="ru-RU" sz="2000" dirty="0" err="1"/>
              <a:t>втрата</a:t>
            </a:r>
            <a:r>
              <a:rPr lang="ru-RU" sz="2000" dirty="0"/>
              <a:t> деревом 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асиміляційного</a:t>
            </a:r>
            <a:r>
              <a:rPr lang="ru-RU" sz="2000" dirty="0"/>
              <a:t> </a:t>
            </a:r>
            <a:r>
              <a:rPr lang="ru-RU" sz="2000" dirty="0" err="1"/>
              <a:t>апарату</a:t>
            </a:r>
            <a:r>
              <a:rPr lang="ru-RU" sz="2000" dirty="0"/>
              <a:t>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пошкоджень</a:t>
            </a:r>
            <a:r>
              <a:rPr lang="ru-RU" sz="2000" dirty="0"/>
              <a:t> </a:t>
            </a:r>
            <a:r>
              <a:rPr lang="ru-RU" sz="2000" dirty="0" err="1"/>
              <a:t>техногенними</a:t>
            </a:r>
            <a:r>
              <a:rPr lang="ru-RU" sz="2000" dirty="0"/>
              <a:t> </a:t>
            </a:r>
            <a:r>
              <a:rPr lang="ru-RU" sz="2000" dirty="0" err="1"/>
              <a:t>емісіями</a:t>
            </a:r>
            <a:r>
              <a:rPr lang="ru-RU" sz="2000" dirty="0"/>
              <a:t>. При систематичному </a:t>
            </a:r>
            <a:r>
              <a:rPr lang="ru-RU" sz="2000" dirty="0" err="1"/>
              <a:t>отруєнні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деформація</a:t>
            </a:r>
            <a:r>
              <a:rPr lang="ru-RU" sz="2000" dirty="0"/>
              <a:t> </a:t>
            </a:r>
            <a:r>
              <a:rPr lang="ru-RU" sz="2000" dirty="0" err="1"/>
              <a:t>бруньок</a:t>
            </a:r>
            <a:r>
              <a:rPr lang="ru-RU" sz="2000" dirty="0"/>
              <a:t> і </a:t>
            </a:r>
            <a:r>
              <a:rPr lang="ru-RU" sz="2000" dirty="0" err="1"/>
              <a:t>пагонів</a:t>
            </a:r>
            <a:r>
              <a:rPr lang="ru-RU" sz="2000" dirty="0"/>
              <a:t>, </a:t>
            </a:r>
            <a:r>
              <a:rPr lang="ru-RU" sz="2000" dirty="0" err="1"/>
              <a:t>скорочується</a:t>
            </a:r>
            <a:r>
              <a:rPr lang="ru-RU" sz="2000" dirty="0"/>
              <a:t> </a:t>
            </a:r>
            <a:r>
              <a:rPr lang="ru-RU" sz="2000" dirty="0" err="1"/>
              <a:t>вік</a:t>
            </a:r>
            <a:r>
              <a:rPr lang="ru-RU" sz="2000" dirty="0"/>
              <a:t> </a:t>
            </a:r>
            <a:r>
              <a:rPr lang="ru-RU" sz="2000" dirty="0" err="1"/>
              <a:t>хвої</a:t>
            </a:r>
            <a:r>
              <a:rPr lang="ru-RU" sz="2000" dirty="0"/>
              <a:t> з </a:t>
            </a:r>
            <a:r>
              <a:rPr lang="ru-RU" sz="2000" dirty="0" err="1"/>
              <a:t>переважанням</a:t>
            </a:r>
            <a:r>
              <a:rPr lang="ru-RU" sz="2000" dirty="0"/>
              <a:t> </a:t>
            </a:r>
            <a:r>
              <a:rPr lang="ru-RU" sz="2000" dirty="0" err="1"/>
              <a:t>однорічної</a:t>
            </a:r>
            <a:r>
              <a:rPr lang="ru-RU" sz="2000" dirty="0"/>
              <a:t>. Сильна </a:t>
            </a:r>
            <a:r>
              <a:rPr lang="ru-RU" sz="2000" dirty="0" err="1"/>
              <a:t>загазованість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призвести</a:t>
            </a:r>
            <a:r>
              <a:rPr lang="ru-RU" sz="2000" dirty="0"/>
              <a:t> до </a:t>
            </a:r>
            <a:r>
              <a:rPr lang="ru-RU" sz="2000" dirty="0" err="1"/>
              <a:t>всихання</a:t>
            </a:r>
            <a:r>
              <a:rPr lang="ru-RU" sz="2000" dirty="0"/>
              <a:t> </a:t>
            </a:r>
            <a:r>
              <a:rPr lang="ru-RU" sz="2000" dirty="0" err="1"/>
              <a:t>вершини</a:t>
            </a:r>
            <a:r>
              <a:rPr lang="ru-RU" sz="2000" dirty="0"/>
              <a:t>, а в </a:t>
            </a:r>
            <a:r>
              <a:rPr lang="ru-RU" sz="2000" dirty="0" err="1"/>
              <a:t>подальшому</a:t>
            </a:r>
            <a:r>
              <a:rPr lang="ru-RU" sz="2000" dirty="0"/>
              <a:t> і </a:t>
            </a:r>
            <a:r>
              <a:rPr lang="ru-RU" sz="2000" dirty="0" err="1"/>
              <a:t>відмирання</a:t>
            </a:r>
            <a:r>
              <a:rPr lang="ru-RU" sz="2000" dirty="0"/>
              <a:t> </a:t>
            </a:r>
            <a:r>
              <a:rPr lang="ru-RU" sz="2000" dirty="0" err="1"/>
              <a:t>всієї</a:t>
            </a:r>
            <a:r>
              <a:rPr lang="ru-RU" sz="2000" dirty="0"/>
              <a:t> </a:t>
            </a:r>
            <a:r>
              <a:rPr lang="ru-RU" sz="2000" dirty="0" err="1"/>
              <a:t>крони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err="1" smtClean="0"/>
              <a:t>Шкідлива</a:t>
            </a:r>
            <a:r>
              <a:rPr lang="ru-RU" sz="2000" dirty="0" smtClean="0"/>
              <a:t> </a:t>
            </a:r>
            <a:r>
              <a:rPr lang="ru-RU" sz="2000" dirty="0" err="1"/>
              <a:t>дія</a:t>
            </a:r>
            <a:r>
              <a:rPr lang="ru-RU" sz="2000" dirty="0"/>
              <a:t> </a:t>
            </a:r>
            <a:r>
              <a:rPr lang="ru-RU" sz="2000" dirty="0" err="1"/>
              <a:t>забруднюючих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максимально </a:t>
            </a:r>
            <a:r>
              <a:rPr lang="ru-RU" sz="2000" dirty="0" err="1"/>
              <a:t>проявляється</a:t>
            </a:r>
            <a:r>
              <a:rPr lang="ru-RU" sz="2000" dirty="0"/>
              <a:t> у </a:t>
            </a:r>
            <a:r>
              <a:rPr lang="ru-RU" sz="2000" dirty="0" err="1"/>
              <a:t>вегетаційний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. </a:t>
            </a:r>
            <a:r>
              <a:rPr lang="ru-RU" sz="2000" dirty="0" err="1"/>
              <a:t>Хвойні</a:t>
            </a:r>
            <a:r>
              <a:rPr lang="ru-RU" sz="2000" dirty="0"/>
              <a:t> породи, за </a:t>
            </a:r>
            <a:r>
              <a:rPr lang="ru-RU" sz="2000" dirty="0" err="1"/>
              <a:t>винятком</a:t>
            </a:r>
            <a:r>
              <a:rPr lang="ru-RU" sz="2000" dirty="0"/>
              <a:t> </a:t>
            </a:r>
            <a:r>
              <a:rPr lang="ru-RU" sz="2000" dirty="0" err="1"/>
              <a:t>модрини</a:t>
            </a:r>
            <a:r>
              <a:rPr lang="ru-RU" sz="2000" dirty="0"/>
              <a:t>, </a:t>
            </a:r>
            <a:r>
              <a:rPr lang="ru-RU" sz="2000" dirty="0" err="1"/>
              <a:t>пошкоджуються</a:t>
            </a:r>
            <a:r>
              <a:rPr lang="ru-RU" sz="2000" dirty="0"/>
              <a:t> </a:t>
            </a:r>
            <a:r>
              <a:rPr lang="ru-RU" sz="2000" dirty="0" err="1"/>
              <a:t>отруйними</a:t>
            </a:r>
            <a:r>
              <a:rPr lang="ru-RU" sz="2000" dirty="0"/>
              <a:t> </a:t>
            </a:r>
            <a:r>
              <a:rPr lang="ru-RU" sz="2000" dirty="0" err="1"/>
              <a:t>сполуками</a:t>
            </a:r>
            <a:r>
              <a:rPr lang="ru-RU" sz="2000" dirty="0"/>
              <a:t> і в зимовий </a:t>
            </a:r>
            <a:r>
              <a:rPr lang="ru-RU" sz="2000" dirty="0" err="1"/>
              <a:t>період</a:t>
            </a:r>
            <a:r>
              <a:rPr lang="ru-RU" sz="2000" dirty="0"/>
              <a:t>, </a:t>
            </a:r>
            <a:r>
              <a:rPr lang="ru-RU" sz="2000" dirty="0" err="1"/>
              <a:t>хоча</a:t>
            </a:r>
            <a:r>
              <a:rPr lang="ru-RU" sz="2000" dirty="0"/>
              <a:t> й </a:t>
            </a:r>
            <a:r>
              <a:rPr lang="ru-RU" sz="2000" dirty="0" err="1"/>
              <a:t>меншою</a:t>
            </a:r>
            <a:r>
              <a:rPr lang="ru-RU" sz="2000" dirty="0"/>
              <a:t> </a:t>
            </a:r>
            <a:r>
              <a:rPr lang="ru-RU" sz="2000" dirty="0" err="1"/>
              <a:t>мірою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влітку</a:t>
            </a:r>
            <a:r>
              <a:rPr lang="ru-RU" sz="2000" dirty="0"/>
              <a:t>. </a:t>
            </a:r>
            <a:r>
              <a:rPr lang="ru-RU" sz="2000" dirty="0" err="1"/>
              <a:t>Листяні</a:t>
            </a:r>
            <a:r>
              <a:rPr lang="ru-RU" sz="2000" dirty="0"/>
              <a:t> породи </a:t>
            </a:r>
            <a:r>
              <a:rPr lang="ru-RU" sz="2000" dirty="0" err="1"/>
              <a:t>акумулюють</a:t>
            </a:r>
            <a:r>
              <a:rPr lang="ru-RU" sz="2000" dirty="0"/>
              <a:t> </a:t>
            </a:r>
            <a:r>
              <a:rPr lang="ru-RU" sz="2000" dirty="0" err="1"/>
              <a:t>менше</a:t>
            </a:r>
            <a:r>
              <a:rPr lang="ru-RU" sz="2000" dirty="0"/>
              <a:t> </a:t>
            </a:r>
            <a:r>
              <a:rPr lang="ru-RU" sz="2000" dirty="0" err="1"/>
              <a:t>отруйних</a:t>
            </a:r>
            <a:r>
              <a:rPr lang="ru-RU" sz="2000" dirty="0"/>
              <a:t> </a:t>
            </a:r>
            <a:r>
              <a:rPr lang="ru-RU" sz="2000" dirty="0" err="1"/>
              <a:t>сполук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</a:t>
            </a:r>
            <a:r>
              <a:rPr lang="ru-RU" sz="2000" dirty="0" err="1"/>
              <a:t>щорічно</a:t>
            </a:r>
            <a:r>
              <a:rPr lang="ru-RU" sz="2000" dirty="0"/>
              <a:t> </a:t>
            </a:r>
            <a:r>
              <a:rPr lang="ru-RU" sz="2000" dirty="0" err="1"/>
              <a:t>скидають</a:t>
            </a:r>
            <a:r>
              <a:rPr lang="ru-RU" sz="2000" dirty="0"/>
              <a:t> </a:t>
            </a:r>
            <a:r>
              <a:rPr lang="ru-RU" sz="2000" dirty="0" err="1"/>
              <a:t>листя</a:t>
            </a:r>
            <a:r>
              <a:rPr lang="ru-RU" sz="2000" dirty="0"/>
              <a:t>, </a:t>
            </a:r>
            <a:r>
              <a:rPr lang="ru-RU" sz="2000" dirty="0" err="1"/>
              <a:t>тоді</a:t>
            </a:r>
            <a:r>
              <a:rPr lang="ru-RU" sz="2000" dirty="0"/>
              <a:t> як у </a:t>
            </a:r>
            <a:r>
              <a:rPr lang="ru-RU" sz="2000" dirty="0" err="1"/>
              <a:t>хвойних</a:t>
            </a:r>
            <a:r>
              <a:rPr lang="ru-RU" sz="2000" dirty="0"/>
              <a:t> </a:t>
            </a:r>
            <a:r>
              <a:rPr lang="ru-RU" sz="2000" dirty="0" err="1"/>
              <a:t>порід</a:t>
            </a:r>
            <a:r>
              <a:rPr lang="ru-RU" sz="2000" dirty="0"/>
              <a:t> </a:t>
            </a:r>
            <a:r>
              <a:rPr lang="ru-RU" sz="2000" dirty="0" err="1"/>
              <a:t>шкідливі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накопичуватися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кількох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91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856984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i="1" dirty="0" err="1">
                <a:latin typeface="Arial" pitchFamily="34" charset="0"/>
                <a:cs typeface="Arial" pitchFamily="34" charset="0"/>
              </a:rPr>
              <a:t>Атмосферне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–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суміш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газів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азоту (78,08%),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кисню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(20,95%), аргону (0,93%) 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вуглекислого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газу (0,03%).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Крім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цього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присутня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незначна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Ne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різні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домішки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(SO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.), 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газоподібні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ароматичні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повітрі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міститься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певна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водяної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пари.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Надзвичайно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важливе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екологічне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вуглекислий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газ,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хоча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концентрація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значно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нижча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порівнянні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азотом та киснем.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фотосинтезі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 як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ферментативний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інгібітор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дихання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інгібітор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розкривання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продихів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 при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нефотосинтетичному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зв’язуванні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</a:t>
            </a:r>
            <a:r>
              <a:rPr lang="ru-RU" sz="2000" baseline="-25000" dirty="0">
                <a:latin typeface="Arial" pitchFamily="34" charset="0"/>
                <a:cs typeface="Arial" pitchFamily="34" charset="0"/>
              </a:rPr>
              <a:t>2 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нічне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поглинання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В основному СО</a:t>
            </a:r>
            <a:r>
              <a:rPr lang="ru-RU" sz="2000" baseline="-25000" dirty="0">
                <a:latin typeface="Arial" pitchFamily="34" charset="0"/>
                <a:cs typeface="Arial" pitchFamily="34" charset="0"/>
              </a:rPr>
              <a:t>2 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поглинається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фотосинтетичної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50" y="3573016"/>
            <a:ext cx="6303193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30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212" y="548680"/>
            <a:ext cx="8712968" cy="5324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Рівень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вмісту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О2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воді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грунті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істотно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відбивається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продуктивності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Концентрація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СО2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атмосфері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0,03 %.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Ліси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щорічно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понад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млн. т СО2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фотосинтезу.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Вуглекислий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газ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виступає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ферментативного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інгібітору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дихання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іннгібітора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розкриття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продихів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процесі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нефотосинтетичного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зв’язування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СО2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нічне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поглинання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СО2,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поглинається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рослинами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надходить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атмосфери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лісового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грунту.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Надмірна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концентрація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СО2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атмосфері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створює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парниковий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ефект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Концентрація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СО2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лісовому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повітрі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відрізняється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різній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висоті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поверхні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грунту.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Найбільші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частка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СО2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виділяється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диханні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розкладанні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органічних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речовин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дихання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кореневих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систем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життєдіяльність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бактерій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грибів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актиноміцетів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грунтових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).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лісі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шарі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поверхні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грунту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і до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висоти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1,5 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концентрація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СО2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досягає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0,07 %.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5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3451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Вміст</a:t>
            </a:r>
            <a:r>
              <a:rPr lang="ru-RU" sz="2000" b="1" dirty="0"/>
              <a:t> СО2 у </a:t>
            </a:r>
            <a:r>
              <a:rPr lang="ru-RU" sz="2000" b="1" dirty="0" err="1"/>
              <a:t>лісовому</a:t>
            </a:r>
            <a:r>
              <a:rPr lang="ru-RU" sz="2000" b="1" dirty="0"/>
              <a:t> </a:t>
            </a:r>
            <a:r>
              <a:rPr lang="ru-RU" sz="2000" b="1" dirty="0" err="1"/>
              <a:t>повітрі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регулювати</a:t>
            </a:r>
            <a:r>
              <a:rPr lang="ru-RU" sz="2000" b="1" dirty="0"/>
              <a:t> </a:t>
            </a:r>
            <a:r>
              <a:rPr lang="ru-RU" sz="2000" b="1" dirty="0" err="1"/>
              <a:t>наступними</a:t>
            </a:r>
            <a:r>
              <a:rPr lang="ru-RU" sz="2000" b="1" dirty="0"/>
              <a:t> заходами:</a:t>
            </a:r>
            <a:br>
              <a:rPr lang="ru-RU" sz="2000" b="1" dirty="0"/>
            </a:br>
            <a:r>
              <a:rPr lang="ru-RU" sz="2000" b="1" dirty="0" err="1"/>
              <a:t>прискоренням</a:t>
            </a:r>
            <a:r>
              <a:rPr lang="ru-RU" sz="2000" b="1" dirty="0"/>
              <a:t> </a:t>
            </a:r>
            <a:r>
              <a:rPr lang="ru-RU" sz="2000" b="1" dirty="0" err="1"/>
              <a:t>розкладу</a:t>
            </a:r>
            <a:r>
              <a:rPr lang="ru-RU" sz="2000" b="1" dirty="0"/>
              <a:t> </a:t>
            </a:r>
            <a:r>
              <a:rPr lang="ru-RU" sz="2000" b="1" dirty="0" err="1"/>
              <a:t>лісової</a:t>
            </a:r>
            <a:r>
              <a:rPr lang="ru-RU" sz="2000" b="1" dirty="0"/>
              <a:t> </a:t>
            </a:r>
            <a:r>
              <a:rPr lang="ru-RU" sz="2000" b="1" dirty="0" err="1"/>
              <a:t>підстилки</a:t>
            </a:r>
            <a:r>
              <a:rPr lang="ru-RU" sz="2000" b="1" dirty="0"/>
              <a:t> (</a:t>
            </a:r>
            <a:r>
              <a:rPr lang="ru-RU" sz="2000" b="1" dirty="0" err="1"/>
              <a:t>формування</a:t>
            </a:r>
            <a:r>
              <a:rPr lang="ru-RU" sz="2000" b="1" dirty="0"/>
              <a:t> </a:t>
            </a:r>
            <a:r>
              <a:rPr lang="ru-RU" sz="2000" b="1" dirty="0" err="1"/>
              <a:t>відповідного</a:t>
            </a:r>
            <a:r>
              <a:rPr lang="ru-RU" sz="2000" b="1" dirty="0"/>
              <a:t> </a:t>
            </a:r>
            <a:r>
              <a:rPr lang="ru-RU" sz="2000" b="1" dirty="0" smtClean="0"/>
              <a:t>породного складу</a:t>
            </a:r>
            <a:r>
              <a:rPr lang="ru-RU" sz="2000" b="1" dirty="0"/>
              <a:t>; </a:t>
            </a:r>
            <a:endParaRPr lang="ru-RU" sz="2000" b="1" dirty="0" smtClean="0"/>
          </a:p>
          <a:p>
            <a:r>
              <a:rPr lang="ru-RU" sz="2000" b="1" dirty="0" err="1" smtClean="0"/>
              <a:t>створення</a:t>
            </a:r>
            <a:r>
              <a:rPr lang="ru-RU" sz="2000" b="1" dirty="0" smtClean="0"/>
              <a:t> </a:t>
            </a:r>
            <a:r>
              <a:rPr lang="ru-RU" sz="2000" b="1" dirty="0" err="1"/>
              <a:t>сприятливих</a:t>
            </a:r>
            <a:r>
              <a:rPr lang="ru-RU" sz="2000" b="1" dirty="0"/>
              <a:t> умов для </a:t>
            </a:r>
            <a:r>
              <a:rPr lang="ru-RU" sz="2000" b="1" dirty="0" err="1"/>
              <a:t>життєдіяльності</a:t>
            </a:r>
            <a:r>
              <a:rPr lang="ru-RU" sz="2000" b="1" dirty="0"/>
              <a:t> </a:t>
            </a:r>
            <a:r>
              <a:rPr lang="ru-RU" sz="2000" b="1" dirty="0" err="1"/>
              <a:t>підстилкової</a:t>
            </a:r>
            <a:r>
              <a:rPr lang="ru-RU" sz="2000" b="1" dirty="0"/>
              <a:t> і </a:t>
            </a:r>
            <a:r>
              <a:rPr lang="ru-RU" sz="2000" b="1" dirty="0" err="1" smtClean="0"/>
              <a:t>грунтової</a:t>
            </a:r>
            <a:r>
              <a:rPr lang="ru-RU" sz="2000" b="1" dirty="0"/>
              <a:t> </a:t>
            </a:r>
            <a:r>
              <a:rPr lang="ru-RU" sz="2000" b="1" dirty="0" err="1" smtClean="0"/>
              <a:t>біоти</a:t>
            </a:r>
            <a:r>
              <a:rPr lang="ru-RU" sz="2000" b="1" dirty="0"/>
              <a:t>) → </a:t>
            </a:r>
            <a:r>
              <a:rPr lang="ru-RU" sz="2000" b="1" dirty="0" err="1"/>
              <a:t>мішані</a:t>
            </a:r>
            <a:r>
              <a:rPr lang="ru-RU" sz="2000" b="1" dirty="0"/>
              <a:t>, </a:t>
            </a:r>
            <a:r>
              <a:rPr lang="ru-RU" sz="2000" b="1" dirty="0" err="1"/>
              <a:t>складні</a:t>
            </a:r>
            <a:r>
              <a:rPr lang="ru-RU" sz="2000" b="1" dirty="0"/>
              <a:t> </a:t>
            </a:r>
            <a:r>
              <a:rPr lang="ru-RU" sz="2000" b="1" dirty="0" err="1"/>
              <a:t>деревостани</a:t>
            </a:r>
            <a:r>
              <a:rPr lang="ru-RU" sz="2000" b="1" dirty="0"/>
              <a:t>. 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01" y="1988840"/>
            <a:ext cx="7416824" cy="44834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5949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820" y="-23911"/>
            <a:ext cx="9147820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/>
              <a:t> </a:t>
            </a:r>
            <a:r>
              <a:rPr lang="ru-RU" i="1" dirty="0" err="1"/>
              <a:t>Вітер</a:t>
            </a:r>
            <a:r>
              <a:rPr lang="ru-RU" dirty="0"/>
              <a:t> –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повітряних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яке </a:t>
            </a:r>
            <a:r>
              <a:rPr lang="ru-RU" dirty="0" err="1"/>
              <a:t>виникає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нерівномірного</a:t>
            </a:r>
            <a:r>
              <a:rPr lang="ru-RU" dirty="0"/>
              <a:t> горизонтального </a:t>
            </a:r>
            <a:r>
              <a:rPr lang="ru-RU" dirty="0" err="1"/>
              <a:t>розподілу</a:t>
            </a:r>
            <a:r>
              <a:rPr lang="ru-RU" dirty="0"/>
              <a:t> атмосферного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обумовленого</a:t>
            </a:r>
            <a:r>
              <a:rPr lang="ru-RU" dirty="0"/>
              <a:t> </a:t>
            </a:r>
            <a:r>
              <a:rPr lang="ru-RU" dirty="0" err="1"/>
              <a:t>неоднаковими</a:t>
            </a:r>
            <a:r>
              <a:rPr lang="ru-RU" dirty="0"/>
              <a:t> температурами в </a:t>
            </a:r>
            <a:r>
              <a:rPr lang="ru-RU" dirty="0" err="1"/>
              <a:t>атмосфері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/>
              <a:t>показниками</a:t>
            </a:r>
            <a:r>
              <a:rPr lang="ru-RU" dirty="0"/>
              <a:t> є </a:t>
            </a:r>
            <a:r>
              <a:rPr lang="ru-RU" i="1" dirty="0" err="1"/>
              <a:t>швидкість</a:t>
            </a:r>
            <a:r>
              <a:rPr lang="ru-RU" dirty="0"/>
              <a:t> і </a:t>
            </a:r>
            <a:r>
              <a:rPr lang="ru-RU" i="1" dirty="0" err="1"/>
              <a:t>напрям</a:t>
            </a:r>
            <a:r>
              <a:rPr lang="ru-RU" i="1" dirty="0"/>
              <a:t> </a:t>
            </a:r>
            <a:r>
              <a:rPr lang="ru-RU" i="1" dirty="0" err="1"/>
              <a:t>вітру</a:t>
            </a:r>
            <a:r>
              <a:rPr lang="ru-RU" i="1" dirty="0"/>
              <a:t>.</a:t>
            </a:r>
            <a:r>
              <a:rPr lang="ru-RU" dirty="0"/>
              <a:t> 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</a:t>
            </a:r>
            <a:r>
              <a:rPr lang="ru-RU" dirty="0" err="1"/>
              <a:t>вимірюється</a:t>
            </a:r>
            <a:r>
              <a:rPr lang="ru-RU" dirty="0"/>
              <a:t> у м/с </a:t>
            </a:r>
            <a:r>
              <a:rPr lang="ru-RU" dirty="0" err="1"/>
              <a:t>або</a:t>
            </a:r>
            <a:r>
              <a:rPr lang="ru-RU" dirty="0"/>
              <a:t> км/год. </a:t>
            </a:r>
            <a:r>
              <a:rPr lang="ru-RU" dirty="0" err="1"/>
              <a:t>Окомірно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за шкалою Бофорта у балах (</a:t>
            </a:r>
            <a:r>
              <a:rPr lang="ru-RU" dirty="0" err="1"/>
              <a:t>від</a:t>
            </a:r>
            <a:r>
              <a:rPr lang="ru-RU" dirty="0"/>
              <a:t> 0 до 12 </a:t>
            </a:r>
            <a:r>
              <a:rPr lang="ru-RU" dirty="0" err="1"/>
              <a:t>балів</a:t>
            </a:r>
            <a:r>
              <a:rPr lang="ru-RU" dirty="0"/>
              <a:t>).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 err="1"/>
              <a:t>вітру</a:t>
            </a:r>
            <a:r>
              <a:rPr lang="ru-RU" dirty="0"/>
              <a:t> </a:t>
            </a:r>
            <a:r>
              <a:rPr lang="ru-RU" dirty="0" err="1"/>
              <a:t>виражають</a:t>
            </a:r>
            <a:r>
              <a:rPr lang="ru-RU" dirty="0"/>
              <a:t> у градусах </a:t>
            </a:r>
            <a:r>
              <a:rPr lang="ru-RU" dirty="0" err="1"/>
              <a:t>або</a:t>
            </a:r>
            <a:r>
              <a:rPr lang="ru-RU" dirty="0"/>
              <a:t> у румбах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Вітер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неоднозначну</a:t>
            </a:r>
            <a:r>
              <a:rPr lang="ru-RU" dirty="0"/>
              <a:t> роль 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, </a:t>
            </a:r>
            <a:r>
              <a:rPr lang="ru-RU" dirty="0" err="1"/>
              <a:t>виявляючи</a:t>
            </a:r>
            <a:r>
              <a:rPr lang="ru-RU" dirty="0"/>
              <a:t> як </a:t>
            </a:r>
            <a:r>
              <a:rPr lang="ru-RU" dirty="0" err="1"/>
              <a:t>позитивний</a:t>
            </a:r>
            <a:r>
              <a:rPr lang="ru-RU" dirty="0"/>
              <a:t>, так і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фізіологічну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прискорює</a:t>
            </a:r>
            <a:r>
              <a:rPr lang="ru-RU" dirty="0"/>
              <a:t> </a:t>
            </a:r>
            <a:r>
              <a:rPr lang="ru-RU" dirty="0" err="1"/>
              <a:t>транспірацію</a:t>
            </a:r>
            <a:r>
              <a:rPr lang="ru-RU" dirty="0"/>
              <a:t>, а разом з нею </a:t>
            </a:r>
            <a:r>
              <a:rPr lang="ru-RU" dirty="0" err="1"/>
              <a:t>активізує</a:t>
            </a:r>
            <a:r>
              <a:rPr lang="ru-RU" dirty="0"/>
              <a:t> </a:t>
            </a:r>
            <a:r>
              <a:rPr lang="ru-RU" dirty="0" err="1"/>
              <a:t>поглинання</a:t>
            </a:r>
            <a:r>
              <a:rPr lang="ru-RU" dirty="0"/>
              <a:t> </a:t>
            </a:r>
            <a:r>
              <a:rPr lang="ru-RU" dirty="0" err="1"/>
              <a:t>поживних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з грунту; </a:t>
            </a:r>
            <a:r>
              <a:rPr lang="ru-RU" dirty="0" err="1"/>
              <a:t>підносить</a:t>
            </a:r>
            <a:r>
              <a:rPr lang="ru-RU" dirty="0"/>
              <a:t> з </a:t>
            </a:r>
            <a:r>
              <a:rPr lang="ru-RU" dirty="0" err="1"/>
              <a:t>нижніх</a:t>
            </a:r>
            <a:r>
              <a:rPr lang="ru-RU" dirty="0"/>
              <a:t> </a:t>
            </a:r>
            <a:r>
              <a:rPr lang="ru-RU" dirty="0" err="1"/>
              <a:t>приземних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 до крон дерев </a:t>
            </a:r>
            <a:r>
              <a:rPr lang="ru-RU" dirty="0" err="1"/>
              <a:t>вуглекислий</a:t>
            </a:r>
            <a:r>
              <a:rPr lang="ru-RU" dirty="0"/>
              <a:t> газ, </a:t>
            </a:r>
            <a:r>
              <a:rPr lang="ru-RU" dirty="0" err="1"/>
              <a:t>посилюючи</a:t>
            </a:r>
            <a:r>
              <a:rPr lang="ru-RU" dirty="0"/>
              <a:t> </a:t>
            </a:r>
            <a:r>
              <a:rPr lang="ru-RU" dirty="0" err="1"/>
              <a:t>асиміляційні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. Оптимальною для </a:t>
            </a:r>
            <a:r>
              <a:rPr lang="ru-RU" dirty="0" err="1"/>
              <a:t>транспірації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2 м/с.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Також</a:t>
            </a:r>
            <a:r>
              <a:rPr lang="ru-RU" dirty="0"/>
              <a:t>, у таких дерев </a:t>
            </a:r>
            <a:r>
              <a:rPr lang="ru-RU" dirty="0" err="1"/>
              <a:t>формується</a:t>
            </a:r>
            <a:r>
              <a:rPr lang="ru-RU" dirty="0"/>
              <a:t> </a:t>
            </a:r>
            <a:r>
              <a:rPr lang="ru-RU" i="1" dirty="0" err="1"/>
              <a:t>ексцентриситет</a:t>
            </a:r>
            <a:r>
              <a:rPr lang="ru-RU" dirty="0"/>
              <a:t> </a:t>
            </a:r>
            <a:r>
              <a:rPr lang="ru-RU" dirty="0" err="1"/>
              <a:t>стовбура</a:t>
            </a:r>
            <a:r>
              <a:rPr lang="ru-RU" dirty="0"/>
              <a:t>, коли </a:t>
            </a:r>
            <a:r>
              <a:rPr lang="ru-RU" dirty="0" err="1"/>
              <a:t>поперечний</a:t>
            </a:r>
            <a:r>
              <a:rPr lang="ru-RU" dirty="0"/>
              <a:t> </a:t>
            </a:r>
            <a:r>
              <a:rPr lang="ru-RU" dirty="0" err="1"/>
              <a:t>переріз</a:t>
            </a:r>
            <a:r>
              <a:rPr lang="ru-RU" dirty="0"/>
              <a:t> </a:t>
            </a:r>
            <a:r>
              <a:rPr lang="ru-RU" dirty="0" err="1"/>
              <a:t>стовбура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форму овала, </a:t>
            </a:r>
            <a:r>
              <a:rPr lang="ru-RU" dirty="0" err="1"/>
              <a:t>довша</a:t>
            </a:r>
            <a:r>
              <a:rPr lang="ru-RU" dirty="0"/>
              <a:t> </a:t>
            </a:r>
            <a:r>
              <a:rPr lang="ru-RU" dirty="0" err="1"/>
              <a:t>вісь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у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переважаючого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Вітер</a:t>
            </a:r>
            <a:r>
              <a:rPr lang="ru-RU" dirty="0" smtClean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висоту</a:t>
            </a:r>
            <a:r>
              <a:rPr lang="ru-RU" dirty="0"/>
              <a:t> дерев;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</a:t>
            </a:r>
            <a:r>
              <a:rPr lang="ru-RU" dirty="0" err="1"/>
              <a:t>висота</a:t>
            </a:r>
            <a:r>
              <a:rPr lang="ru-RU" dirty="0"/>
              <a:t> дерев і,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лісових</a:t>
            </a:r>
            <a:r>
              <a:rPr lang="ru-RU" dirty="0"/>
              <a:t> </a:t>
            </a:r>
            <a:r>
              <a:rPr lang="ru-RU" dirty="0" err="1"/>
              <a:t>насаджень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і </a:t>
            </a:r>
            <a:r>
              <a:rPr lang="ru-RU" dirty="0" err="1"/>
              <a:t>коренева</a:t>
            </a:r>
            <a:r>
              <a:rPr lang="ru-RU" dirty="0"/>
              <a:t> система дерев;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сильніший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глибше</a:t>
            </a:r>
            <a:r>
              <a:rPr lang="ru-RU" dirty="0"/>
              <a:t> </a:t>
            </a:r>
            <a:r>
              <a:rPr lang="ru-RU" dirty="0" err="1"/>
              <a:t>корені</a:t>
            </a:r>
            <a:r>
              <a:rPr lang="ru-RU" dirty="0"/>
              <a:t> </a:t>
            </a:r>
            <a:r>
              <a:rPr lang="ru-RU" dirty="0" err="1"/>
              <a:t>проникають</a:t>
            </a:r>
            <a:r>
              <a:rPr lang="ru-RU" dirty="0"/>
              <a:t> у грунт і </a:t>
            </a:r>
            <a:r>
              <a:rPr lang="ru-RU" dirty="0" err="1"/>
              <a:t>розростаються</a:t>
            </a:r>
            <a:r>
              <a:rPr lang="ru-RU" dirty="0"/>
              <a:t> у сторону, </a:t>
            </a:r>
            <a:r>
              <a:rPr lang="ru-RU" dirty="0" err="1"/>
              <a:t>протилежну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переважаючих</a:t>
            </a:r>
            <a:r>
              <a:rPr lang="ru-RU" dirty="0"/>
              <a:t> </a:t>
            </a:r>
            <a:r>
              <a:rPr lang="ru-RU" dirty="0" err="1"/>
              <a:t>вітрів</a:t>
            </a:r>
            <a:r>
              <a:rPr lang="ru-RU" dirty="0"/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t="24321" r="5802"/>
          <a:stretch/>
        </p:blipFill>
        <p:spPr bwMode="auto">
          <a:xfrm>
            <a:off x="5796136" y="5229200"/>
            <a:ext cx="3240360" cy="162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86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126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69269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123114" cy="274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4546"/>
            <a:ext cx="4368063" cy="259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54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9" y="620688"/>
            <a:ext cx="6955532" cy="521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5652120" y="1052736"/>
            <a:ext cx="2391941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8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96944" cy="55399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Зменшення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шкідливого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впливу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вітру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досягається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суворим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дотриманням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правил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ведення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рубок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узліссях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межують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відкритим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простором,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напрямку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рубки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суцільно-лісосічних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рубках.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основних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заходів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підвищення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вітростійкості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деревних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належать: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err="1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мішаних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насаджень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дотримання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правил рубок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узліссях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межують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відкритими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просторами;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правильне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ведення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суцільних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рубок;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час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формування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вікон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прогалин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деревостані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доцільно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формувати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овальної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форми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цьому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вершина овалу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спрямована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напрямку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панівних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вітрів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14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52" y="0"/>
            <a:ext cx="9036496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/>
              <a:t>Вітрозахисна</a:t>
            </a:r>
            <a:r>
              <a:rPr lang="ru-RU" sz="2000" dirty="0"/>
              <a:t> </a:t>
            </a:r>
            <a:r>
              <a:rPr lang="ru-RU" sz="2000" dirty="0" err="1"/>
              <a:t>функція</a:t>
            </a:r>
            <a:r>
              <a:rPr lang="ru-RU" sz="2000" dirty="0"/>
              <a:t> </a:t>
            </a:r>
            <a:r>
              <a:rPr lang="ru-RU" sz="2000" dirty="0" err="1"/>
              <a:t>лісових</a:t>
            </a:r>
            <a:r>
              <a:rPr lang="ru-RU" sz="2000" dirty="0"/>
              <a:t> </a:t>
            </a:r>
            <a:r>
              <a:rPr lang="ru-RU" sz="2000" dirty="0" err="1"/>
              <a:t>насаджень</a:t>
            </a:r>
            <a:r>
              <a:rPr lang="ru-RU" sz="2000" dirty="0"/>
              <a:t> широко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при </a:t>
            </a:r>
            <a:r>
              <a:rPr lang="ru-RU" sz="2000" dirty="0" err="1"/>
              <a:t>створенні</a:t>
            </a:r>
            <a:r>
              <a:rPr lang="ru-RU" sz="2000" dirty="0"/>
              <a:t> </a:t>
            </a:r>
            <a:r>
              <a:rPr lang="ru-RU" sz="2000" dirty="0" err="1"/>
              <a:t>полезахисних</a:t>
            </a:r>
            <a:r>
              <a:rPr lang="ru-RU" sz="2000" dirty="0"/>
              <a:t> </a:t>
            </a:r>
            <a:r>
              <a:rPr lang="ru-RU" sz="2000" dirty="0" err="1"/>
              <a:t>лісових</a:t>
            </a:r>
            <a:r>
              <a:rPr lang="ru-RU" sz="2000" dirty="0"/>
              <a:t> </a:t>
            </a:r>
            <a:r>
              <a:rPr lang="ru-RU" sz="2000" dirty="0" err="1"/>
              <a:t>смуг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Периферійна</a:t>
            </a:r>
            <a:r>
              <a:rPr lang="ru-RU" sz="2000" dirty="0" smtClean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лісового</a:t>
            </a:r>
            <a:r>
              <a:rPr lang="ru-RU" sz="2000" dirty="0"/>
              <a:t> </a:t>
            </a:r>
            <a:r>
              <a:rPr lang="ru-RU" sz="2000" dirty="0" err="1"/>
              <a:t>масиву</a:t>
            </a:r>
            <a:r>
              <a:rPr lang="ru-RU" sz="2000" dirty="0"/>
              <a:t> </a:t>
            </a:r>
            <a:r>
              <a:rPr lang="ru-RU" sz="2000" dirty="0" err="1"/>
              <a:t>впливає</a:t>
            </a:r>
            <a:r>
              <a:rPr lang="ru-RU" sz="2000" dirty="0"/>
              <a:t> на </a:t>
            </a:r>
            <a:r>
              <a:rPr lang="ru-RU" sz="2000" dirty="0" err="1"/>
              <a:t>переміщення</a:t>
            </a:r>
            <a:r>
              <a:rPr lang="ru-RU" sz="2000" dirty="0"/>
              <a:t> </a:t>
            </a:r>
            <a:r>
              <a:rPr lang="ru-RU" sz="2000" dirty="0" err="1"/>
              <a:t>повітряних</a:t>
            </a:r>
            <a:r>
              <a:rPr lang="ru-RU" sz="2000" dirty="0"/>
              <a:t> </a:t>
            </a:r>
            <a:r>
              <a:rPr lang="ru-RU" sz="2000" dirty="0" err="1"/>
              <a:t>мас</a:t>
            </a:r>
            <a:r>
              <a:rPr lang="ru-RU" sz="2000" dirty="0"/>
              <a:t> на </a:t>
            </a:r>
            <a:r>
              <a:rPr lang="ru-RU" sz="2000" dirty="0" err="1"/>
              <a:t>сусідніх</a:t>
            </a:r>
            <a:r>
              <a:rPr lang="ru-RU" sz="2000" dirty="0"/>
              <a:t> </a:t>
            </a:r>
            <a:r>
              <a:rPr lang="ru-RU" sz="2000" dirty="0" err="1"/>
              <a:t>відкритих</a:t>
            </a:r>
            <a:r>
              <a:rPr lang="ru-RU" sz="2000" dirty="0"/>
              <a:t> </a:t>
            </a:r>
            <a:r>
              <a:rPr lang="ru-RU" sz="2000" dirty="0" err="1"/>
              <a:t>ділянках</a:t>
            </a:r>
            <a:r>
              <a:rPr lang="ru-RU" sz="2000" dirty="0"/>
              <a:t>, </a:t>
            </a:r>
            <a:r>
              <a:rPr lang="ru-RU" sz="2000" dirty="0" err="1"/>
              <a:t>утворюючи</a:t>
            </a:r>
            <a:r>
              <a:rPr lang="ru-RU" sz="2000" dirty="0"/>
              <a:t> </a:t>
            </a:r>
            <a:r>
              <a:rPr lang="ru-RU" sz="2000" dirty="0" err="1"/>
              <a:t>навітряну</a:t>
            </a:r>
            <a:r>
              <a:rPr lang="ru-RU" sz="2000" dirty="0"/>
              <a:t> та </a:t>
            </a:r>
            <a:r>
              <a:rPr lang="ru-RU" sz="2000" dirty="0" err="1"/>
              <a:t>підвітряну</a:t>
            </a:r>
            <a:r>
              <a:rPr lang="ru-RU" sz="2000" dirty="0"/>
              <a:t> </a:t>
            </a:r>
            <a:r>
              <a:rPr lang="ru-RU" sz="2000" dirty="0" err="1"/>
              <a:t>сторони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err="1" smtClean="0"/>
              <a:t>Вітровий</a:t>
            </a:r>
            <a:r>
              <a:rPr lang="ru-RU" sz="2000" dirty="0" smtClean="0"/>
              <a:t> </a:t>
            </a:r>
            <a:r>
              <a:rPr lang="ru-RU" sz="2000" dirty="0"/>
              <a:t>режим </a:t>
            </a:r>
            <a:r>
              <a:rPr lang="ru-RU" sz="2000" dirty="0" err="1"/>
              <a:t>всередині</a:t>
            </a:r>
            <a:r>
              <a:rPr lang="ru-RU" sz="2000" dirty="0"/>
              <a:t> </a:t>
            </a:r>
            <a:r>
              <a:rPr lang="ru-RU" sz="2000" dirty="0" err="1"/>
              <a:t>лісу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породного складу, </a:t>
            </a:r>
            <a:r>
              <a:rPr lang="ru-RU" sz="2000" dirty="0" err="1"/>
              <a:t>будови</a:t>
            </a:r>
            <a:r>
              <a:rPr lang="ru-RU" sz="2000" dirty="0"/>
              <a:t>, </a:t>
            </a:r>
            <a:r>
              <a:rPr lang="ru-RU" sz="2000" dirty="0" err="1"/>
              <a:t>зімкнутості</a:t>
            </a:r>
            <a:r>
              <a:rPr lang="ru-RU" sz="2000" dirty="0"/>
              <a:t> та </a:t>
            </a:r>
            <a:r>
              <a:rPr lang="ru-RU" sz="2000" dirty="0" err="1"/>
              <a:t>висоти</a:t>
            </a:r>
            <a:r>
              <a:rPr lang="ru-RU" sz="2000" dirty="0"/>
              <a:t> </a:t>
            </a:r>
            <a:r>
              <a:rPr lang="ru-RU" sz="2000" dirty="0" err="1"/>
              <a:t>деревостану</a:t>
            </a:r>
            <a:r>
              <a:rPr lang="ru-RU" sz="2000" dirty="0"/>
              <a:t>, </a:t>
            </a:r>
            <a:r>
              <a:rPr lang="ru-RU" sz="2000" dirty="0" err="1"/>
              <a:t>елементів</a:t>
            </a:r>
            <a:r>
              <a:rPr lang="ru-RU" sz="2000" dirty="0"/>
              <a:t> </a:t>
            </a:r>
            <a:r>
              <a:rPr lang="ru-RU" sz="2000" dirty="0" err="1"/>
              <a:t>морфології</a:t>
            </a:r>
            <a:r>
              <a:rPr lang="ru-RU" sz="2000" dirty="0"/>
              <a:t> </a:t>
            </a:r>
            <a:r>
              <a:rPr lang="ru-RU" sz="2000" dirty="0" err="1"/>
              <a:t>лісового</a:t>
            </a:r>
            <a:r>
              <a:rPr lang="ru-RU" sz="2000" dirty="0"/>
              <a:t> </a:t>
            </a:r>
            <a:r>
              <a:rPr lang="ru-RU" sz="2000" dirty="0" err="1"/>
              <a:t>масиву</a:t>
            </a:r>
            <a:r>
              <a:rPr lang="ru-RU" sz="2000" dirty="0"/>
              <a:t> (</a:t>
            </a:r>
            <a:r>
              <a:rPr lang="ru-RU" sz="2000" dirty="0" err="1"/>
              <a:t>вікон</a:t>
            </a:r>
            <a:r>
              <a:rPr lang="ru-RU" sz="2000" dirty="0"/>
              <a:t>, </a:t>
            </a:r>
            <a:r>
              <a:rPr lang="ru-RU" sz="2000" dirty="0" err="1"/>
              <a:t>галявин</a:t>
            </a:r>
            <a:r>
              <a:rPr lang="ru-RU" sz="2000" dirty="0"/>
              <a:t>, полян). У </a:t>
            </a:r>
            <a:r>
              <a:rPr lang="ru-RU" sz="2000" dirty="0" err="1"/>
              <a:t>порівнянні</a:t>
            </a:r>
            <a:r>
              <a:rPr lang="ru-RU" sz="2000" dirty="0"/>
              <a:t> з </a:t>
            </a:r>
            <a:r>
              <a:rPr lang="ru-RU" sz="2000" dirty="0" err="1"/>
              <a:t>світлолюбними</a:t>
            </a:r>
            <a:r>
              <a:rPr lang="ru-RU" sz="2000" dirty="0"/>
              <a:t> породами </a:t>
            </a:r>
            <a:r>
              <a:rPr lang="ru-RU" sz="2000" dirty="0" err="1"/>
              <a:t>деревостани</a:t>
            </a:r>
            <a:r>
              <a:rPr lang="ru-RU" sz="2000" dirty="0"/>
              <a:t> </a:t>
            </a:r>
            <a:r>
              <a:rPr lang="ru-RU" sz="2000" dirty="0" err="1"/>
              <a:t>тіньовитривалих</a:t>
            </a:r>
            <a:r>
              <a:rPr lang="ru-RU" sz="2000" dirty="0"/>
              <a:t> </a:t>
            </a:r>
            <a:r>
              <a:rPr lang="ru-RU" sz="2000" dirty="0" err="1"/>
              <a:t>порід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відзначаються</a:t>
            </a:r>
            <a:r>
              <a:rPr lang="ru-RU" sz="2000" dirty="0"/>
              <a:t> </a:t>
            </a:r>
            <a:r>
              <a:rPr lang="ru-RU" sz="2000" dirty="0" err="1"/>
              <a:t>густішими</a:t>
            </a:r>
            <a:r>
              <a:rPr lang="ru-RU" sz="2000" dirty="0"/>
              <a:t>, </a:t>
            </a:r>
            <a:r>
              <a:rPr lang="ru-RU" sz="2000" dirty="0" err="1"/>
              <a:t>довшими</a:t>
            </a:r>
            <a:r>
              <a:rPr lang="ru-RU" sz="2000" dirty="0"/>
              <a:t> та </a:t>
            </a:r>
            <a:r>
              <a:rPr lang="ru-RU" sz="2000" dirty="0" err="1"/>
              <a:t>ширшими</a:t>
            </a:r>
            <a:r>
              <a:rPr lang="ru-RU" sz="2000" dirty="0"/>
              <a:t> кронами,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знижують</a:t>
            </a:r>
            <a:r>
              <a:rPr lang="ru-RU" sz="2000" dirty="0"/>
              <a:t> </a:t>
            </a:r>
            <a:r>
              <a:rPr lang="ru-RU" sz="2000" dirty="0" err="1"/>
              <a:t>швидкість</a:t>
            </a:r>
            <a:r>
              <a:rPr lang="ru-RU" sz="2000" dirty="0"/>
              <a:t> </a:t>
            </a:r>
            <a:r>
              <a:rPr lang="ru-RU" sz="2000" dirty="0" err="1"/>
              <a:t>вітру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У </a:t>
            </a:r>
            <a:r>
              <a:rPr lang="ru-RU" sz="2000" dirty="0" err="1"/>
              <a:t>лісі</a:t>
            </a:r>
            <a:r>
              <a:rPr lang="ru-RU" sz="2000" dirty="0"/>
              <a:t> сила і </a:t>
            </a:r>
            <a:r>
              <a:rPr lang="ru-RU" sz="2000" dirty="0" err="1"/>
              <a:t>швидкість</a:t>
            </a:r>
            <a:r>
              <a:rPr lang="ru-RU" sz="2000" dirty="0"/>
              <a:t> </a:t>
            </a:r>
            <a:r>
              <a:rPr lang="ru-RU" sz="2000" dirty="0" err="1"/>
              <a:t>вітру</a:t>
            </a:r>
            <a:r>
              <a:rPr lang="ru-RU" sz="2000" dirty="0"/>
              <a:t> </a:t>
            </a:r>
            <a:r>
              <a:rPr lang="ru-RU" sz="2000" dirty="0" err="1"/>
              <a:t>змінюються</a:t>
            </a:r>
            <a:r>
              <a:rPr lang="ru-RU" sz="2000" dirty="0"/>
              <a:t> у вертикальному </a:t>
            </a:r>
            <a:r>
              <a:rPr lang="ru-RU" sz="2000" dirty="0" err="1"/>
              <a:t>напрямку</a:t>
            </a:r>
            <a:r>
              <a:rPr lang="ru-RU" sz="2000" dirty="0"/>
              <a:t>, </a:t>
            </a:r>
            <a:r>
              <a:rPr lang="ru-RU" sz="2000" dirty="0" err="1"/>
              <a:t>зростаючи</a:t>
            </a:r>
            <a:r>
              <a:rPr lang="ru-RU" sz="2000" dirty="0"/>
              <a:t> з </a:t>
            </a:r>
            <a:r>
              <a:rPr lang="ru-RU" sz="2000" dirty="0" err="1"/>
              <a:t>висотою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 грунту до вершин дерев. </a:t>
            </a:r>
            <a:r>
              <a:rPr lang="ru-RU" sz="2000" dirty="0" err="1"/>
              <a:t>Найнижча</a:t>
            </a:r>
            <a:r>
              <a:rPr lang="ru-RU" sz="2000" dirty="0"/>
              <a:t> </a:t>
            </a:r>
            <a:r>
              <a:rPr lang="ru-RU" sz="2000" dirty="0" err="1"/>
              <a:t>швидкість</a:t>
            </a:r>
            <a:r>
              <a:rPr lang="ru-RU" sz="2000" dirty="0"/>
              <a:t> </a:t>
            </a:r>
            <a:r>
              <a:rPr lang="ru-RU" sz="2000" dirty="0" err="1"/>
              <a:t>вітру</a:t>
            </a:r>
            <a:r>
              <a:rPr lang="ru-RU" sz="2000" dirty="0"/>
              <a:t> </a:t>
            </a:r>
            <a:r>
              <a:rPr lang="ru-RU" sz="2000" dirty="0" err="1"/>
              <a:t>спостерігається</a:t>
            </a:r>
            <a:r>
              <a:rPr lang="ru-RU" sz="2000" dirty="0"/>
              <a:t> у </a:t>
            </a:r>
            <a:r>
              <a:rPr lang="ru-RU" sz="2000" dirty="0" err="1"/>
              <a:t>приземних</a:t>
            </a:r>
            <a:r>
              <a:rPr lang="ru-RU" sz="2000" dirty="0"/>
              <a:t> шарах </a:t>
            </a:r>
            <a:r>
              <a:rPr lang="ru-RU" sz="2000" dirty="0" err="1"/>
              <a:t>повітря</a:t>
            </a:r>
            <a:r>
              <a:rPr lang="ru-RU" sz="2000" dirty="0"/>
              <a:t> – </a:t>
            </a:r>
            <a:r>
              <a:rPr lang="ru-RU" sz="2000" dirty="0" err="1"/>
              <a:t>біля</a:t>
            </a:r>
            <a:r>
              <a:rPr lang="ru-RU" sz="2000" dirty="0"/>
              <a:t> 1%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швидкості</a:t>
            </a:r>
            <a:r>
              <a:rPr lang="ru-RU" sz="2000" dirty="0"/>
              <a:t> </a:t>
            </a:r>
            <a:r>
              <a:rPr lang="ru-RU" sz="2000" dirty="0" err="1"/>
              <a:t>вітру</a:t>
            </a:r>
            <a:r>
              <a:rPr lang="ru-RU" sz="2000" dirty="0"/>
              <a:t> на </a:t>
            </a:r>
            <a:r>
              <a:rPr lang="ru-RU" sz="2000" dirty="0" err="1"/>
              <a:t>відкритому</a:t>
            </a:r>
            <a:r>
              <a:rPr lang="ru-RU" sz="2000" dirty="0"/>
              <a:t> </a:t>
            </a:r>
            <a:r>
              <a:rPr lang="ru-RU" sz="2000" dirty="0" err="1"/>
              <a:t>просторі</a:t>
            </a:r>
            <a:r>
              <a:rPr lang="ru-RU" sz="2000" dirty="0"/>
              <a:t>. У </a:t>
            </a:r>
            <a:r>
              <a:rPr lang="ru-RU" sz="2000" dirty="0" err="1"/>
              <a:t>верхній</a:t>
            </a:r>
            <a:r>
              <a:rPr lang="ru-RU" sz="2000" dirty="0"/>
              <a:t> </a:t>
            </a:r>
            <a:r>
              <a:rPr lang="ru-RU" sz="2000" dirty="0" err="1"/>
              <a:t>частині</a:t>
            </a:r>
            <a:r>
              <a:rPr lang="ru-RU" sz="2000" dirty="0"/>
              <a:t> крон вона </a:t>
            </a:r>
            <a:r>
              <a:rPr lang="ru-RU" sz="2000" dirty="0" err="1"/>
              <a:t>вища</a:t>
            </a:r>
            <a:r>
              <a:rPr lang="ru-RU" sz="2000" dirty="0"/>
              <a:t>,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448271" cy="25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908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164</TotalTime>
  <Words>337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Пользователь Windows</cp:lastModifiedBy>
  <cp:revision>24</cp:revision>
  <dcterms:created xsi:type="dcterms:W3CDTF">2024-08-27T23:10:57Z</dcterms:created>
  <dcterms:modified xsi:type="dcterms:W3CDTF">2024-10-14T17:57:08Z</dcterms:modified>
</cp:coreProperties>
</file>