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7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739" y="-77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6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10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39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0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68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59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6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98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82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32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14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15BA4-5452-457B-BAEF-EEBC0712F84E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BEF7-EE51-4E07-A214-5D0D01871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831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374" y="1175655"/>
            <a:ext cx="9884228" cy="1260249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</a:t>
            </a: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 тему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Річард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3884" y="3429000"/>
            <a:ext cx="4397829" cy="1655762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Ткачова Владислава</a:t>
            </a:r>
          </a:p>
          <a:p>
            <a:pPr algn="l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Група: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6.0357- 302 а</a:t>
            </a:r>
          </a:p>
        </p:txBody>
      </p:sp>
    </p:spTree>
    <p:extLst>
      <p:ext uri="{BB962C8B-B14F-4D97-AF65-F5344CB8AC3E}">
        <p14:creationId xmlns:p14="http://schemas.microsoft.com/office/powerpoint/2010/main" xmlns="" val="308816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0745" y="1956254"/>
            <a:ext cx="5294312" cy="432843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Олів'є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 нагороди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«Оскара»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сих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Лоуренс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Олів'є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987044"/>
            <a:ext cx="4343400" cy="2441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600" y="3478348"/>
            <a:ext cx="4459515" cy="26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56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49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III», 1980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СРСР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3" y="1825625"/>
            <a:ext cx="650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1980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прем'єра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«Річард III». Картину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зняв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Чхіквадзе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склалося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не могли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себе. Або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постановку, так як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довіряли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599" y="1750068"/>
            <a:ext cx="3376839" cy="45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15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4989"/>
          </a:xfrm>
        </p:spPr>
        <p:txBody>
          <a:bodyPr>
            <a:normAutofit/>
          </a:bodyPr>
          <a:lstStyle/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8629" y="2072367"/>
            <a:ext cx="6186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зіграв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режисер-постановник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Чхіквадзе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Картина мала великий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артист СРСР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Чхіквадзе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тбіліського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ім.Шота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Руставелі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30" y="1967329"/>
            <a:ext cx="5072727" cy="44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23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III», 1986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286" y="1825625"/>
            <a:ext cx="598351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1986-му картину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знімає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французько-швейцарська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чилійського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Раулем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Руїсом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Гарсія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Валдес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1973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виїхав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з чуток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диктатура, страх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45101"/>
            <a:ext cx="3595460" cy="46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28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III», 1995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США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4286" y="1825625"/>
            <a:ext cx="445951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Кіноверсія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шекспірівської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переносить нас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3" y="1304539"/>
            <a:ext cx="2888797" cy="4044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762" y="2656115"/>
            <a:ext cx="2750431" cy="37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8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488" y="1825625"/>
            <a:ext cx="529431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долю трону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турбуватися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старший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короля. Але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брата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думку. Річард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амбітний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престол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Волею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Річард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трон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48" y="1027906"/>
            <a:ext cx="5090160" cy="2651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34" y="3904342"/>
            <a:ext cx="4222611" cy="27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59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0228" y="1825625"/>
            <a:ext cx="553357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приз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режисуру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МКФ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«Оскар»,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Глобус»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нагороди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Кіноакадемії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Кіноакадемії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09" y="667656"/>
            <a:ext cx="4697606" cy="3037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286" y="4007972"/>
            <a:ext cx="3857285" cy="25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68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1996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США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0" y="1840140"/>
            <a:ext cx="58674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Пачіно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документальному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шекспірівської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образами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62" y="1959429"/>
            <a:ext cx="5427210" cy="36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88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1914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III», 2005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9157" y="1980974"/>
            <a:ext cx="514168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Лоуренса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Олів'є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однойменної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Вільяма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масштабною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BAFTA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кінофестивалю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98097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808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III», 2008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США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28" y="1825625"/>
            <a:ext cx="60669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Скотт Андерсон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зняв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«Річард III»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розквітають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інтриги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ненависть.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Скотт Андерсон сам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зіграв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партнером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блискучий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Керрадайн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98" y="1825625"/>
            <a:ext cx="31527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59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829" y="1254238"/>
            <a:ext cx="5602513" cy="4349523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Вільяма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написана в 1592–1593 роках.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Глостера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династії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Йорків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п'єс-хронік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тетралогію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15-го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розпочинаючи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там, де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Генріха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429" y="232664"/>
            <a:ext cx="4064000" cy="63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III», 2015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3770" y="1825625"/>
            <a:ext cx="549002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проект ВВС,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в 2012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подивилася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IV»,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зіграв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Айронс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продюсера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короля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драматург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57" y="1485962"/>
            <a:ext cx="3744686" cy="50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97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78040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4970" y="1429771"/>
            <a:ext cx="5083629" cy="4351338"/>
          </a:xfrm>
        </p:spPr>
        <p:txBody>
          <a:bodyPr>
            <a:no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надрукована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1597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Quarto,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Folio 1623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Folio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Quarto.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Річард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16-го та на початку 17-го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886" y="728891"/>
            <a:ext cx="3835399" cy="57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98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7372" y="599167"/>
            <a:ext cx="6506027" cy="6258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послужила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Голіншеда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Томаса Мора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династії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Тюдорів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зобразити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королів-Йорків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Річард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особливо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віроломством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очорнення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Глостера написаний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Томаса Мора,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короля-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сваволі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тирані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830" y="399340"/>
            <a:ext cx="3785734" cy="60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917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9488" y="537030"/>
            <a:ext cx="5885769" cy="5820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п'єс-хронік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«Річард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переповідає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драматичною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королем-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негідником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артистичний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 короля,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підноситься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персонажами, короля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71" y="661531"/>
            <a:ext cx="3809092" cy="56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06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75727" y="0"/>
            <a:ext cx="9144000" cy="1326321"/>
          </a:xfrm>
        </p:spPr>
        <p:txBody>
          <a:bodyPr>
            <a:norm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»,1908 рік. США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660572" y="1973943"/>
            <a:ext cx="6023430" cy="42221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знятий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1908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США.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10-хвилинна картина, яку поставили два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Джордж Стюарт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Блектон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Ранус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Один з них 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Вільям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Ранус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зіграв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570" y="1652155"/>
            <a:ext cx="3391727" cy="48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60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III»,1912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США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3143" y="1840139"/>
            <a:ext cx="564275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кінокомпанії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США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екранізували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«Річард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повнометражну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55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зіграв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Фредерік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Уорд.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78" y="1840139"/>
            <a:ext cx="5045067" cy="38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25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9343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«Річард III», 1955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2870" y="2159454"/>
            <a:ext cx="567871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«Річард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висловлюючись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дивно,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Шекспіра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екранізував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Лоуренс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Олів'є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971" y="1834972"/>
            <a:ext cx="4332288" cy="2406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745" y="4386083"/>
            <a:ext cx="3608387" cy="21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00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9343" cy="1325563"/>
          </a:xfrm>
        </p:spPr>
        <p:txBody>
          <a:bodyPr>
            <a:noAutofit/>
          </a:bodyPr>
          <a:lstStyle/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2743" y="1253331"/>
            <a:ext cx="5384799" cy="435133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короля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зіграв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Лоуренс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Олів'є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зоряний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склад: Джон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Гилгуд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Сердвік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Хардвік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Клер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56" y="4291831"/>
            <a:ext cx="4096657" cy="2152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43" y="500903"/>
            <a:ext cx="4061278" cy="36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84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1066</Words>
  <Application>Microsoft Office PowerPoint</Application>
  <PresentationFormat>Произвольный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Презентація на тему: «Екранізації твору « Річард III»</vt:lpstr>
      <vt:lpstr>Річард III — п'єса Вільяма Шекспіра, написана в 1592–1593 роках. П'єса є хронікою життя й діянь Річарда Глостера із династії Йорків. Вона завершує цикл п'єс-хронік, так звану першу тетралогію, із історії Англії 15-го століття, розпочинаючи розповідь там, де закінчився сюжет «Генріха VI».</vt:lpstr>
      <vt:lpstr>Слайд 3</vt:lpstr>
      <vt:lpstr>Слайд 4</vt:lpstr>
      <vt:lpstr>Слайд 5</vt:lpstr>
      <vt:lpstr>«Річард III»,1908 рік. США </vt:lpstr>
      <vt:lpstr>«Річард III»,1912 рік. США  </vt:lpstr>
      <vt:lpstr>«Річард III», 1955 рік.   Великобританія</vt:lpstr>
      <vt:lpstr>Слайд 9</vt:lpstr>
      <vt:lpstr>Слайд 10</vt:lpstr>
      <vt:lpstr>«Річард III», 1980 рік. СРСР</vt:lpstr>
      <vt:lpstr>Слайд 12</vt:lpstr>
      <vt:lpstr>«Річард III», 1986 рік. Франція і Швейцарія</vt:lpstr>
      <vt:lpstr>«Річард III», 1995 рік. США і Великобританія</vt:lpstr>
      <vt:lpstr>Слайд 15</vt:lpstr>
      <vt:lpstr>Слайд 16</vt:lpstr>
      <vt:lpstr>«У пошуках Річарда», 1996 рік. США</vt:lpstr>
      <vt:lpstr>«Річард III», 2005 рік. Великобританія</vt:lpstr>
      <vt:lpstr>«Річард III», 2008 рік. США</vt:lpstr>
      <vt:lpstr>«Річард III», 2015 рік. Великобританія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Презентацыя на тему:</dc:title>
  <dc:creator>user</dc:creator>
  <cp:lastModifiedBy>ЮРИЙ</cp:lastModifiedBy>
  <cp:revision>12</cp:revision>
  <dcterms:created xsi:type="dcterms:W3CDTF">2019-11-14T13:38:15Z</dcterms:created>
  <dcterms:modified xsi:type="dcterms:W3CDTF">2022-01-14T00:16:33Z</dcterms:modified>
</cp:coreProperties>
</file>