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6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7344816" cy="144016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419872" y="292102"/>
            <a:ext cx="554461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115616" y="1556792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92102"/>
            <a:ext cx="554461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556792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36912"/>
            <a:ext cx="7344816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Тема 9.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Ревізія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рахунках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відкритих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в органах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Державної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казначейської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служби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України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556792"/>
            <a:ext cx="7632848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Метою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проведення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ревізії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проводяться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державного сектору,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обґрунтування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доцільності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відкриття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законності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достовірності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проведених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правильності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їхнього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відображення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бухгалтерському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Розпорядникам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одержувачам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бюджетних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відокремленим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структурним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підрозділам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проведення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бюджетними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коштами,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пов’язані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забезпеченням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функціонування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суб’єктів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державного сектору. Система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казначейського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обслуговування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(через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перелік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підпорядкованих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суб’єктів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специфічну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організаційну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структуру та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особливості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економічних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взаємовідносин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галузеві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особливості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накладає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відбиток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склад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рахунків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1352" y="620688"/>
            <a:ext cx="5832648" cy="1048666"/>
          </a:xfrm>
        </p:spPr>
        <p:txBody>
          <a:bodyPr>
            <a:noAutofit/>
          </a:bodyPr>
          <a:lstStyle/>
          <a:p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Бюджетні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для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клієнтів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бюджетними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коштами –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для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здійснення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асигнуваннями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передбаченими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виконання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відповідних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програм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заходів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у державному та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місцевих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бюджетах,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розпорядникам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одержувачам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</a:rPr>
              <a:t>поділяються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 на: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2276872"/>
            <a:ext cx="7632848" cy="4104456"/>
          </a:xfrm>
        </p:spPr>
        <p:txBody>
          <a:bodyPr>
            <a:normAutofit fontScale="85000" lnSpcReduction="10000"/>
          </a:bodyPr>
          <a:lstStyle/>
          <a:p>
            <a:pPr fontAlgn="base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реєстраційні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розпорядникам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бюджетів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відповідними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кодами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бюджетної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класифікації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видатків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(КБКВ) для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виконання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загального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фонду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кошторисів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спеціальні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реєстраційні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розпорядникам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бюджетів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відповідними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КБКВ для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виконання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спеціального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фонду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кошторисів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одержувачів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одержувачам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бюджету за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відповідними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КБКВ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загального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та (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спеціального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фондів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для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виконання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плану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використання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бюджетних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рахунки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відкриваються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розпорядникам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для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здійснення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загальнодержавних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видатків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268760"/>
            <a:ext cx="7776864" cy="4248472"/>
          </a:xfrm>
        </p:spPr>
        <p:txBody>
          <a:bodyPr>
            <a:normAutofit fontScale="77500" lnSpcReduction="20000"/>
          </a:bodyPr>
          <a:lstStyle/>
          <a:p>
            <a:pPr indent="342900" algn="just">
              <a:buNone/>
            </a:pP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Ревізія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здійснювана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щодо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реєстраційних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рахунках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включає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такі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етапи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(кроки):</a:t>
            </a:r>
          </a:p>
          <a:p>
            <a:pPr indent="34290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виписок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первинної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документації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прикладеної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 них.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Встановлення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правильності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підрахунків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сум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оборотів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початкового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кінцевого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залишків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відповідності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даних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синтетичного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аналітичного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дотримання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порядку документального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забезпечення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дотримання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встановленої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схеми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документообороту).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064896" cy="4608512"/>
          </a:xfrm>
        </p:spPr>
        <p:txBody>
          <a:bodyPr>
            <a:normAutofit fontScale="62500" lnSpcReduction="20000"/>
          </a:bodyPr>
          <a:lstStyle/>
          <a:p>
            <a:pPr indent="342900" algn="just">
              <a:buNone/>
            </a:pP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Обов’язково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здійснити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перевірку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законності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надходження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рахунках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установи.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перевірити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операції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здійснені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використанням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платіжних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доручень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розрахунками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чеками,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акредитивами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іншими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платіжними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документами,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використовуються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формах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Акцент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робиться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дотриманні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цільового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своєчасності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повернення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залишків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повноті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оприбуткування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товарноматеріальних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цінностей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Зокрема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слід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перевірити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акредитивів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чеків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звітів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про них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Перевірка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проводиться за стандартною процедурою: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дослідження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цілей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напрямів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витрачання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грошових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коштів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наявність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виправдовувальних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документів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повнота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своєчасність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оприбуткування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ТМЦ,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відповідність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сум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ланцюгу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документообороту,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включаючи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дані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регістрів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бухгалтерського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обліку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Книги «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Журналголовної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» та Балансу.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Результати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ревізії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оформляються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довідкою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порушень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виявлено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актом.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74fb6783f51644bcdabcf09c331ff6d7ab52a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338</Words>
  <Application>Microsoft Office PowerPoint</Application>
  <PresentationFormat>Экран (4:3)</PresentationFormat>
  <Paragraphs>15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9. Ревізія операцій на рахунках, відкритих в органах Державної казначейської служби України</vt:lpstr>
      <vt:lpstr>Слайд 2</vt:lpstr>
      <vt:lpstr>Бюджетні рахунки для операцій клієнтів за бюджетними коштами – рахунки для здійснення операцій за асигнуваннями, передбаченими на виконання відповідних програм і заходів у державному та місцевих бюджетах, які відкриваються розпорядникам та одержувачам коштів і поділяються на:</vt:lpstr>
      <vt:lpstr>Слайд 4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Оранжевая элегантность</dc:title>
  <dc:creator>obstinate</dc:creator>
  <dc:description>Шаблон презентации с сайта https://presentation-creation.ru/</dc:description>
  <cp:lastModifiedBy>putnik</cp:lastModifiedBy>
  <cp:revision>793</cp:revision>
  <dcterms:created xsi:type="dcterms:W3CDTF">2018-02-25T09:09:03Z</dcterms:created>
  <dcterms:modified xsi:type="dcterms:W3CDTF">2021-04-27T16:00:06Z</dcterms:modified>
</cp:coreProperties>
</file>