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8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3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5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9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4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6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7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1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3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2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E947-B8C6-44DC-AB6E-39972318FA6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57948-0C12-4F0F-925B-BC5CE293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0212" y="24939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Спеціалізація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err="1" smtClean="0"/>
              <a:t>Інтернет-журналістика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Веб-сайт як </a:t>
            </a:r>
            <a:r>
              <a:rPr lang="ru-RU" dirty="0" err="1" smtClean="0"/>
              <a:t>інтернет</a:t>
            </a:r>
            <a:r>
              <a:rPr lang="ru-RU" dirty="0" smtClean="0"/>
              <a:t>-ЗМІ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871" y="5202238"/>
            <a:ext cx="9144000" cy="1655762"/>
          </a:xfrm>
        </p:spPr>
        <p:txBody>
          <a:bodyPr/>
          <a:lstStyle/>
          <a:p>
            <a:r>
              <a:rPr lang="uk-UA" dirty="0" smtClean="0"/>
              <a:t>Викладач</a:t>
            </a:r>
            <a:r>
              <a:rPr lang="uk-UA" dirty="0" smtClean="0"/>
              <a:t> – кандидат наук із соціальних комунікацій, доцент кафедри журналістики </a:t>
            </a:r>
            <a:r>
              <a:rPr lang="uk-UA" dirty="0" err="1" smtClean="0"/>
              <a:t>Сіріньок-Долгарьова</a:t>
            </a:r>
            <a:r>
              <a:rPr lang="uk-UA" dirty="0" smtClean="0"/>
              <a:t> Катерина Григорівна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399328"/>
            <a:ext cx="2133600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674" y="4718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8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Про що цей курс?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48220"/>
            <a:ext cx="10515600" cy="3906148"/>
          </a:xfrm>
        </p:spPr>
      </p:pic>
    </p:spTree>
    <p:extLst>
      <p:ext uri="{BB962C8B-B14F-4D97-AF65-F5344CB8AC3E}">
        <p14:creationId xmlns:p14="http://schemas.microsoft.com/office/powerpoint/2010/main" val="131074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Мета дисципліни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надати </a:t>
            </a:r>
            <a:r>
              <a:rPr lang="uk-UA" dirty="0"/>
              <a:t>студентам якомога повніше уявлення про те, </a:t>
            </a:r>
            <a:r>
              <a:rPr lang="uk-UA" b="1" dirty="0"/>
              <a:t>як влаштований і завдяки яким механізмам працює типовий ЗМІ </a:t>
            </a:r>
            <a:r>
              <a:rPr lang="uk-UA" dirty="0"/>
              <a:t>в Інтернеті; </a:t>
            </a:r>
            <a:endParaRPr lang="uk-UA" dirty="0" smtClean="0"/>
          </a:p>
          <a:p>
            <a:r>
              <a:rPr lang="uk-UA" dirty="0" smtClean="0"/>
              <a:t>сприяти </a:t>
            </a:r>
            <a:r>
              <a:rPr lang="uk-UA" dirty="0"/>
              <a:t>р</a:t>
            </a:r>
            <a:r>
              <a:rPr lang="uk-UA" b="1" dirty="0"/>
              <a:t>озумінню специфіки підготовки текстових повідомлень і фотоілюстрацій для інтернет-видання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забезпечити </a:t>
            </a:r>
            <a:r>
              <a:rPr lang="uk-UA" dirty="0"/>
              <a:t>можливість оволодіння навичками </a:t>
            </a:r>
            <a:r>
              <a:rPr lang="uk-UA" b="1" dirty="0"/>
              <a:t>самостійної публікації на сайті власних журналістських матеріалів</a:t>
            </a:r>
            <a:r>
              <a:rPr lang="uk-UA" dirty="0"/>
              <a:t>, </a:t>
            </a:r>
            <a:r>
              <a:rPr lang="uk-UA" dirty="0" err="1"/>
              <a:t>професійно</a:t>
            </a:r>
            <a:r>
              <a:rPr lang="uk-UA" dirty="0"/>
              <a:t> адаптованих до медіа-середовища Інтернету; </a:t>
            </a:r>
            <a:endParaRPr lang="uk-UA" dirty="0" smtClean="0"/>
          </a:p>
          <a:p>
            <a:r>
              <a:rPr lang="uk-UA" dirty="0" smtClean="0"/>
              <a:t>забезпечити </a:t>
            </a:r>
            <a:r>
              <a:rPr lang="uk-UA" dirty="0"/>
              <a:t>напра</a:t>
            </a:r>
            <a:r>
              <a:rPr lang="uk-UA" b="1" dirty="0"/>
              <a:t>цювання професійних прийомів керування веб-сайтом інтернет-ЗМІ</a:t>
            </a:r>
            <a:r>
              <a:rPr lang="uk-UA" dirty="0"/>
              <a:t>, зокрема спрямованих на роботу з аудиторією.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1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Що</a:t>
            </a:r>
            <a:r>
              <a:rPr lang="ru-RU" b="1" dirty="0" smtClean="0"/>
              <a:t> ми </a:t>
            </a:r>
            <a:r>
              <a:rPr lang="ru-RU" b="1" dirty="0" err="1" smtClean="0"/>
              <a:t>робитимемо</a:t>
            </a:r>
            <a:r>
              <a:rPr lang="ru-RU" b="1" dirty="0" smtClean="0"/>
              <a:t>?</a:t>
            </a:r>
            <a:endParaRPr lang="en-US" b="1" dirty="0"/>
          </a:p>
        </p:txBody>
      </p:sp>
      <p:pic>
        <p:nvPicPr>
          <p:cNvPr id="1026" name="Picture 2" descr="https://oleshki-rada.gov.ua/uploads/posts/2018-02/1519651680_29.jpg.pagespeed.ce.KboW4jkNv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183" y="1762872"/>
            <a:ext cx="391161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64949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uk-UA" dirty="0" smtClean="0"/>
              <a:t>знайомитимемося </a:t>
            </a:r>
            <a:r>
              <a:rPr lang="uk-UA" dirty="0"/>
              <a:t>з особливостями професійної діяльності журналіста в інформаційному просторі Інтернету, а також із типовими проблемами, які супроводжують роботу інтернет-ЗМІ та шляхами їх усунення; </a:t>
            </a:r>
            <a:endParaRPr lang="en-US" dirty="0"/>
          </a:p>
          <a:p>
            <a:pPr lvl="0"/>
            <a:r>
              <a:rPr lang="uk-UA" dirty="0"/>
              <a:t>в</a:t>
            </a:r>
            <a:r>
              <a:rPr lang="uk-UA" dirty="0" smtClean="0"/>
              <a:t>читимемося створювати контент </a:t>
            </a:r>
            <a:r>
              <a:rPr lang="uk-UA" dirty="0"/>
              <a:t>для інтернет-ЗМІ та самостійно публікувати текстові матеріали та фото на сайті;</a:t>
            </a:r>
            <a:endParaRPr lang="en-US" dirty="0"/>
          </a:p>
          <a:p>
            <a:pPr lvl="0"/>
            <a:r>
              <a:rPr lang="uk-UA" dirty="0"/>
              <a:t>д</a:t>
            </a:r>
            <a:r>
              <a:rPr lang="uk-UA" dirty="0" smtClean="0"/>
              <a:t>ізнаємося про шляхи </a:t>
            </a:r>
            <a:r>
              <a:rPr lang="uk-UA" dirty="0"/>
              <a:t>заснування, налагодження і забезпечення успішного функціонування </a:t>
            </a:r>
            <a:r>
              <a:rPr lang="uk-UA" dirty="0" smtClean="0"/>
              <a:t>інтернет-видання</a:t>
            </a:r>
            <a:r>
              <a:rPr lang="uk-U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97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Викладач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4" y="1825625"/>
            <a:ext cx="7197436" cy="4351338"/>
          </a:xfrm>
        </p:spPr>
        <p:txBody>
          <a:bodyPr/>
          <a:lstStyle/>
          <a:p>
            <a:r>
              <a:rPr lang="ru-RU" b="1" dirty="0" smtClean="0"/>
              <a:t>Катерина </a:t>
            </a:r>
            <a:r>
              <a:rPr lang="ru-RU" b="1" dirty="0"/>
              <a:t>Григорівна </a:t>
            </a:r>
            <a:r>
              <a:rPr lang="ru-RU" b="1" dirty="0" err="1"/>
              <a:t>Сіріньок-Долгарьова</a:t>
            </a:r>
            <a:endParaRPr lang="ru-RU" b="1" dirty="0"/>
          </a:p>
          <a:p>
            <a:r>
              <a:rPr lang="ru-RU" dirty="0"/>
              <a:t>кандидат наук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доцент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smtClean="0"/>
              <a:t>журналістики (207 ауд.,2й корп. ЗНУ, тел. </a:t>
            </a:r>
            <a:r>
              <a:rPr lang="ru-RU" dirty="0" err="1"/>
              <a:t>к</a:t>
            </a:r>
            <a:r>
              <a:rPr lang="ru-RU" dirty="0" err="1" smtClean="0"/>
              <a:t>афедри</a:t>
            </a:r>
            <a:r>
              <a:rPr lang="ru-RU" dirty="0" smtClean="0"/>
              <a:t> – 289-12-24)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b="1" dirty="0" smtClean="0"/>
              <a:t>E-mail:</a:t>
            </a:r>
            <a:r>
              <a:rPr lang="en-US" dirty="0" smtClean="0"/>
              <a:t> sirinyok.dolgaryova@gmail.com</a:t>
            </a:r>
          </a:p>
          <a:p>
            <a:r>
              <a:rPr lang="ru-RU" b="1" dirty="0" err="1" smtClean="0"/>
              <a:t>Наукові</a:t>
            </a:r>
            <a:r>
              <a:rPr lang="ru-RU" b="1" dirty="0" smtClean="0"/>
              <a:t> </a:t>
            </a:r>
            <a:r>
              <a:rPr lang="ru-RU" b="1" dirty="0" err="1"/>
              <a:t>інтереси</a:t>
            </a:r>
            <a:r>
              <a:rPr lang="ru-RU" dirty="0"/>
              <a:t>: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журналістика</a:t>
            </a:r>
            <a:r>
              <a:rPr lang="ru-RU" dirty="0"/>
              <a:t>, </a:t>
            </a:r>
            <a:r>
              <a:rPr lang="ru-RU" dirty="0" err="1"/>
              <a:t>європейські</a:t>
            </a:r>
            <a:r>
              <a:rPr lang="ru-RU" dirty="0"/>
              <a:t> </a:t>
            </a:r>
            <a:r>
              <a:rPr lang="ru-RU" dirty="0" err="1"/>
              <a:t>студії</a:t>
            </a:r>
            <a:r>
              <a:rPr lang="ru-RU" dirty="0"/>
              <a:t>, </a:t>
            </a:r>
            <a:r>
              <a:rPr lang="ru-RU" dirty="0" err="1"/>
              <a:t>англомовні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, онлайн-</a:t>
            </a:r>
            <a:r>
              <a:rPr lang="ru-RU" dirty="0" err="1"/>
              <a:t>журналістика</a:t>
            </a:r>
            <a:r>
              <a:rPr lang="ru-RU" dirty="0"/>
              <a:t>, </a:t>
            </a:r>
            <a:r>
              <a:rPr lang="ru-RU" dirty="0" err="1"/>
              <a:t>медіаграмотність</a:t>
            </a:r>
            <a:r>
              <a:rPr lang="ru-RU" dirty="0"/>
              <a:t>, </a:t>
            </a:r>
            <a:r>
              <a:rPr lang="ru-RU" dirty="0" err="1"/>
              <a:t>журналістська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,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smtClean="0"/>
              <a:t>менеджмент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3061277" cy="408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0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Спеціалізація.  Інтернет-журналістика.  Веб-сайт як інтернет-ЗМІ</vt:lpstr>
      <vt:lpstr>Про що цей курс?</vt:lpstr>
      <vt:lpstr>Мета дисципліни</vt:lpstr>
      <vt:lpstr>Що ми робитимемо?</vt:lpstr>
      <vt:lpstr>Викладач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Спеціалізація.  Інтернет-журналістика.  Веб-сайт як інтернет-ЗМІ</dc:title>
  <dc:creator>Katerina Sirinyok-Dolgaryova</dc:creator>
  <cp:lastModifiedBy>Katerina Sirinyok-Dolgaryova</cp:lastModifiedBy>
  <cp:revision>2</cp:revision>
  <dcterms:created xsi:type="dcterms:W3CDTF">2021-08-27T21:01:58Z</dcterms:created>
  <dcterms:modified xsi:type="dcterms:W3CDTF">2021-08-27T21:03:19Z</dcterms:modified>
</cp:coreProperties>
</file>