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8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39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523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564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577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238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2576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0259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031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29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097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551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76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77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63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890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457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6AABBD-F764-4D89-905A-6481CDD8DF29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2CC59D5-7E51-4869-8931-EB3B70799D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087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315496"/>
          </a:xfrm>
        </p:spPr>
        <p:txBody>
          <a:bodyPr/>
          <a:lstStyle/>
          <a:p>
            <a:r>
              <a:rPr lang="uk-UA" dirty="0" smtClean="0"/>
              <a:t>СПЕЦІАЛІЗАЦІЯ 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ТЕЛЕВІЗІЙНА ПУБЛІЦИСТИКА </a:t>
            </a:r>
            <a:endParaRPr lang="uk-UA" sz="2800" dirty="0"/>
          </a:p>
        </p:txBody>
      </p:sp>
      <p:sp>
        <p:nvSpPr>
          <p:cNvPr id="4" name="Овал 3"/>
          <p:cNvSpPr/>
          <p:nvPr/>
        </p:nvSpPr>
        <p:spPr>
          <a:xfrm>
            <a:off x="6604613" y="255775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6411818" y="477738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7766892" y="1410158"/>
            <a:ext cx="2787267" cy="29855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0984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ТЕЛЕВІЗІЙНА ПУБЛІЦИСТИКА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М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ета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курсу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–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ознайомити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студентів-магістрів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методологією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використання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арсеналу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зображально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виражальних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засобів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телебаченні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під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час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телепубліцистів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відображенні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дійсності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;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навчити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фіксувати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факти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події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явища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неупереджено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їх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«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передавати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»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глядачеві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в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різних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творчих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виявах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автор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обирає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залежно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від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змісту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і жанру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телевізійного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матеріалу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поставленої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мети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endParaRPr lang="uk-UA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Дисципліна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Спеціалізація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Телевізійна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публіцистика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» покликана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розвивати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студентів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-МАГІСТРІВ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уміння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застосовувати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набуті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в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практичної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під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час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створення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власного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телевізійного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продукту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програм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цілому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відповідного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жанру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чи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формату.</a:t>
            </a:r>
            <a:endParaRPr lang="uk-UA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21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ЗАВДАННЯМИ КУРСУ Є ТАКЕ: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формування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складної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багатоманітної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системи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умінь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навичок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об’єктивного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відображення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фактів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явищ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дійсності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телематеріалах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 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Застосування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сучасних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засобів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увиразнення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екранних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робіт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збереженням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історичних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просторових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часових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фактологічних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інших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даних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чи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процесів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пов’язаних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із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організацією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виробництва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розробка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створення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матеріалів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жанрів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телевізійної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публіцистики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8812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317840"/>
          </a:xfrm>
        </p:spPr>
        <p:txBody>
          <a:bodyPr>
            <a:normAutofit fontScale="90000"/>
          </a:bodyPr>
          <a:lstStyle/>
          <a:p>
            <a:r>
              <a:rPr lang="ru-RU" dirty="0"/>
              <a:t>За </a:t>
            </a:r>
            <a:r>
              <a:rPr lang="ru-RU" dirty="0" err="1"/>
              <a:t>підсумками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курсу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 </a:t>
            </a:r>
            <a:r>
              <a:rPr lang="ru-RU" b="1" i="1" dirty="0"/>
              <a:t>знати</a:t>
            </a:r>
            <a:r>
              <a:rPr lang="ru-RU" dirty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термінологічний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інструментарій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публіцистичної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тележурналіста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методологію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документалізму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творчості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телевізійній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публіцистиці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арсенал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сучасних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зображально-виражальних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засобів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що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використовують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телевізійній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творчості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жанрові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ознаки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публіцистичних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матеріалів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їх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різновиди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програмний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продукт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українських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телеканалів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із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відповідним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процесом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відображення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дійсності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головні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етапи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над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телевізійним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матеріалом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публіцистичного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спрямування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4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1350891"/>
          </a:xfrm>
        </p:spPr>
        <p:txBody>
          <a:bodyPr>
            <a:normAutofit fontScale="90000"/>
          </a:bodyPr>
          <a:lstStyle/>
          <a:p>
            <a:r>
              <a:rPr lang="ru-RU" dirty="0"/>
              <a:t>За </a:t>
            </a:r>
            <a:r>
              <a:rPr lang="ru-RU" dirty="0" err="1"/>
              <a:t>підсумками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курсу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 </a:t>
            </a:r>
            <a:r>
              <a:rPr lang="ru-RU" b="1" i="1" dirty="0" err="1" smtClean="0"/>
              <a:t>уміти</a:t>
            </a:r>
            <a:r>
              <a:rPr lang="ru-RU" dirty="0" smtClean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творчо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використовувати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набуті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знання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підготовки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матеріалів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жанрів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телевізійної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публіцистики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розуміти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процеси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організації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створення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телевізійної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програми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відповідного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жанру;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використовувати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арсенал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сучасних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зображально-виражальних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засобів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телетворчості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 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аналізувати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програмний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продукт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українських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телеканалів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із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відповідним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процесом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відображення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дійсності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 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здійснювати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виготовлення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різножанрових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матеріалів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публіцистичного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відображення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дійсності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створювати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власні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публіцистичні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роботи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672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1527161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освітньо-професійної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smtClean="0"/>
              <a:t>      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таких</a:t>
            </a:r>
            <a:r>
              <a:rPr lang="ru-RU" dirty="0"/>
              <a:t> </a:t>
            </a:r>
            <a:r>
              <a:rPr lang="ru-RU" dirty="0" smtClean="0"/>
              <a:t>  </a:t>
            </a:r>
            <a:r>
              <a:rPr lang="ru-RU" b="1" dirty="0" smtClean="0"/>
              <a:t>компетентностей</a:t>
            </a:r>
            <a:r>
              <a:rPr lang="ru-RU" dirty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застосовувати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знання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практичних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ситуаціях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навчатися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оволодівати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сучасними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знаннями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до критики й самокритики;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пошуку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оброблення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аналізу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інформації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джерел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спроможність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використовувати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сучасні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інформаційні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комунікаційні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технології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створювати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різножанровий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публіцистичний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телевізійний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продукт;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працювати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різними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видами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ком’ютерних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програм-редакторів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(текст, фото,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відео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графіка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звук);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здатність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правильно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ставити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пріоритети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під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час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творчо-виробничого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процесу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772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</TotalTime>
  <Words>262</Words>
  <Application>Microsoft Office PowerPoint</Application>
  <PresentationFormat>Широкий екран</PresentationFormat>
  <Paragraphs>32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Зал засідань</vt:lpstr>
      <vt:lpstr>СПЕЦІАЛІЗАЦІЯ </vt:lpstr>
      <vt:lpstr>ТЕЛЕВІЗІЙНА ПУБЛІЦИСТИКА</vt:lpstr>
      <vt:lpstr>ЗАВДАННЯМИ КУРСУ Є ТАКЕ:</vt:lpstr>
      <vt:lpstr>За підсумками вивчення курсу студенти повинні знати: </vt:lpstr>
      <vt:lpstr>За підсумками вивчення курсу студенти повинні уміти: </vt:lpstr>
      <vt:lpstr>Згідно з вимогами освітньо-професійної програми студенти повинні досягти                          таких   компетентностей: </vt:lpstr>
    </vt:vector>
  </TitlesOfParts>
  <Company>mycomp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СПЕЦІАЛІЗАЦІЯ </dc:title>
  <dc:creator>admin</dc:creator>
  <cp:lastModifiedBy>admin</cp:lastModifiedBy>
  <cp:revision>3</cp:revision>
  <dcterms:created xsi:type="dcterms:W3CDTF">2020-11-24T11:17:42Z</dcterms:created>
  <dcterms:modified xsi:type="dcterms:W3CDTF">2020-11-24T11:28:38Z</dcterms:modified>
</cp:coreProperties>
</file>