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5E10AA-FE92-4BA7-96B1-A9D54A80296C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E69B874-7426-42D1-A27D-2C026476C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ПАМ'ЯТЬ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7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ОБЄМ ПАМ'ЯТІ</a:t>
            </a:r>
          </a:p>
          <a:p>
            <a:endParaRPr lang="ru-RU" dirty="0" smtClean="0"/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обєм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короткочасної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інформації</a:t>
            </a:r>
            <a:r>
              <a:rPr lang="ru-RU" sz="1600" dirty="0" smtClean="0"/>
              <a:t> методом </a:t>
            </a:r>
            <a:r>
              <a:rPr lang="ru-RU" sz="1600" dirty="0" err="1" smtClean="0"/>
              <a:t>Джекобса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Обладнання</a:t>
            </a:r>
            <a:r>
              <a:rPr lang="ru-RU" sz="1600" dirty="0" smtClean="0"/>
              <a:t>: </a:t>
            </a:r>
            <a:r>
              <a:rPr lang="ru-RU" sz="1600" dirty="0" err="1" smtClean="0"/>
              <a:t>тестовий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</a:t>
            </a:r>
            <a:r>
              <a:rPr lang="ru-RU" sz="1600" dirty="0" err="1" smtClean="0"/>
              <a:t>числових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рядів</a:t>
            </a:r>
            <a:r>
              <a:rPr lang="ru-RU" sz="1600" dirty="0" smtClean="0"/>
              <a:t>; </a:t>
            </a:r>
            <a:r>
              <a:rPr lang="ru-RU" sz="1600" dirty="0" err="1" smtClean="0"/>
              <a:t>таблиця,що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включає</a:t>
            </a:r>
            <a:r>
              <a:rPr lang="ru-RU" sz="1600" dirty="0" smtClean="0"/>
              <a:t> 20 </a:t>
            </a:r>
            <a:r>
              <a:rPr lang="ru-RU" sz="1600" dirty="0" err="1" smtClean="0"/>
              <a:t>довільно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вибраних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; </a:t>
            </a:r>
            <a:r>
              <a:rPr lang="ru-RU" sz="1600" dirty="0" err="1" smtClean="0"/>
              <a:t>секундомір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:</a:t>
            </a:r>
          </a:p>
          <a:p>
            <a:r>
              <a:rPr lang="en-US" sz="1600" dirty="0" smtClean="0"/>
              <a:t>I.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обєму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довільному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запам'ятовуванні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зачитує</a:t>
            </a:r>
            <a:r>
              <a:rPr lang="ru-RU" sz="1600" dirty="0" smtClean="0"/>
              <a:t> 7 </a:t>
            </a:r>
            <a:r>
              <a:rPr lang="ru-RU" sz="1600" dirty="0" err="1" smtClean="0"/>
              <a:t>рядів</a:t>
            </a:r>
            <a:r>
              <a:rPr lang="ru-RU" sz="1600" dirty="0" smtClean="0"/>
              <a:t> цифр </a:t>
            </a:r>
            <a:r>
              <a:rPr lang="ru-RU" sz="1600" dirty="0" err="1" smtClean="0"/>
              <a:t>з</a:t>
            </a:r>
            <a:r>
              <a:rPr lang="ru-RU" sz="1600" dirty="0" smtClean="0"/>
              <a:t> таблиці.1, </a:t>
            </a:r>
            <a:r>
              <a:rPr lang="ru-RU" sz="1600" dirty="0" err="1" smtClean="0"/>
              <a:t>починаючи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найкоротшого</a:t>
            </a:r>
            <a:r>
              <a:rPr lang="ru-RU" sz="1600" dirty="0" smtClean="0"/>
              <a:t> ряду,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закінчуючи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найдовшим</a:t>
            </a:r>
            <a:r>
              <a:rPr lang="ru-RU" sz="1600" dirty="0" smtClean="0"/>
              <a:t> рядом. </a:t>
            </a:r>
            <a:r>
              <a:rPr lang="ru-RU" sz="1600" dirty="0" err="1" smtClean="0"/>
              <a:t>Швидкість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читання</a:t>
            </a:r>
            <a:r>
              <a:rPr lang="ru-RU" sz="1600" dirty="0" smtClean="0"/>
              <a:t> 3 знаки за 2 </a:t>
            </a:r>
            <a:r>
              <a:rPr lang="ru-RU" sz="1600" dirty="0" err="1" smtClean="0"/>
              <a:t>секунди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кожного </a:t>
            </a:r>
            <a:r>
              <a:rPr lang="ru-RU" sz="1600" dirty="0" err="1" smtClean="0"/>
              <a:t>зачитаного</a:t>
            </a:r>
            <a:r>
              <a:rPr lang="ru-RU" sz="1600" dirty="0" smtClean="0"/>
              <a:t> ряду </a:t>
            </a:r>
            <a:r>
              <a:rPr lang="ru-RU" sz="1600" dirty="0" err="1" smtClean="0"/>
              <a:t>перерва</a:t>
            </a:r>
            <a:r>
              <a:rPr lang="ru-RU" sz="1600" dirty="0" smtClean="0"/>
              <a:t> 5-7 секунд.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уважно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прослухавши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зачитуваний</a:t>
            </a:r>
            <a:r>
              <a:rPr lang="ru-RU" sz="1600" dirty="0" smtClean="0"/>
              <a:t> ряд цифр,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по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записуючи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цифри</a:t>
            </a:r>
            <a:r>
              <a:rPr lang="ru-RU" sz="1600" dirty="0" smtClean="0"/>
              <a:t> в протокол у тому порядку, 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читалися</a:t>
            </a:r>
            <a:r>
              <a:rPr lang="ru-RU" sz="1600" dirty="0" smtClean="0"/>
              <a:t>. 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проводиться шляхом </a:t>
            </a:r>
            <a:r>
              <a:rPr lang="ru-RU" sz="1600" dirty="0" err="1" smtClean="0"/>
              <a:t>порівняння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записаних</a:t>
            </a:r>
            <a:r>
              <a:rPr lang="ru-RU" sz="1600" dirty="0" smtClean="0"/>
              <a:t> цифр у </a:t>
            </a:r>
            <a:r>
              <a:rPr lang="ru-RU" sz="1600" dirty="0" err="1" smtClean="0"/>
              <a:t>протоколі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таблицею 1. </a:t>
            </a:r>
            <a:r>
              <a:rPr lang="ru-RU" sz="1600" dirty="0" err="1" smtClean="0"/>
              <a:t>Обсяг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оцінюється</a:t>
            </a:r>
            <a:r>
              <a:rPr lang="ru-RU" sz="1600" dirty="0" smtClean="0"/>
              <a:t> по </a:t>
            </a:r>
            <a:r>
              <a:rPr lang="ru-RU" sz="1600" dirty="0" err="1" smtClean="0"/>
              <a:t>найбільшому</a:t>
            </a:r>
            <a:r>
              <a:rPr lang="ru-RU" sz="1600" dirty="0" smtClean="0"/>
              <a:t> рядку </a:t>
            </a:r>
            <a:r>
              <a:rPr lang="ru-RU" sz="1600" dirty="0" err="1" smtClean="0"/>
              <a:t>цифр,записаної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помилок</a:t>
            </a:r>
            <a:r>
              <a:rPr lang="ru-RU" sz="1600" dirty="0" smtClean="0"/>
              <a:t>. </a:t>
            </a:r>
            <a:r>
              <a:rPr lang="ru-RU" sz="1600" dirty="0" err="1" smtClean="0"/>
              <a:t>Об'єм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запам'ятовування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дорослого</a:t>
            </a:r>
            <a:r>
              <a:rPr lang="ru-RU" sz="1600" dirty="0" smtClean="0"/>
              <a:t> становить 7±2 </a:t>
            </a:r>
            <a:r>
              <a:rPr lang="ru-RU" sz="1600" dirty="0" err="1" smtClean="0"/>
              <a:t>знаків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25144"/>
            <a:ext cx="640356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15616" y="4221089"/>
          <a:ext cx="6408712" cy="44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019"/>
                <a:gridCol w="5651693"/>
              </a:tblGrid>
              <a:tr h="442848">
                <a:tc>
                  <a:txBody>
                    <a:bodyPr/>
                    <a:lstStyle/>
                    <a:p>
                      <a:r>
                        <a:rPr lang="uk-UA" dirty="0" smtClean="0"/>
                        <a:t>Ряд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Цифри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I </a:t>
            </a:r>
            <a:r>
              <a:rPr lang="en-US" sz="1600" dirty="0" err="1" smtClean="0"/>
              <a:t>I</a:t>
            </a:r>
            <a:r>
              <a:rPr lang="en-US" sz="1600" dirty="0" smtClean="0"/>
              <a:t> .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обсягу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смисловому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запам'ятовуванні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вголос</a:t>
            </a:r>
            <a:r>
              <a:rPr lang="ru-RU" sz="1600" dirty="0" smtClean="0"/>
              <a:t> </a:t>
            </a:r>
            <a:r>
              <a:rPr lang="ru-RU" sz="1600" dirty="0" err="1" smtClean="0"/>
              <a:t>зачитує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інтервалом</a:t>
            </a:r>
            <a:r>
              <a:rPr lang="ru-RU" sz="1600" dirty="0" smtClean="0"/>
              <a:t> 10-15 секунд(не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20 секунд) 20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словосполучень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таблиці</a:t>
            </a:r>
            <a:r>
              <a:rPr lang="ru-RU" sz="1600" dirty="0" smtClean="0"/>
              <a:t> 2. Перед </a:t>
            </a:r>
            <a:r>
              <a:rPr lang="ru-RU" sz="1600" dirty="0" err="1" smtClean="0"/>
              <a:t>кожним</a:t>
            </a:r>
            <a:r>
              <a:rPr lang="ru-RU" sz="1600" dirty="0" smtClean="0"/>
              <a:t> словом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словосполученням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порядковий</a:t>
            </a:r>
            <a:r>
              <a:rPr lang="ru-RU" sz="1600" dirty="0" smtClean="0"/>
              <a:t> номер, а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представляється</a:t>
            </a:r>
            <a:r>
              <a:rPr lang="ru-RU" sz="1600" dirty="0" smtClean="0"/>
              <a:t> час,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 повинен </a:t>
            </a:r>
            <a:r>
              <a:rPr lang="ru-RU" sz="1600" dirty="0" err="1" smtClean="0"/>
              <a:t>намалювати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будь-яке</a:t>
            </a:r>
            <a:r>
              <a:rPr lang="ru-RU" sz="1600" dirty="0" smtClean="0"/>
              <a:t>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допоможе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відтворити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пред'являється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виконанні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не </a:t>
            </a:r>
            <a:r>
              <a:rPr lang="ru-RU" sz="1600" dirty="0" err="1" smtClean="0"/>
              <a:t>допускається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Якість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малюнка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значення.Відтворення</a:t>
            </a:r>
            <a:r>
              <a:rPr lang="ru-RU" sz="1600" dirty="0" smtClean="0"/>
              <a:t> словесного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здійснюється</a:t>
            </a:r>
            <a:r>
              <a:rPr lang="ru-RU" sz="1600" dirty="0" smtClean="0"/>
              <a:t> через 40-60 </a:t>
            </a:r>
            <a:r>
              <a:rPr lang="ru-RU" sz="1600" dirty="0" err="1" smtClean="0"/>
              <a:t>хвилин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зазначеного</a:t>
            </a:r>
            <a:r>
              <a:rPr lang="ru-RU" sz="1600" dirty="0" smtClean="0"/>
              <a:t> часу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дивлячись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зроблені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малюнки</a:t>
            </a:r>
            <a:r>
              <a:rPr lang="ru-RU" sz="1600" dirty="0" smtClean="0"/>
              <a:t>, повинен </a:t>
            </a:r>
            <a:r>
              <a:rPr lang="ru-RU" sz="1600" dirty="0" err="1" smtClean="0"/>
              <a:t>згадати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відповідні</a:t>
            </a:r>
            <a:r>
              <a:rPr lang="ru-RU" sz="1600" dirty="0" smtClean="0"/>
              <a:t> слова та </a:t>
            </a:r>
            <a:r>
              <a:rPr lang="ru-RU" sz="1600" dirty="0" err="1" smtClean="0"/>
              <a:t>записати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у протокол </a:t>
            </a:r>
            <a:r>
              <a:rPr lang="ru-RU" sz="1600" dirty="0" err="1" smtClean="0"/>
              <a:t>поруч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Оцінюючи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дослідження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підраховується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правильно </a:t>
            </a:r>
            <a:r>
              <a:rPr lang="ru-RU" sz="1600" dirty="0" err="1" smtClean="0"/>
              <a:t>відтворених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пропонованих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запам'ятовування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2579906"/>
            <a:ext cx="28438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Зміст</a:t>
            </a:r>
            <a:r>
              <a:rPr lang="ru-RU" sz="1600" dirty="0" smtClean="0"/>
              <a:t> самих </a:t>
            </a:r>
            <a:r>
              <a:rPr lang="ru-RU" sz="1600" dirty="0" err="1" smtClean="0"/>
              <a:t>малюнків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відображає</a:t>
            </a:r>
            <a:r>
              <a:rPr lang="ru-RU" sz="1600" dirty="0" smtClean="0"/>
              <a:t> запас </a:t>
            </a:r>
            <a:r>
              <a:rPr lang="ru-RU" sz="1600" dirty="0" err="1" smtClean="0"/>
              <a:t>знань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уявлень,особливості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індивідуального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життєвого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досвіду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відволікання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абстрагування.Особливості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опосередкованого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запам'ятовування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виражаються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якість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класифікувати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п'ять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: </a:t>
            </a:r>
            <a:r>
              <a:rPr lang="ru-RU" sz="1600" dirty="0" err="1" smtClean="0"/>
              <a:t>абстрактні</a:t>
            </a:r>
            <a:r>
              <a:rPr lang="ru-RU" sz="1600" dirty="0" smtClean="0"/>
              <a:t>, </a:t>
            </a:r>
            <a:r>
              <a:rPr lang="ru-RU" sz="1600" dirty="0" err="1" smtClean="0"/>
              <a:t>знаково-символічні</a:t>
            </a:r>
            <a:r>
              <a:rPr lang="ru-RU" sz="1600" dirty="0" smtClean="0"/>
              <a:t>, </a:t>
            </a:r>
            <a:r>
              <a:rPr lang="ru-RU" sz="1600" dirty="0" err="1" smtClean="0"/>
              <a:t>конкретно,сюжетні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метафоричні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270892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471936"/>
                <a:gridCol w="624408"/>
                <a:gridCol w="2423592"/>
              </a:tblGrid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Дискусія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Важке завдання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Одяг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Печаль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Веселе свято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Дружба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Неділя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Радість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Щастя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Канікули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Голодний студент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Цікава книга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Весела компанія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Сварка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Вітер </a:t>
                      </a:r>
                      <a:endParaRPr lang="ru-RU" dirty="0"/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Смачна вечеря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Темна ніч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Абстрактні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 (А)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оформлених</a:t>
            </a:r>
            <a:r>
              <a:rPr lang="ru-RU" sz="1600" dirty="0" smtClean="0"/>
              <a:t> у </a:t>
            </a:r>
            <a:r>
              <a:rPr lang="ru-RU" sz="1600" dirty="0" err="1" smtClean="0"/>
              <a:t>будь-який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відомий</a:t>
            </a:r>
            <a:r>
              <a:rPr lang="ru-RU" sz="1600" dirty="0" smtClean="0"/>
              <a:t> образ. </a:t>
            </a:r>
            <a:r>
              <a:rPr lang="ru-RU" sz="1600" dirty="0" err="1" smtClean="0"/>
              <a:t>Знаково-символічні</a:t>
            </a:r>
            <a:r>
              <a:rPr lang="ru-RU" sz="1600" dirty="0" smtClean="0"/>
              <a:t>(3) -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символів</a:t>
            </a:r>
            <a:r>
              <a:rPr lang="ru-RU" sz="1600" dirty="0" smtClean="0"/>
              <a:t> (</a:t>
            </a:r>
            <a:r>
              <a:rPr lang="ru-RU" sz="1600" dirty="0" err="1" smtClean="0"/>
              <a:t>геометричні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фігури,стрілки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). </a:t>
            </a:r>
            <a:r>
              <a:rPr lang="ru-RU" sz="1600" dirty="0" err="1" smtClean="0"/>
              <a:t>Конкретні</a:t>
            </a:r>
            <a:r>
              <a:rPr lang="ru-RU" sz="1600" dirty="0" smtClean="0"/>
              <a:t> (К) –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предметів.Сюжетні</a:t>
            </a:r>
            <a:r>
              <a:rPr lang="ru-RU" sz="1600" dirty="0" smtClean="0"/>
              <a:t> (С) - </a:t>
            </a:r>
            <a:r>
              <a:rPr lang="ru-RU" sz="1600" dirty="0" err="1" smtClean="0"/>
              <a:t>предмети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зображають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персонажі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об'єднуються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будь-яку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ситуацію</a:t>
            </a:r>
            <a:r>
              <a:rPr lang="ru-RU" sz="1600" dirty="0" smtClean="0"/>
              <a:t>, сюжет,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малюється</a:t>
            </a:r>
            <a:r>
              <a:rPr lang="ru-RU" sz="1600" dirty="0" smtClean="0"/>
              <a:t> персонаж,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виконує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будь-яку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. </a:t>
            </a:r>
            <a:r>
              <a:rPr lang="ru-RU" sz="1600" dirty="0" err="1" smtClean="0"/>
              <a:t>Метаморфічні</a:t>
            </a:r>
            <a:r>
              <a:rPr lang="ru-RU" sz="1600" dirty="0" smtClean="0"/>
              <a:t> (М) -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метафор, </a:t>
            </a:r>
            <a:r>
              <a:rPr lang="ru-RU" sz="1600" dirty="0" err="1" smtClean="0"/>
              <a:t>художньої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вигадки</a:t>
            </a:r>
            <a:r>
              <a:rPr lang="ru-RU" sz="1600" dirty="0" smtClean="0"/>
              <a:t>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на слово «</a:t>
            </a:r>
            <a:r>
              <a:rPr lang="ru-RU" sz="1600" dirty="0" err="1" smtClean="0"/>
              <a:t>радість</a:t>
            </a:r>
            <a:r>
              <a:rPr lang="ru-RU" sz="1600" dirty="0" smtClean="0"/>
              <a:t>» </a:t>
            </a:r>
            <a:r>
              <a:rPr lang="ru-RU" sz="1600" dirty="0" err="1" smtClean="0"/>
              <a:t>зображується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піднялася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крилах</a:t>
            </a:r>
            <a:r>
              <a:rPr lang="ru-RU" sz="1600" dirty="0" smtClean="0"/>
              <a:t>).При </a:t>
            </a:r>
            <a:r>
              <a:rPr lang="ru-RU" sz="1600" dirty="0" err="1" smtClean="0"/>
              <a:t>обробці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поруч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проставляється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передбачуваного</a:t>
            </a:r>
            <a:r>
              <a:rPr lang="ru-RU" sz="1600" dirty="0" smtClean="0"/>
              <a:t> виду </a:t>
            </a:r>
            <a:r>
              <a:rPr lang="ru-RU" sz="1600" dirty="0" err="1" smtClean="0"/>
              <a:t>зображення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висновок</a:t>
            </a:r>
            <a:r>
              <a:rPr lang="ru-RU" sz="1600" dirty="0" smtClean="0"/>
              <a:t> про характер </a:t>
            </a:r>
            <a:r>
              <a:rPr lang="ru-RU" sz="1600" dirty="0" err="1" smtClean="0"/>
              <a:t>розумового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 в </a:t>
            </a:r>
            <a:r>
              <a:rPr lang="ru-RU" sz="1600" dirty="0" err="1" smtClean="0"/>
              <a:t>залежності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вживаного</a:t>
            </a:r>
            <a:r>
              <a:rPr lang="ru-RU" sz="1600" dirty="0" smtClean="0"/>
              <a:t> виду </a:t>
            </a:r>
            <a:r>
              <a:rPr lang="ru-RU" sz="1600" dirty="0" err="1" smtClean="0"/>
              <a:t>зображення.Якщо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абстрактні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знаково-символічні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свідчить</a:t>
            </a:r>
            <a:r>
              <a:rPr lang="ru-RU" sz="1600" dirty="0" smtClean="0"/>
              <a:t> про тип «</a:t>
            </a:r>
            <a:r>
              <a:rPr lang="ru-RU" sz="1600" dirty="0" err="1" smtClean="0"/>
              <a:t>мислителя</a:t>
            </a:r>
            <a:r>
              <a:rPr lang="ru-RU" sz="1600" dirty="0" smtClean="0"/>
              <a:t>».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люди в </a:t>
            </a:r>
            <a:r>
              <a:rPr lang="ru-RU" sz="1600" dirty="0" err="1" smtClean="0"/>
              <a:t>розумовій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прагнуть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узагальнення</a:t>
            </a:r>
            <a:r>
              <a:rPr lang="ru-RU" sz="1600" dirty="0" smtClean="0"/>
              <a:t>, синтезу </a:t>
            </a:r>
            <a:r>
              <a:rPr lang="ru-RU" sz="1600" dirty="0" err="1" smtClean="0"/>
              <a:t>інформації,мають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абстрактно-логічного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мислення.Переважна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сюжетних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метафоричних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зображень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вказує</a:t>
            </a:r>
            <a:r>
              <a:rPr lang="ru-RU" sz="1600" dirty="0" smtClean="0"/>
              <a:t> на тип людей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творчим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усвідомлюють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здібностей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захоплюються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художньою</a:t>
            </a:r>
            <a:r>
              <a:rPr lang="ru-RU" sz="1600" dirty="0" smtClean="0"/>
              <a:t> </a:t>
            </a:r>
            <a:r>
              <a:rPr lang="ru-RU" sz="1600" dirty="0" err="1" smtClean="0"/>
              <a:t>творчістю.У</a:t>
            </a:r>
            <a:r>
              <a:rPr lang="ru-RU" sz="1600" dirty="0" smtClean="0"/>
              <a:t>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переваги</a:t>
            </a:r>
            <a:r>
              <a:rPr lang="ru-RU" sz="1600" dirty="0" smtClean="0"/>
              <a:t> конкретного виду </a:t>
            </a:r>
            <a:r>
              <a:rPr lang="ru-RU" sz="1600" dirty="0" err="1" smtClean="0"/>
              <a:t>зображень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припустити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конкретно-дієвого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на </a:t>
            </a:r>
            <a:r>
              <a:rPr lang="ru-RU" sz="1600" dirty="0" err="1" smtClean="0"/>
              <a:t>увазі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безпосередньо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сприйманими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об'єктами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зв'язками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про так </a:t>
            </a:r>
            <a:r>
              <a:rPr lang="ru-RU" sz="1600" dirty="0" err="1" smtClean="0"/>
              <a:t>зване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практичне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приватних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конкретних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практичній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діяльності.Про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сформованості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мислення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свідчить</a:t>
            </a:r>
            <a:r>
              <a:rPr lang="ru-RU" sz="1600" dirty="0" smtClean="0"/>
              <a:t> те, </a:t>
            </a:r>
            <a:r>
              <a:rPr lang="ru-RU" sz="1600" dirty="0" err="1" smtClean="0"/>
              <a:t>наскільки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піддослідний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встановлює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зв'язки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абстрактними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зображеннями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малювання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відтворенням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малюнками.За</a:t>
            </a:r>
            <a:r>
              <a:rPr lang="ru-RU" sz="1600" dirty="0" smtClean="0"/>
              <a:t> </a:t>
            </a:r>
            <a:r>
              <a:rPr lang="ru-RU" sz="1600" dirty="0" err="1" smtClean="0"/>
              <a:t>якістю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малюнків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стомлюваності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випробуваного</a:t>
            </a:r>
            <a:r>
              <a:rPr lang="ru-RU" sz="1600" dirty="0" smtClean="0"/>
              <a:t>. Про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свідчать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наростаюча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недбалість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ослаблення</a:t>
            </a:r>
            <a:r>
              <a:rPr lang="ru-RU" sz="1600" dirty="0" smtClean="0"/>
              <a:t> натиску при </a:t>
            </a:r>
            <a:r>
              <a:rPr lang="ru-RU" sz="1600" dirty="0" err="1" smtClean="0"/>
              <a:t>малюванні</a:t>
            </a:r>
            <a:r>
              <a:rPr lang="ru-RU" sz="1600" dirty="0" smtClean="0"/>
              <a:t> до </a:t>
            </a:r>
            <a:r>
              <a:rPr lang="ru-RU" sz="1600" dirty="0" err="1" smtClean="0"/>
              <a:t>кінця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обєму</a:t>
            </a:r>
            <a:r>
              <a:rPr lang="ru-RU" dirty="0" smtClean="0"/>
              <a:t> </a:t>
            </a:r>
            <a:r>
              <a:rPr lang="ru-RU" dirty="0" err="1" smtClean="0"/>
              <a:t>оперативної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таблиці</a:t>
            </a:r>
            <a:r>
              <a:rPr lang="ru-RU" dirty="0" smtClean="0"/>
              <a:t> 3 </a:t>
            </a:r>
            <a:r>
              <a:rPr lang="ru-RU" dirty="0" err="1" smtClean="0"/>
              <a:t>експериментатор</a:t>
            </a:r>
            <a:r>
              <a:rPr lang="ru-RU" dirty="0" smtClean="0"/>
              <a:t> </a:t>
            </a:r>
            <a:r>
              <a:rPr lang="ru-RU" dirty="0" err="1" smtClean="0"/>
              <a:t>зачитує</a:t>
            </a:r>
            <a:r>
              <a:rPr lang="ru-RU" dirty="0" smtClean="0"/>
              <a:t> </a:t>
            </a:r>
            <a:r>
              <a:rPr lang="ru-RU" dirty="0" err="1" smtClean="0"/>
              <a:t>вголос</a:t>
            </a:r>
            <a:r>
              <a:rPr lang="ru-RU" dirty="0" smtClean="0"/>
              <a:t> перший ряд </a:t>
            </a:r>
            <a:r>
              <a:rPr lang="ru-RU" dirty="0" err="1" smtClean="0"/>
              <a:t>п'ять</a:t>
            </a:r>
            <a:r>
              <a:rPr lang="ru-RU" dirty="0" smtClean="0"/>
              <a:t> цифр, </a:t>
            </a:r>
            <a:r>
              <a:rPr lang="ru-RU" dirty="0" err="1" smtClean="0"/>
              <a:t>потім</a:t>
            </a:r>
            <a:r>
              <a:rPr lang="ru-RU" dirty="0" smtClean="0"/>
              <a:t>, через 15 секунд,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 (</a:t>
            </a:r>
            <a:r>
              <a:rPr lang="ru-RU" dirty="0" err="1" smtClean="0"/>
              <a:t>Всього</a:t>
            </a:r>
            <a:r>
              <a:rPr lang="ru-RU" dirty="0" smtClean="0"/>
              <a:t> 10 </a:t>
            </a:r>
            <a:r>
              <a:rPr lang="ru-RU" dirty="0" err="1" smtClean="0"/>
              <a:t>рядів</a:t>
            </a:r>
            <a:r>
              <a:rPr lang="ru-RU" dirty="0" smtClean="0"/>
              <a:t>). </a:t>
            </a:r>
            <a:r>
              <a:rPr lang="ru-RU" dirty="0" err="1" smtClean="0"/>
              <a:t>Випробуваному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запам'ятати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ряд, а </a:t>
            </a:r>
            <a:r>
              <a:rPr lang="ru-RU" dirty="0" err="1" smtClean="0"/>
              <a:t>потім</a:t>
            </a:r>
            <a:r>
              <a:rPr lang="ru-RU" dirty="0" smtClean="0"/>
              <a:t> в </a:t>
            </a:r>
            <a:r>
              <a:rPr lang="ru-RU" dirty="0" err="1" smtClean="0"/>
              <a:t>думці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перше число </a:t>
            </a:r>
            <a:r>
              <a:rPr lang="ru-RU" dirty="0" err="1" smtClean="0"/>
              <a:t>з</a:t>
            </a:r>
            <a:r>
              <a:rPr lang="ru-RU" dirty="0" smtClean="0"/>
              <a:t> другим та </a:t>
            </a:r>
            <a:r>
              <a:rPr lang="ru-RU" dirty="0" err="1" smtClean="0"/>
              <a:t>отриману</a:t>
            </a:r>
            <a:r>
              <a:rPr lang="ru-RU" dirty="0" smtClean="0"/>
              <a:t> суму </a:t>
            </a:r>
            <a:r>
              <a:rPr lang="ru-RU" dirty="0" err="1" smtClean="0"/>
              <a:t>записати</a:t>
            </a:r>
            <a:r>
              <a:rPr lang="ru-RU" dirty="0" smtClean="0"/>
              <a:t> до протоколу; друге число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третім</a:t>
            </a:r>
            <a:r>
              <a:rPr lang="ru-RU" dirty="0" smtClean="0"/>
              <a:t> суму </a:t>
            </a:r>
            <a:r>
              <a:rPr lang="ru-RU" dirty="0" err="1" smtClean="0"/>
              <a:t>записати</a:t>
            </a:r>
            <a:r>
              <a:rPr lang="ru-RU" dirty="0" smtClean="0"/>
              <a:t>;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четвертим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суму</a:t>
            </a:r>
            <a:r>
              <a:rPr lang="ru-RU" dirty="0" smtClean="0"/>
              <a:t> </a:t>
            </a:r>
            <a:r>
              <a:rPr lang="ru-RU" dirty="0" err="1" smtClean="0"/>
              <a:t>записати</a:t>
            </a:r>
            <a:r>
              <a:rPr lang="ru-RU" dirty="0" smtClean="0"/>
              <a:t>, та </a:t>
            </a:r>
            <a:r>
              <a:rPr lang="ru-RU" dirty="0" err="1" smtClean="0"/>
              <a:t>четверте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п'ятим</a:t>
            </a:r>
            <a:r>
              <a:rPr lang="ru-RU" dirty="0" smtClean="0"/>
              <a:t>, суму </a:t>
            </a:r>
            <a:r>
              <a:rPr lang="ru-RU" dirty="0" err="1" smtClean="0"/>
              <a:t>записати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повинно бути </a:t>
            </a:r>
            <a:r>
              <a:rPr lang="ru-RU" dirty="0" err="1" smtClean="0"/>
              <a:t>отримано</a:t>
            </a:r>
            <a:r>
              <a:rPr lang="ru-RU" dirty="0" smtClean="0"/>
              <a:t> та записано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для кожного ряду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цифр. Час для </a:t>
            </a:r>
            <a:r>
              <a:rPr lang="ru-RU" dirty="0" err="1" smtClean="0"/>
              <a:t>обчислення</a:t>
            </a:r>
            <a:r>
              <a:rPr lang="ru-RU" dirty="0" smtClean="0"/>
              <a:t> - 15 секунд на один ряд.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4290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Записані</a:t>
            </a:r>
            <a:r>
              <a:rPr lang="ru-RU" dirty="0" smtClean="0"/>
              <a:t> в протокол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порівнюються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правильними</a:t>
            </a:r>
            <a:r>
              <a:rPr lang="ru-RU" dirty="0" smtClean="0"/>
              <a:t> </a:t>
            </a:r>
            <a:r>
              <a:rPr lang="ru-RU" dirty="0" err="1" smtClean="0"/>
              <a:t>відповідями</a:t>
            </a:r>
            <a:r>
              <a:rPr lang="ru-RU" dirty="0" smtClean="0"/>
              <a:t> (</a:t>
            </a:r>
            <a:r>
              <a:rPr lang="ru-RU" dirty="0" err="1" smtClean="0"/>
              <a:t>таблиця</a:t>
            </a:r>
            <a:r>
              <a:rPr lang="ru-RU" dirty="0" smtClean="0"/>
              <a:t> 2),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підраховується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правильно </a:t>
            </a:r>
            <a:r>
              <a:rPr lang="ru-RU" dirty="0" err="1" smtClean="0"/>
              <a:t>знайдених</a:t>
            </a:r>
            <a:r>
              <a:rPr lang="ru-RU" dirty="0" smtClean="0"/>
              <a:t> </a:t>
            </a:r>
            <a:r>
              <a:rPr lang="ru-RU" dirty="0" err="1" smtClean="0"/>
              <a:t>сум</a:t>
            </a:r>
            <a:r>
              <a:rPr lang="ru-RU" dirty="0" smtClean="0"/>
              <a:t>. Норма </a:t>
            </a:r>
            <a:r>
              <a:rPr lang="ru-RU" dirty="0" err="1" smtClean="0"/>
              <a:t>дорослої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– 30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48880"/>
            <a:ext cx="622753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437112"/>
            <a:ext cx="6408712" cy="113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ТИПИ ПАМ'ЯТІ</a:t>
            </a:r>
          </a:p>
          <a:p>
            <a:r>
              <a:rPr lang="ru-RU" dirty="0" smtClean="0"/>
              <a:t>Мета: </a:t>
            </a:r>
            <a:r>
              <a:rPr lang="ru-RU" dirty="0" err="1" smtClean="0"/>
              <a:t>визначити</a:t>
            </a:r>
            <a:r>
              <a:rPr lang="ru-RU" dirty="0" smtClean="0"/>
              <a:t> тип </a:t>
            </a:r>
            <a:r>
              <a:rPr lang="ru-RU" dirty="0" err="1" smtClean="0"/>
              <a:t>пам'яті</a:t>
            </a:r>
            <a:r>
              <a:rPr lang="ru-RU" dirty="0" smtClean="0"/>
              <a:t> шляхом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 </a:t>
            </a:r>
            <a:r>
              <a:rPr lang="ru-RU" dirty="0" err="1" smtClean="0"/>
              <a:t>сприйнятих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Обладнання</a:t>
            </a:r>
            <a:r>
              <a:rPr lang="ru-RU" dirty="0" smtClean="0"/>
              <a:t>: </a:t>
            </a:r>
            <a:r>
              <a:rPr lang="ru-RU" dirty="0" err="1" smtClean="0"/>
              <a:t>картки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10, не </a:t>
            </a:r>
            <a:r>
              <a:rPr lang="ru-RU" dirty="0" err="1" smtClean="0"/>
              <a:t>пов'язаних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, словами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397000"/>
          <a:ext cx="686442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106"/>
                <a:gridCol w="1716106"/>
                <a:gridCol w="1716106"/>
                <a:gridCol w="1716106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Картка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Картка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Картка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Картка 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r>
                        <a:rPr lang="uk-UA" baseline="0" dirty="0" smtClean="0"/>
                        <a:t> Повітря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 Куриця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 Крісло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1. Деканат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2. Земля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 Кофе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 Яблуко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2. Асфальт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3. Малина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 Стіл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 Небо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3. Береза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4. Стілець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4. Планета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4. Тварина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4. Лист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5. Журнал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5. Ложка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5. Капелюх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5. Друг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6. Птах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6. Замок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6. Плита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6. Хліб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7. Залізо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7. Зима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7. Бритва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7. </a:t>
                      </a:r>
                      <a:r>
                        <a:rPr lang="uk-UA" dirty="0" err="1" smtClean="0"/>
                        <a:t>Шкаф</a:t>
                      </a:r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8. Дім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8. Вино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8. Стіна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8. Канікули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9. Корова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9. Піч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9. Пляшка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9. Бінокль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10. Папір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10. Собака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 Годинник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10. Водопровід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4868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4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вголос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інтервалом</a:t>
            </a:r>
            <a:r>
              <a:rPr lang="ru-RU" sz="1600" dirty="0" smtClean="0"/>
              <a:t> 5 секунд слова 1 </a:t>
            </a:r>
            <a:r>
              <a:rPr lang="ru-RU" sz="1600" dirty="0" err="1" smtClean="0"/>
              <a:t>картки</a:t>
            </a:r>
            <a:r>
              <a:rPr lang="ru-RU" sz="1600" dirty="0" smtClean="0"/>
              <a:t>. Через 10 секунд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записує</a:t>
            </a:r>
            <a:r>
              <a:rPr lang="ru-RU" sz="1600" dirty="0" smtClean="0"/>
              <a:t> у протокол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перевіряє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відтворення.Відпочинок</a:t>
            </a:r>
            <a:r>
              <a:rPr lang="ru-RU" sz="1600" dirty="0" smtClean="0"/>
              <a:t> 3-5 </a:t>
            </a:r>
            <a:r>
              <a:rPr lang="ru-RU" sz="1600" dirty="0" err="1" smtClean="0"/>
              <a:t>хвилин</a:t>
            </a:r>
            <a:r>
              <a:rPr lang="ru-RU" sz="1600" dirty="0" smtClean="0"/>
              <a:t>. (слух)</a:t>
            </a:r>
            <a:endParaRPr lang="ru-RU" sz="1600" dirty="0" smtClean="0"/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випробуваному</a:t>
            </a:r>
            <a:r>
              <a:rPr lang="ru-RU" sz="1600" dirty="0" smtClean="0"/>
              <a:t> 2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, текстом донизу. </a:t>
            </a:r>
            <a:r>
              <a:rPr lang="ru-RU" sz="1600" dirty="0" err="1" smtClean="0"/>
              <a:t>Випробовуваний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команді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читає</a:t>
            </a:r>
            <a:r>
              <a:rPr lang="ru-RU" sz="1600" dirty="0" smtClean="0"/>
              <a:t> слова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1 </a:t>
            </a:r>
            <a:r>
              <a:rPr lang="ru-RU" sz="1600" dirty="0" err="1" smtClean="0"/>
              <a:t>хвилини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перевертає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 та через 10 секунд </a:t>
            </a:r>
            <a:r>
              <a:rPr lang="ru-RU" sz="1600" dirty="0" err="1" smtClean="0"/>
              <a:t>записує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запам'ятовані</a:t>
            </a:r>
            <a:r>
              <a:rPr lang="ru-RU" sz="1600" dirty="0" smtClean="0"/>
              <a:t> слова. </a:t>
            </a:r>
            <a:r>
              <a:rPr lang="ru-RU" sz="1600" dirty="0" err="1" smtClean="0"/>
              <a:t>Відпочинок</a:t>
            </a:r>
            <a:r>
              <a:rPr lang="ru-RU" sz="1600" dirty="0" smtClean="0"/>
              <a:t> 3-5 </a:t>
            </a:r>
            <a:r>
              <a:rPr lang="ru-RU" sz="1600" dirty="0" err="1" smtClean="0"/>
              <a:t>хвилин</a:t>
            </a:r>
            <a:r>
              <a:rPr lang="ru-RU" sz="1600" dirty="0" smtClean="0"/>
              <a:t>. (</a:t>
            </a:r>
            <a:r>
              <a:rPr lang="ru-RU" sz="1600" dirty="0" err="1" smtClean="0"/>
              <a:t>зорове</a:t>
            </a:r>
            <a:r>
              <a:rPr lang="ru-RU" sz="1600" dirty="0" smtClean="0"/>
              <a:t>)</a:t>
            </a:r>
            <a:endParaRPr lang="ru-RU" sz="1600" dirty="0" smtClean="0"/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вголос</a:t>
            </a:r>
            <a:r>
              <a:rPr lang="ru-RU" sz="1600" dirty="0" smtClean="0"/>
              <a:t> слова 3 </a:t>
            </a:r>
            <a:r>
              <a:rPr lang="ru-RU" sz="1600" dirty="0" err="1" smtClean="0"/>
              <a:t>картки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таким </a:t>
            </a:r>
            <a:r>
              <a:rPr lang="ru-RU" sz="1600" dirty="0" err="1" smtClean="0"/>
              <a:t>інтервалом,щоб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піддослідний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пошепки</a:t>
            </a:r>
            <a:r>
              <a:rPr lang="ru-RU" sz="1600" dirty="0" smtClean="0"/>
              <a:t> повторив </a:t>
            </a:r>
            <a:r>
              <a:rPr lang="ru-RU" sz="1600" dirty="0" err="1" smtClean="0"/>
              <a:t>і</a:t>
            </a:r>
            <a:r>
              <a:rPr lang="ru-RU" sz="1600" dirty="0" smtClean="0"/>
              <a:t> «записав» у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кожне</a:t>
            </a:r>
            <a:r>
              <a:rPr lang="ru-RU" sz="1600" dirty="0" smtClean="0"/>
              <a:t> слово. Через 10 секунд </a:t>
            </a:r>
            <a:r>
              <a:rPr lang="ru-RU" sz="1600" dirty="0" err="1" smtClean="0"/>
              <a:t>піддослідний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записує</a:t>
            </a:r>
            <a:r>
              <a:rPr lang="ru-RU" sz="1600" dirty="0" smtClean="0"/>
              <a:t> до протоколу,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запам'яталися.слова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перевіряє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відтворення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Відпочинок</a:t>
            </a:r>
            <a:r>
              <a:rPr lang="ru-RU" sz="1600" dirty="0" smtClean="0"/>
              <a:t> 3-5 </a:t>
            </a:r>
            <a:r>
              <a:rPr lang="ru-RU" sz="1600" dirty="0" err="1" smtClean="0"/>
              <a:t>хвилин</a:t>
            </a:r>
            <a:r>
              <a:rPr lang="ru-RU" sz="1600" dirty="0" smtClean="0"/>
              <a:t>.(</a:t>
            </a:r>
            <a:r>
              <a:rPr lang="ru-RU" sz="1600" dirty="0" err="1" smtClean="0"/>
              <a:t>моторне-слухове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)</a:t>
            </a:r>
            <a:endParaRPr lang="ru-RU" sz="1600" dirty="0" smtClean="0"/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випробуваному</a:t>
            </a:r>
            <a:r>
              <a:rPr lang="ru-RU" sz="1600" dirty="0" smtClean="0"/>
              <a:t> 4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, текстом </a:t>
            </a:r>
            <a:r>
              <a:rPr lang="ru-RU" sz="1600" dirty="0" err="1" smtClean="0"/>
              <a:t>вниз.Випробовуваний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команді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черзі</a:t>
            </a:r>
            <a:r>
              <a:rPr lang="ru-RU" sz="1600" dirty="0" smtClean="0"/>
              <a:t> дивиться на </a:t>
            </a:r>
            <a:r>
              <a:rPr lang="ru-RU" sz="1600" dirty="0" err="1" smtClean="0"/>
              <a:t>кожне</a:t>
            </a:r>
            <a:r>
              <a:rPr lang="ru-RU" sz="1600" dirty="0" smtClean="0"/>
              <a:t> слово </a:t>
            </a:r>
            <a:r>
              <a:rPr lang="ru-RU" sz="1600" dirty="0" err="1" smtClean="0"/>
              <a:t>читає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вголос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«</a:t>
            </a:r>
            <a:r>
              <a:rPr lang="ru-RU" sz="1600" dirty="0" err="1" smtClean="0"/>
              <a:t>записує</a:t>
            </a:r>
            <a:r>
              <a:rPr lang="ru-RU" sz="1600" dirty="0" smtClean="0"/>
              <a:t>»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повітрі</a:t>
            </a:r>
            <a:r>
              <a:rPr lang="ru-RU" sz="1600" dirty="0" smtClean="0"/>
              <a:t>.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перевертає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через 10 секунд </a:t>
            </a:r>
            <a:r>
              <a:rPr lang="ru-RU" sz="1600" dirty="0" err="1" smtClean="0"/>
              <a:t>записує</a:t>
            </a:r>
            <a:r>
              <a:rPr lang="ru-RU" sz="1600" dirty="0" smtClean="0"/>
              <a:t> </a:t>
            </a:r>
            <a:r>
              <a:rPr lang="ru-RU" sz="1600" dirty="0" err="1" smtClean="0"/>
              <a:t>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запам'яталися.слова.Результати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запишіть</a:t>
            </a:r>
            <a:r>
              <a:rPr lang="ru-RU" sz="1600" dirty="0" smtClean="0"/>
              <a:t> у протокол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висновок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переважання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певного</a:t>
            </a:r>
            <a:r>
              <a:rPr lang="ru-RU" sz="1600" dirty="0" smtClean="0"/>
              <a:t> типу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: (</a:t>
            </a:r>
            <a:r>
              <a:rPr lang="ru-RU" sz="1600" dirty="0" err="1" smtClean="0"/>
              <a:t>комбіноване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)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977007" cy="278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105</TotalTime>
  <Words>1100</Words>
  <Application>Microsoft Office PowerPoint</Application>
  <PresentationFormat>Экран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Практична робота 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7</dc:title>
  <dc:creator>Руслан Аминов</dc:creator>
  <cp:lastModifiedBy>Руслан Аминов</cp:lastModifiedBy>
  <cp:revision>24</cp:revision>
  <dcterms:created xsi:type="dcterms:W3CDTF">2023-01-24T12:35:29Z</dcterms:created>
  <dcterms:modified xsi:type="dcterms:W3CDTF">2023-04-11T21:08:33Z</dcterms:modified>
</cp:coreProperties>
</file>