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78" r:id="rId3"/>
    <p:sldId id="259" r:id="rId4"/>
    <p:sldId id="260" r:id="rId5"/>
    <p:sldId id="288" r:id="rId6"/>
    <p:sldId id="262" r:id="rId7"/>
    <p:sldId id="263" r:id="rId8"/>
    <p:sldId id="264" r:id="rId9"/>
    <p:sldId id="279" r:id="rId10"/>
    <p:sldId id="291" r:id="rId11"/>
    <p:sldId id="292" r:id="rId12"/>
    <p:sldId id="280" r:id="rId13"/>
    <p:sldId id="284" r:id="rId14"/>
    <p:sldId id="281" r:id="rId15"/>
    <p:sldId id="276" r:id="rId16"/>
  </p:sldIdLst>
  <p:sldSz cx="9144000" cy="6858000" type="screen4x3"/>
  <p:notesSz cx="7102475" cy="89916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9B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varScale="1">
        <p:scale>
          <a:sx n="70" d="100"/>
          <a:sy n="70"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42A545-871B-4DB4-AD48-402AA4035F58}" type="doc">
      <dgm:prSet loTypeId="urn:microsoft.com/office/officeart/2005/8/layout/pyramid2" loCatId="pyramid" qsTypeId="urn:microsoft.com/office/officeart/2005/8/quickstyle/simple1" qsCatId="simple" csTypeId="urn:microsoft.com/office/officeart/2005/8/colors/colorful5" csCatId="colorful"/>
      <dgm:spPr/>
      <dgm:t>
        <a:bodyPr/>
        <a:lstStyle/>
        <a:p>
          <a:endParaRPr lang="uk-UA"/>
        </a:p>
      </dgm:t>
    </dgm:pt>
    <dgm:pt modelId="{F7BA91E0-3F19-4A1E-BE87-0D82DFC7FFC9}">
      <dgm:prSet/>
      <dgm:spPr/>
      <dgm:t>
        <a:bodyPr/>
        <a:lstStyle/>
        <a:p>
          <a:pPr rtl="0"/>
          <a:r>
            <a:rPr lang="en-US" smtClean="0"/>
            <a:t>as a system of authorities and officials;</a:t>
          </a:r>
          <a:endParaRPr lang="ru-RU"/>
        </a:p>
      </dgm:t>
    </dgm:pt>
    <dgm:pt modelId="{E96F8456-DFE1-4982-859B-A864D6A4463C}" type="parTrans" cxnId="{8E667144-3CAB-40EE-804F-49B5057142FB}">
      <dgm:prSet/>
      <dgm:spPr/>
      <dgm:t>
        <a:bodyPr/>
        <a:lstStyle/>
        <a:p>
          <a:endParaRPr lang="uk-UA"/>
        </a:p>
      </dgm:t>
    </dgm:pt>
    <dgm:pt modelId="{8C6DE5CB-6EE7-4CF2-8511-1C7D1F0669BF}" type="sibTrans" cxnId="{8E667144-3CAB-40EE-804F-49B5057142FB}">
      <dgm:prSet/>
      <dgm:spPr/>
      <dgm:t>
        <a:bodyPr/>
        <a:lstStyle/>
        <a:p>
          <a:endParaRPr lang="uk-UA"/>
        </a:p>
      </dgm:t>
    </dgm:pt>
    <dgm:pt modelId="{A143C657-BF0E-4E98-B5EB-7C71EA7BBD2E}">
      <dgm:prSet/>
      <dgm:spPr/>
      <dgm:t>
        <a:bodyPr/>
        <a:lstStyle/>
        <a:p>
          <a:pPr rtl="0"/>
          <a:r>
            <a:rPr lang="en-US" smtClean="0"/>
            <a:t>as a branch of (sub) law;</a:t>
          </a:r>
          <a:endParaRPr lang="ru-RU"/>
        </a:p>
      </dgm:t>
    </dgm:pt>
    <dgm:pt modelId="{13D77EC8-0FAD-427B-9647-4BECB2336D66}" type="parTrans" cxnId="{9102FD23-142E-403F-924D-C9D1EA76ECCE}">
      <dgm:prSet/>
      <dgm:spPr/>
      <dgm:t>
        <a:bodyPr/>
        <a:lstStyle/>
        <a:p>
          <a:endParaRPr lang="uk-UA"/>
        </a:p>
      </dgm:t>
    </dgm:pt>
    <dgm:pt modelId="{1356219E-8B0C-4BCE-9D0E-D19947B84725}" type="sibTrans" cxnId="{9102FD23-142E-403F-924D-C9D1EA76ECCE}">
      <dgm:prSet/>
      <dgm:spPr/>
      <dgm:t>
        <a:bodyPr/>
        <a:lstStyle/>
        <a:p>
          <a:endParaRPr lang="uk-UA"/>
        </a:p>
      </dgm:t>
    </dgm:pt>
    <dgm:pt modelId="{E3E7AFB3-3806-4B99-9F48-8E62CF54B2B5}">
      <dgm:prSet/>
      <dgm:spPr/>
      <dgm:t>
        <a:bodyPr/>
        <a:lstStyle/>
        <a:p>
          <a:pPr rtl="0"/>
          <a:r>
            <a:rPr lang="en-US" smtClean="0"/>
            <a:t>as a branch of legislation;</a:t>
          </a:r>
          <a:endParaRPr lang="ru-RU"/>
        </a:p>
      </dgm:t>
    </dgm:pt>
    <dgm:pt modelId="{48C8DE01-FD28-420D-A48E-D942F22E24A6}" type="parTrans" cxnId="{60D791AB-A00E-4309-912A-4E083DFEB94F}">
      <dgm:prSet/>
      <dgm:spPr/>
      <dgm:t>
        <a:bodyPr/>
        <a:lstStyle/>
        <a:p>
          <a:endParaRPr lang="uk-UA"/>
        </a:p>
      </dgm:t>
    </dgm:pt>
    <dgm:pt modelId="{927DC191-9135-4B83-A83E-6F11551DE95E}" type="sibTrans" cxnId="{60D791AB-A00E-4309-912A-4E083DFEB94F}">
      <dgm:prSet/>
      <dgm:spPr/>
      <dgm:t>
        <a:bodyPr/>
        <a:lstStyle/>
        <a:p>
          <a:endParaRPr lang="uk-UA"/>
        </a:p>
      </dgm:t>
    </dgm:pt>
    <dgm:pt modelId="{C90813E2-8039-4EBC-9E89-ECB0B4BF042A}">
      <dgm:prSet/>
      <dgm:spPr/>
      <dgm:t>
        <a:bodyPr/>
        <a:lstStyle/>
        <a:p>
          <a:pPr rtl="0"/>
          <a:r>
            <a:rPr lang="en-US" smtClean="0"/>
            <a:t>as a scientific and academic discipline.</a:t>
          </a:r>
          <a:endParaRPr lang="ru-RU"/>
        </a:p>
      </dgm:t>
    </dgm:pt>
    <dgm:pt modelId="{0203F102-66CA-4DB5-A0F9-D617EFABD7E9}" type="parTrans" cxnId="{BB0737E7-77D4-438B-B35E-EAE3E52534CA}">
      <dgm:prSet/>
      <dgm:spPr/>
      <dgm:t>
        <a:bodyPr/>
        <a:lstStyle/>
        <a:p>
          <a:endParaRPr lang="uk-UA"/>
        </a:p>
      </dgm:t>
    </dgm:pt>
    <dgm:pt modelId="{7471C2DD-9751-49AB-977B-311C9B2C38CD}" type="sibTrans" cxnId="{BB0737E7-77D4-438B-B35E-EAE3E52534CA}">
      <dgm:prSet/>
      <dgm:spPr/>
      <dgm:t>
        <a:bodyPr/>
        <a:lstStyle/>
        <a:p>
          <a:endParaRPr lang="uk-UA"/>
        </a:p>
      </dgm:t>
    </dgm:pt>
    <dgm:pt modelId="{2385DFF1-92D2-4951-B56D-A30E6D91B2B7}" type="pres">
      <dgm:prSet presAssocID="{F542A545-871B-4DB4-AD48-402AA4035F58}" presName="compositeShape" presStyleCnt="0">
        <dgm:presLayoutVars>
          <dgm:dir/>
          <dgm:resizeHandles/>
        </dgm:presLayoutVars>
      </dgm:prSet>
      <dgm:spPr/>
      <dgm:t>
        <a:bodyPr/>
        <a:lstStyle/>
        <a:p>
          <a:endParaRPr lang="uk-UA"/>
        </a:p>
      </dgm:t>
    </dgm:pt>
    <dgm:pt modelId="{2B9DA8F3-229E-4183-A368-2CB221AE7DDD}" type="pres">
      <dgm:prSet presAssocID="{F542A545-871B-4DB4-AD48-402AA4035F58}" presName="pyramid" presStyleLbl="node1" presStyleIdx="0" presStyleCnt="1"/>
      <dgm:spPr/>
    </dgm:pt>
    <dgm:pt modelId="{C30E79C0-7C1C-4B4A-81B8-2C8B2FBB8A39}" type="pres">
      <dgm:prSet presAssocID="{F542A545-871B-4DB4-AD48-402AA4035F58}" presName="theList" presStyleCnt="0"/>
      <dgm:spPr/>
    </dgm:pt>
    <dgm:pt modelId="{068737A3-AEE7-40C6-9B27-F4DBC1083697}" type="pres">
      <dgm:prSet presAssocID="{F7BA91E0-3F19-4A1E-BE87-0D82DFC7FFC9}" presName="aNode" presStyleLbl="fgAcc1" presStyleIdx="0" presStyleCnt="4">
        <dgm:presLayoutVars>
          <dgm:bulletEnabled val="1"/>
        </dgm:presLayoutVars>
      </dgm:prSet>
      <dgm:spPr/>
      <dgm:t>
        <a:bodyPr/>
        <a:lstStyle/>
        <a:p>
          <a:endParaRPr lang="uk-UA"/>
        </a:p>
      </dgm:t>
    </dgm:pt>
    <dgm:pt modelId="{E193F582-10B8-41D7-A6BC-1DA7D7D2A6D8}" type="pres">
      <dgm:prSet presAssocID="{F7BA91E0-3F19-4A1E-BE87-0D82DFC7FFC9}" presName="aSpace" presStyleCnt="0"/>
      <dgm:spPr/>
    </dgm:pt>
    <dgm:pt modelId="{A4E3F983-4473-4B07-8A80-F1AFDB16B1C5}" type="pres">
      <dgm:prSet presAssocID="{A143C657-BF0E-4E98-B5EB-7C71EA7BBD2E}" presName="aNode" presStyleLbl="fgAcc1" presStyleIdx="1" presStyleCnt="4">
        <dgm:presLayoutVars>
          <dgm:bulletEnabled val="1"/>
        </dgm:presLayoutVars>
      </dgm:prSet>
      <dgm:spPr/>
      <dgm:t>
        <a:bodyPr/>
        <a:lstStyle/>
        <a:p>
          <a:endParaRPr lang="uk-UA"/>
        </a:p>
      </dgm:t>
    </dgm:pt>
    <dgm:pt modelId="{F4D29975-D792-46CE-AD4B-8350DFC57D5A}" type="pres">
      <dgm:prSet presAssocID="{A143C657-BF0E-4E98-B5EB-7C71EA7BBD2E}" presName="aSpace" presStyleCnt="0"/>
      <dgm:spPr/>
    </dgm:pt>
    <dgm:pt modelId="{CE4782C3-E80D-4430-9C67-AA50322A1F9F}" type="pres">
      <dgm:prSet presAssocID="{E3E7AFB3-3806-4B99-9F48-8E62CF54B2B5}" presName="aNode" presStyleLbl="fgAcc1" presStyleIdx="2" presStyleCnt="4">
        <dgm:presLayoutVars>
          <dgm:bulletEnabled val="1"/>
        </dgm:presLayoutVars>
      </dgm:prSet>
      <dgm:spPr/>
      <dgm:t>
        <a:bodyPr/>
        <a:lstStyle/>
        <a:p>
          <a:endParaRPr lang="uk-UA"/>
        </a:p>
      </dgm:t>
    </dgm:pt>
    <dgm:pt modelId="{0BEF677E-5228-435A-8309-E539EA502925}" type="pres">
      <dgm:prSet presAssocID="{E3E7AFB3-3806-4B99-9F48-8E62CF54B2B5}" presName="aSpace" presStyleCnt="0"/>
      <dgm:spPr/>
    </dgm:pt>
    <dgm:pt modelId="{C4C2DFA0-EFC7-4825-A8A8-775633946D34}" type="pres">
      <dgm:prSet presAssocID="{C90813E2-8039-4EBC-9E89-ECB0B4BF042A}" presName="aNode" presStyleLbl="fgAcc1" presStyleIdx="3" presStyleCnt="4">
        <dgm:presLayoutVars>
          <dgm:bulletEnabled val="1"/>
        </dgm:presLayoutVars>
      </dgm:prSet>
      <dgm:spPr/>
      <dgm:t>
        <a:bodyPr/>
        <a:lstStyle/>
        <a:p>
          <a:endParaRPr lang="uk-UA"/>
        </a:p>
      </dgm:t>
    </dgm:pt>
    <dgm:pt modelId="{9731CAEC-DB0A-4F11-A7DB-6F006F1CDCF5}" type="pres">
      <dgm:prSet presAssocID="{C90813E2-8039-4EBC-9E89-ECB0B4BF042A}" presName="aSpace" presStyleCnt="0"/>
      <dgm:spPr/>
    </dgm:pt>
  </dgm:ptLst>
  <dgm:cxnLst>
    <dgm:cxn modelId="{04260B24-674C-4FFE-B5D1-7CA432970655}" type="presOf" srcId="{A143C657-BF0E-4E98-B5EB-7C71EA7BBD2E}" destId="{A4E3F983-4473-4B07-8A80-F1AFDB16B1C5}" srcOrd="0" destOrd="0" presId="urn:microsoft.com/office/officeart/2005/8/layout/pyramid2"/>
    <dgm:cxn modelId="{2A075086-41BB-4039-8381-AFDBCFCB587B}" type="presOf" srcId="{F7BA91E0-3F19-4A1E-BE87-0D82DFC7FFC9}" destId="{068737A3-AEE7-40C6-9B27-F4DBC1083697}" srcOrd="0" destOrd="0" presId="urn:microsoft.com/office/officeart/2005/8/layout/pyramid2"/>
    <dgm:cxn modelId="{9102FD23-142E-403F-924D-C9D1EA76ECCE}" srcId="{F542A545-871B-4DB4-AD48-402AA4035F58}" destId="{A143C657-BF0E-4E98-B5EB-7C71EA7BBD2E}" srcOrd="1" destOrd="0" parTransId="{13D77EC8-0FAD-427B-9647-4BECB2336D66}" sibTransId="{1356219E-8B0C-4BCE-9D0E-D19947B84725}"/>
    <dgm:cxn modelId="{60D791AB-A00E-4309-912A-4E083DFEB94F}" srcId="{F542A545-871B-4DB4-AD48-402AA4035F58}" destId="{E3E7AFB3-3806-4B99-9F48-8E62CF54B2B5}" srcOrd="2" destOrd="0" parTransId="{48C8DE01-FD28-420D-A48E-D942F22E24A6}" sibTransId="{927DC191-9135-4B83-A83E-6F11551DE95E}"/>
    <dgm:cxn modelId="{8E667144-3CAB-40EE-804F-49B5057142FB}" srcId="{F542A545-871B-4DB4-AD48-402AA4035F58}" destId="{F7BA91E0-3F19-4A1E-BE87-0D82DFC7FFC9}" srcOrd="0" destOrd="0" parTransId="{E96F8456-DFE1-4982-859B-A864D6A4463C}" sibTransId="{8C6DE5CB-6EE7-4CF2-8511-1C7D1F0669BF}"/>
    <dgm:cxn modelId="{1705A0F7-8A42-4675-938F-2E2EA5069C30}" type="presOf" srcId="{C90813E2-8039-4EBC-9E89-ECB0B4BF042A}" destId="{C4C2DFA0-EFC7-4825-A8A8-775633946D34}" srcOrd="0" destOrd="0" presId="urn:microsoft.com/office/officeart/2005/8/layout/pyramid2"/>
    <dgm:cxn modelId="{E518A74C-6DF0-4C7F-9611-FB3CDD35EFB9}" type="presOf" srcId="{E3E7AFB3-3806-4B99-9F48-8E62CF54B2B5}" destId="{CE4782C3-E80D-4430-9C67-AA50322A1F9F}" srcOrd="0" destOrd="0" presId="urn:microsoft.com/office/officeart/2005/8/layout/pyramid2"/>
    <dgm:cxn modelId="{BB0737E7-77D4-438B-B35E-EAE3E52534CA}" srcId="{F542A545-871B-4DB4-AD48-402AA4035F58}" destId="{C90813E2-8039-4EBC-9E89-ECB0B4BF042A}" srcOrd="3" destOrd="0" parTransId="{0203F102-66CA-4DB5-A0F9-D617EFABD7E9}" sibTransId="{7471C2DD-9751-49AB-977B-311C9B2C38CD}"/>
    <dgm:cxn modelId="{9B9FA71F-F342-4592-9D81-79A4863BD8AA}" type="presOf" srcId="{F542A545-871B-4DB4-AD48-402AA4035F58}" destId="{2385DFF1-92D2-4951-B56D-A30E6D91B2B7}" srcOrd="0" destOrd="0" presId="urn:microsoft.com/office/officeart/2005/8/layout/pyramid2"/>
    <dgm:cxn modelId="{CB6C6A41-6E04-402D-914F-8B736409FB01}" type="presParOf" srcId="{2385DFF1-92D2-4951-B56D-A30E6D91B2B7}" destId="{2B9DA8F3-229E-4183-A368-2CB221AE7DDD}" srcOrd="0" destOrd="0" presId="urn:microsoft.com/office/officeart/2005/8/layout/pyramid2"/>
    <dgm:cxn modelId="{1030A087-652A-4FB2-9091-4B2A7C81444B}" type="presParOf" srcId="{2385DFF1-92D2-4951-B56D-A30E6D91B2B7}" destId="{C30E79C0-7C1C-4B4A-81B8-2C8B2FBB8A39}" srcOrd="1" destOrd="0" presId="urn:microsoft.com/office/officeart/2005/8/layout/pyramid2"/>
    <dgm:cxn modelId="{6CCBB623-7916-4C00-8F65-64E6077BE4BC}" type="presParOf" srcId="{C30E79C0-7C1C-4B4A-81B8-2C8B2FBB8A39}" destId="{068737A3-AEE7-40C6-9B27-F4DBC1083697}" srcOrd="0" destOrd="0" presId="urn:microsoft.com/office/officeart/2005/8/layout/pyramid2"/>
    <dgm:cxn modelId="{2B08C39D-96FB-4C34-BA6C-F77557E20CC7}" type="presParOf" srcId="{C30E79C0-7C1C-4B4A-81B8-2C8B2FBB8A39}" destId="{E193F582-10B8-41D7-A6BC-1DA7D7D2A6D8}" srcOrd="1" destOrd="0" presId="urn:microsoft.com/office/officeart/2005/8/layout/pyramid2"/>
    <dgm:cxn modelId="{8AC075ED-F274-47E8-842B-5BE4BB85A188}" type="presParOf" srcId="{C30E79C0-7C1C-4B4A-81B8-2C8B2FBB8A39}" destId="{A4E3F983-4473-4B07-8A80-F1AFDB16B1C5}" srcOrd="2" destOrd="0" presId="urn:microsoft.com/office/officeart/2005/8/layout/pyramid2"/>
    <dgm:cxn modelId="{F5F66248-2751-4D60-BE2C-6DA963C12827}" type="presParOf" srcId="{C30E79C0-7C1C-4B4A-81B8-2C8B2FBB8A39}" destId="{F4D29975-D792-46CE-AD4B-8350DFC57D5A}" srcOrd="3" destOrd="0" presId="urn:microsoft.com/office/officeart/2005/8/layout/pyramid2"/>
    <dgm:cxn modelId="{F12DF6AA-958D-41B9-BAF9-80E7FC54CC3A}" type="presParOf" srcId="{C30E79C0-7C1C-4B4A-81B8-2C8B2FBB8A39}" destId="{CE4782C3-E80D-4430-9C67-AA50322A1F9F}" srcOrd="4" destOrd="0" presId="urn:microsoft.com/office/officeart/2005/8/layout/pyramid2"/>
    <dgm:cxn modelId="{BCE14239-C978-4A30-A047-253B3573C944}" type="presParOf" srcId="{C30E79C0-7C1C-4B4A-81B8-2C8B2FBB8A39}" destId="{0BEF677E-5228-435A-8309-E539EA502925}" srcOrd="5" destOrd="0" presId="urn:microsoft.com/office/officeart/2005/8/layout/pyramid2"/>
    <dgm:cxn modelId="{57D85FDC-E610-4763-8657-8B92F1AC9DD9}" type="presParOf" srcId="{C30E79C0-7C1C-4B4A-81B8-2C8B2FBB8A39}" destId="{C4C2DFA0-EFC7-4825-A8A8-775633946D34}" srcOrd="6" destOrd="0" presId="urn:microsoft.com/office/officeart/2005/8/layout/pyramid2"/>
    <dgm:cxn modelId="{E9D16DEA-D426-4BAE-B95D-C86B4C933624}" type="presParOf" srcId="{C30E79C0-7C1C-4B4A-81B8-2C8B2FBB8A39}" destId="{9731CAEC-DB0A-4F11-A7DB-6F006F1CDCF5}"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D07E40-4CBE-47C7-8BE0-0FFACC29CBA0}" type="doc">
      <dgm:prSet loTypeId="urn:microsoft.com/office/officeart/2005/8/layout/hProcess9" loCatId="process" qsTypeId="urn:microsoft.com/office/officeart/2005/8/quickstyle/simple1" qsCatId="simple" csTypeId="urn:microsoft.com/office/officeart/2005/8/colors/accent1_4" csCatId="accent1"/>
      <dgm:spPr/>
      <dgm:t>
        <a:bodyPr/>
        <a:lstStyle/>
        <a:p>
          <a:endParaRPr lang="uk-UA"/>
        </a:p>
      </dgm:t>
    </dgm:pt>
    <dgm:pt modelId="{DA21F65F-8C0C-4A31-9CD4-8E20CB403167}">
      <dgm:prSet/>
      <dgm:spPr/>
      <dgm:t>
        <a:bodyPr/>
        <a:lstStyle/>
        <a:p>
          <a:pPr rtl="0"/>
          <a:r>
            <a:rPr lang="en-US" smtClean="0"/>
            <a:t>out of court protection and the protection of rights and legitimate interests;</a:t>
          </a:r>
          <a:endParaRPr lang="ru-RU"/>
        </a:p>
      </dgm:t>
    </dgm:pt>
    <dgm:pt modelId="{3F3D872A-AA06-4B63-B793-AB149AD00C98}" type="parTrans" cxnId="{4765653C-B938-4AD9-9815-25E9A481595F}">
      <dgm:prSet/>
      <dgm:spPr/>
      <dgm:t>
        <a:bodyPr/>
        <a:lstStyle/>
        <a:p>
          <a:endParaRPr lang="uk-UA"/>
        </a:p>
      </dgm:t>
    </dgm:pt>
    <dgm:pt modelId="{2F264961-5E59-4D1B-8C91-548A7FEC3989}" type="sibTrans" cxnId="{4765653C-B938-4AD9-9815-25E9A481595F}">
      <dgm:prSet/>
      <dgm:spPr/>
      <dgm:t>
        <a:bodyPr/>
        <a:lstStyle/>
        <a:p>
          <a:endParaRPr lang="uk-UA"/>
        </a:p>
      </dgm:t>
    </dgm:pt>
    <dgm:pt modelId="{27729FFD-B777-4E2A-B63E-1FA68EBE1EF2}">
      <dgm:prSet/>
      <dgm:spPr/>
      <dgm:t>
        <a:bodyPr/>
        <a:lstStyle/>
        <a:p>
          <a:pPr rtl="0"/>
          <a:r>
            <a:rPr lang="en-US" smtClean="0"/>
            <a:t>absence dispute in legal relations for which notarial acts are committed;</a:t>
          </a:r>
          <a:endParaRPr lang="ru-RU"/>
        </a:p>
      </dgm:t>
    </dgm:pt>
    <dgm:pt modelId="{06B2679C-36C8-4394-AD88-336B9AEBBC6C}" type="parTrans" cxnId="{9E3CF515-8D79-475A-9891-D4AE91476CCF}">
      <dgm:prSet/>
      <dgm:spPr/>
      <dgm:t>
        <a:bodyPr/>
        <a:lstStyle/>
        <a:p>
          <a:endParaRPr lang="uk-UA"/>
        </a:p>
      </dgm:t>
    </dgm:pt>
    <dgm:pt modelId="{55050F22-47EA-4CB5-9E63-A5BA1DB26742}" type="sibTrans" cxnId="{9E3CF515-8D79-475A-9891-D4AE91476CCF}">
      <dgm:prSet/>
      <dgm:spPr/>
      <dgm:t>
        <a:bodyPr/>
        <a:lstStyle/>
        <a:p>
          <a:endParaRPr lang="uk-UA"/>
        </a:p>
      </dgm:t>
    </dgm:pt>
    <dgm:pt modelId="{D470CE00-2DDA-406E-9E6E-B09DFFC73F3D}">
      <dgm:prSet/>
      <dgm:spPr/>
      <dgm:t>
        <a:bodyPr/>
        <a:lstStyle/>
        <a:p>
          <a:pPr rtl="0"/>
          <a:r>
            <a:rPr lang="en-US" smtClean="0"/>
            <a:t>the implementation of notarial acts authorized bodies and officials</a:t>
          </a:r>
          <a:endParaRPr lang="ru-RU"/>
        </a:p>
      </dgm:t>
    </dgm:pt>
    <dgm:pt modelId="{8AC61577-6493-4F32-ADF8-FABF99B35D99}" type="parTrans" cxnId="{7A6C81A5-3EDA-424D-BD0A-BC2811FDA3E9}">
      <dgm:prSet/>
      <dgm:spPr/>
      <dgm:t>
        <a:bodyPr/>
        <a:lstStyle/>
        <a:p>
          <a:endParaRPr lang="uk-UA"/>
        </a:p>
      </dgm:t>
    </dgm:pt>
    <dgm:pt modelId="{D26F5D6F-E571-45F5-8700-182A575C51A6}" type="sibTrans" cxnId="{7A6C81A5-3EDA-424D-BD0A-BC2811FDA3E9}">
      <dgm:prSet/>
      <dgm:spPr/>
      <dgm:t>
        <a:bodyPr/>
        <a:lstStyle/>
        <a:p>
          <a:endParaRPr lang="uk-UA"/>
        </a:p>
      </dgm:t>
    </dgm:pt>
    <dgm:pt modelId="{D0426A9A-DD3C-4807-B0FE-65FA4E57CA97}" type="pres">
      <dgm:prSet presAssocID="{DFD07E40-4CBE-47C7-8BE0-0FFACC29CBA0}" presName="CompostProcess" presStyleCnt="0">
        <dgm:presLayoutVars>
          <dgm:dir/>
          <dgm:resizeHandles val="exact"/>
        </dgm:presLayoutVars>
      </dgm:prSet>
      <dgm:spPr/>
      <dgm:t>
        <a:bodyPr/>
        <a:lstStyle/>
        <a:p>
          <a:endParaRPr lang="uk-UA"/>
        </a:p>
      </dgm:t>
    </dgm:pt>
    <dgm:pt modelId="{CFBFEDB3-5680-439D-9B6A-48620F4C7BA6}" type="pres">
      <dgm:prSet presAssocID="{DFD07E40-4CBE-47C7-8BE0-0FFACC29CBA0}" presName="arrow" presStyleLbl="bgShp" presStyleIdx="0" presStyleCnt="1"/>
      <dgm:spPr/>
    </dgm:pt>
    <dgm:pt modelId="{83672603-9871-4E2A-9314-B25A872B3A64}" type="pres">
      <dgm:prSet presAssocID="{DFD07E40-4CBE-47C7-8BE0-0FFACC29CBA0}" presName="linearProcess" presStyleCnt="0"/>
      <dgm:spPr/>
    </dgm:pt>
    <dgm:pt modelId="{81272D78-4D0E-47DF-BC2D-41B3497E4D48}" type="pres">
      <dgm:prSet presAssocID="{DA21F65F-8C0C-4A31-9CD4-8E20CB403167}" presName="textNode" presStyleLbl="node1" presStyleIdx="0" presStyleCnt="3">
        <dgm:presLayoutVars>
          <dgm:bulletEnabled val="1"/>
        </dgm:presLayoutVars>
      </dgm:prSet>
      <dgm:spPr/>
      <dgm:t>
        <a:bodyPr/>
        <a:lstStyle/>
        <a:p>
          <a:endParaRPr lang="uk-UA"/>
        </a:p>
      </dgm:t>
    </dgm:pt>
    <dgm:pt modelId="{6076F077-65A3-48B9-A34C-373D43B892C6}" type="pres">
      <dgm:prSet presAssocID="{2F264961-5E59-4D1B-8C91-548A7FEC3989}" presName="sibTrans" presStyleCnt="0"/>
      <dgm:spPr/>
    </dgm:pt>
    <dgm:pt modelId="{33AC6B34-C739-489D-B2AC-DE7597CFB181}" type="pres">
      <dgm:prSet presAssocID="{27729FFD-B777-4E2A-B63E-1FA68EBE1EF2}" presName="textNode" presStyleLbl="node1" presStyleIdx="1" presStyleCnt="3">
        <dgm:presLayoutVars>
          <dgm:bulletEnabled val="1"/>
        </dgm:presLayoutVars>
      </dgm:prSet>
      <dgm:spPr/>
      <dgm:t>
        <a:bodyPr/>
        <a:lstStyle/>
        <a:p>
          <a:endParaRPr lang="uk-UA"/>
        </a:p>
      </dgm:t>
    </dgm:pt>
    <dgm:pt modelId="{BBBDCC09-4924-4A27-A9BF-7B0E039A8E9F}" type="pres">
      <dgm:prSet presAssocID="{55050F22-47EA-4CB5-9E63-A5BA1DB26742}" presName="sibTrans" presStyleCnt="0"/>
      <dgm:spPr/>
    </dgm:pt>
    <dgm:pt modelId="{78E090F8-4861-4845-9835-D201BB9107B4}" type="pres">
      <dgm:prSet presAssocID="{D470CE00-2DDA-406E-9E6E-B09DFFC73F3D}" presName="textNode" presStyleLbl="node1" presStyleIdx="2" presStyleCnt="3">
        <dgm:presLayoutVars>
          <dgm:bulletEnabled val="1"/>
        </dgm:presLayoutVars>
      </dgm:prSet>
      <dgm:spPr/>
      <dgm:t>
        <a:bodyPr/>
        <a:lstStyle/>
        <a:p>
          <a:endParaRPr lang="uk-UA"/>
        </a:p>
      </dgm:t>
    </dgm:pt>
  </dgm:ptLst>
  <dgm:cxnLst>
    <dgm:cxn modelId="{80C724F4-DF35-4027-81FD-6CB057FDB126}" type="presOf" srcId="{DFD07E40-4CBE-47C7-8BE0-0FFACC29CBA0}" destId="{D0426A9A-DD3C-4807-B0FE-65FA4E57CA97}" srcOrd="0" destOrd="0" presId="urn:microsoft.com/office/officeart/2005/8/layout/hProcess9"/>
    <dgm:cxn modelId="{9E3CF515-8D79-475A-9891-D4AE91476CCF}" srcId="{DFD07E40-4CBE-47C7-8BE0-0FFACC29CBA0}" destId="{27729FFD-B777-4E2A-B63E-1FA68EBE1EF2}" srcOrd="1" destOrd="0" parTransId="{06B2679C-36C8-4394-AD88-336B9AEBBC6C}" sibTransId="{55050F22-47EA-4CB5-9E63-A5BA1DB26742}"/>
    <dgm:cxn modelId="{76D724FB-DBF8-4E4F-9EA6-41742770C3BE}" type="presOf" srcId="{D470CE00-2DDA-406E-9E6E-B09DFFC73F3D}" destId="{78E090F8-4861-4845-9835-D201BB9107B4}" srcOrd="0" destOrd="0" presId="urn:microsoft.com/office/officeart/2005/8/layout/hProcess9"/>
    <dgm:cxn modelId="{EC3B72D6-EE1F-478F-A6AB-766E7FAA8CD6}" type="presOf" srcId="{27729FFD-B777-4E2A-B63E-1FA68EBE1EF2}" destId="{33AC6B34-C739-489D-B2AC-DE7597CFB181}" srcOrd="0" destOrd="0" presId="urn:microsoft.com/office/officeart/2005/8/layout/hProcess9"/>
    <dgm:cxn modelId="{A4CC0E55-AEFF-44C7-A198-5AC50F72C284}" type="presOf" srcId="{DA21F65F-8C0C-4A31-9CD4-8E20CB403167}" destId="{81272D78-4D0E-47DF-BC2D-41B3497E4D48}" srcOrd="0" destOrd="0" presId="urn:microsoft.com/office/officeart/2005/8/layout/hProcess9"/>
    <dgm:cxn modelId="{4765653C-B938-4AD9-9815-25E9A481595F}" srcId="{DFD07E40-4CBE-47C7-8BE0-0FFACC29CBA0}" destId="{DA21F65F-8C0C-4A31-9CD4-8E20CB403167}" srcOrd="0" destOrd="0" parTransId="{3F3D872A-AA06-4B63-B793-AB149AD00C98}" sibTransId="{2F264961-5E59-4D1B-8C91-548A7FEC3989}"/>
    <dgm:cxn modelId="{7A6C81A5-3EDA-424D-BD0A-BC2811FDA3E9}" srcId="{DFD07E40-4CBE-47C7-8BE0-0FFACC29CBA0}" destId="{D470CE00-2DDA-406E-9E6E-B09DFFC73F3D}" srcOrd="2" destOrd="0" parTransId="{8AC61577-6493-4F32-ADF8-FABF99B35D99}" sibTransId="{D26F5D6F-E571-45F5-8700-182A575C51A6}"/>
    <dgm:cxn modelId="{04A7324C-904B-448E-BE7D-11B160BE8B2F}" type="presParOf" srcId="{D0426A9A-DD3C-4807-B0FE-65FA4E57CA97}" destId="{CFBFEDB3-5680-439D-9B6A-48620F4C7BA6}" srcOrd="0" destOrd="0" presId="urn:microsoft.com/office/officeart/2005/8/layout/hProcess9"/>
    <dgm:cxn modelId="{15888B1E-9988-4317-9541-1FB7D6ACED80}" type="presParOf" srcId="{D0426A9A-DD3C-4807-B0FE-65FA4E57CA97}" destId="{83672603-9871-4E2A-9314-B25A872B3A64}" srcOrd="1" destOrd="0" presId="urn:microsoft.com/office/officeart/2005/8/layout/hProcess9"/>
    <dgm:cxn modelId="{5C70F5C8-A175-4855-BD11-972F32D4AC3E}" type="presParOf" srcId="{83672603-9871-4E2A-9314-B25A872B3A64}" destId="{81272D78-4D0E-47DF-BC2D-41B3497E4D48}" srcOrd="0" destOrd="0" presId="urn:microsoft.com/office/officeart/2005/8/layout/hProcess9"/>
    <dgm:cxn modelId="{970DA9C6-739C-4DD9-8340-2ADD7ABB9D60}" type="presParOf" srcId="{83672603-9871-4E2A-9314-B25A872B3A64}" destId="{6076F077-65A3-48B9-A34C-373D43B892C6}" srcOrd="1" destOrd="0" presId="urn:microsoft.com/office/officeart/2005/8/layout/hProcess9"/>
    <dgm:cxn modelId="{4C0F4AE7-428B-4F3E-A45B-BDAB3071E53F}" type="presParOf" srcId="{83672603-9871-4E2A-9314-B25A872B3A64}" destId="{33AC6B34-C739-489D-B2AC-DE7597CFB181}" srcOrd="2" destOrd="0" presId="urn:microsoft.com/office/officeart/2005/8/layout/hProcess9"/>
    <dgm:cxn modelId="{1A0C9FCA-9641-48D7-A7BC-A5E09A396B68}" type="presParOf" srcId="{83672603-9871-4E2A-9314-B25A872B3A64}" destId="{BBBDCC09-4924-4A27-A9BF-7B0E039A8E9F}" srcOrd="3" destOrd="0" presId="urn:microsoft.com/office/officeart/2005/8/layout/hProcess9"/>
    <dgm:cxn modelId="{E84CA8E9-FFE2-4D1A-A35F-08D6C1E9F70F}" type="presParOf" srcId="{83672603-9871-4E2A-9314-B25A872B3A64}" destId="{78E090F8-4861-4845-9835-D201BB9107B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0D586E-0B9E-4C2E-8627-3603A6CE49EF}" type="doc">
      <dgm:prSet loTypeId="urn:microsoft.com/office/officeart/2005/8/layout/vList5" loCatId="list" qsTypeId="urn:microsoft.com/office/officeart/2005/8/quickstyle/simple1" qsCatId="simple" csTypeId="urn:microsoft.com/office/officeart/2005/8/colors/colorful4" csCatId="colorful"/>
      <dgm:spPr/>
      <dgm:t>
        <a:bodyPr/>
        <a:lstStyle/>
        <a:p>
          <a:endParaRPr lang="uk-UA"/>
        </a:p>
      </dgm:t>
    </dgm:pt>
    <dgm:pt modelId="{3219A717-9C37-4235-A8BB-BDF05E53AB54}">
      <dgm:prSet/>
      <dgm:spPr/>
      <dgm:t>
        <a:bodyPr/>
        <a:lstStyle/>
        <a:p>
          <a:pPr rtl="0"/>
          <a:r>
            <a:rPr lang="en-US" smtClean="0"/>
            <a:t>Guard and protection of the rights and lawful interests of individuals and legal entities, local communities and the state</a:t>
          </a:r>
          <a:endParaRPr lang="ru-RU"/>
        </a:p>
      </dgm:t>
    </dgm:pt>
    <dgm:pt modelId="{EE2CFC03-43D0-42D4-B947-53093A05A77B}" type="parTrans" cxnId="{6CF87145-DE3F-46F5-A3FC-738CFF6B8EF7}">
      <dgm:prSet/>
      <dgm:spPr/>
      <dgm:t>
        <a:bodyPr/>
        <a:lstStyle/>
        <a:p>
          <a:endParaRPr lang="uk-UA"/>
        </a:p>
      </dgm:t>
    </dgm:pt>
    <dgm:pt modelId="{25D166CB-3552-4C8F-A76A-4126AB525B48}" type="sibTrans" cxnId="{6CF87145-DE3F-46F5-A3FC-738CFF6B8EF7}">
      <dgm:prSet/>
      <dgm:spPr/>
      <dgm:t>
        <a:bodyPr/>
        <a:lstStyle/>
        <a:p>
          <a:endParaRPr lang="uk-UA"/>
        </a:p>
      </dgm:t>
    </dgm:pt>
    <dgm:pt modelId="{58C8AEFF-B163-421C-A809-DD6AE848AC85}">
      <dgm:prSet/>
      <dgm:spPr/>
      <dgm:t>
        <a:bodyPr/>
        <a:lstStyle/>
        <a:p>
          <a:pPr rtl="0"/>
          <a:r>
            <a:rPr lang="en-US" smtClean="0"/>
            <a:t>The right regulatory function</a:t>
          </a:r>
          <a:endParaRPr lang="ru-RU"/>
        </a:p>
      </dgm:t>
    </dgm:pt>
    <dgm:pt modelId="{6B1CB185-82CB-4128-A327-6814D732FCDE}" type="parTrans" cxnId="{A7349E34-F17E-4189-85AF-4BBC7B2CA4B2}">
      <dgm:prSet/>
      <dgm:spPr/>
      <dgm:t>
        <a:bodyPr/>
        <a:lstStyle/>
        <a:p>
          <a:endParaRPr lang="uk-UA"/>
        </a:p>
      </dgm:t>
    </dgm:pt>
    <dgm:pt modelId="{8A12473C-85B4-4765-BC02-28F2ACABEAAB}" type="sibTrans" cxnId="{A7349E34-F17E-4189-85AF-4BBC7B2CA4B2}">
      <dgm:prSet/>
      <dgm:spPr/>
      <dgm:t>
        <a:bodyPr/>
        <a:lstStyle/>
        <a:p>
          <a:endParaRPr lang="uk-UA"/>
        </a:p>
      </dgm:t>
    </dgm:pt>
    <dgm:pt modelId="{CDCC69FA-5A3B-407D-93E2-DB8DC3D8AB3B}">
      <dgm:prSet/>
      <dgm:spPr/>
      <dgm:t>
        <a:bodyPr/>
        <a:lstStyle/>
        <a:p>
          <a:pPr rtl="0"/>
          <a:r>
            <a:rPr lang="en-US" smtClean="0"/>
            <a:t>The right analyzing</a:t>
          </a:r>
          <a:endParaRPr lang="ru-RU"/>
        </a:p>
      </dgm:t>
    </dgm:pt>
    <dgm:pt modelId="{87009095-A7AB-4A7B-832A-F73C3161BE7B}" type="parTrans" cxnId="{D2501DED-82BC-4BBB-984F-63FEA0519A4B}">
      <dgm:prSet/>
      <dgm:spPr/>
      <dgm:t>
        <a:bodyPr/>
        <a:lstStyle/>
        <a:p>
          <a:endParaRPr lang="uk-UA"/>
        </a:p>
      </dgm:t>
    </dgm:pt>
    <dgm:pt modelId="{FB8EEA31-B34B-4E27-B680-A9C58FABD0B6}" type="sibTrans" cxnId="{D2501DED-82BC-4BBB-984F-63FEA0519A4B}">
      <dgm:prSet/>
      <dgm:spPr/>
      <dgm:t>
        <a:bodyPr/>
        <a:lstStyle/>
        <a:p>
          <a:endParaRPr lang="uk-UA"/>
        </a:p>
      </dgm:t>
    </dgm:pt>
    <dgm:pt modelId="{149DB9DD-A59E-4D8A-AD15-04D4FB5FE699}">
      <dgm:prSet/>
      <dgm:spPr/>
      <dgm:t>
        <a:bodyPr/>
        <a:lstStyle/>
        <a:p>
          <a:pPr rtl="0"/>
          <a:r>
            <a:rPr lang="en-US" smtClean="0"/>
            <a:t>Preventing possible violations</a:t>
          </a:r>
          <a:endParaRPr lang="ru-RU"/>
        </a:p>
      </dgm:t>
    </dgm:pt>
    <dgm:pt modelId="{302A25B1-A1C5-40F7-B21F-B77FCA954326}" type="parTrans" cxnId="{C4A7234F-9F2D-4340-9DBD-3203845D3DD0}">
      <dgm:prSet/>
      <dgm:spPr/>
      <dgm:t>
        <a:bodyPr/>
        <a:lstStyle/>
        <a:p>
          <a:endParaRPr lang="uk-UA"/>
        </a:p>
      </dgm:t>
    </dgm:pt>
    <dgm:pt modelId="{12E617B4-5266-4253-8F54-FA0EC3CD8775}" type="sibTrans" cxnId="{C4A7234F-9F2D-4340-9DBD-3203845D3DD0}">
      <dgm:prSet/>
      <dgm:spPr/>
      <dgm:t>
        <a:bodyPr/>
        <a:lstStyle/>
        <a:p>
          <a:endParaRPr lang="uk-UA"/>
        </a:p>
      </dgm:t>
    </dgm:pt>
    <dgm:pt modelId="{B829C610-05AF-43FB-9CF2-F4FB3C46D4D3}">
      <dgm:prSet/>
      <dgm:spPr/>
      <dgm:t>
        <a:bodyPr/>
        <a:lstStyle/>
        <a:p>
          <a:pPr rtl="0"/>
          <a:r>
            <a:rPr lang="en-US" smtClean="0"/>
            <a:t>Raising legal awareness of citizens</a:t>
          </a:r>
          <a:endParaRPr lang="ru-RU"/>
        </a:p>
      </dgm:t>
    </dgm:pt>
    <dgm:pt modelId="{63A3BFCB-FF98-47D5-95FD-FBEDAF7F70A6}" type="parTrans" cxnId="{2E3EA789-A168-4E2F-A984-63FB75981746}">
      <dgm:prSet/>
      <dgm:spPr/>
      <dgm:t>
        <a:bodyPr/>
        <a:lstStyle/>
        <a:p>
          <a:endParaRPr lang="uk-UA"/>
        </a:p>
      </dgm:t>
    </dgm:pt>
    <dgm:pt modelId="{6EA99305-2DFB-43AF-9692-0B32FF24BFB3}" type="sibTrans" cxnId="{2E3EA789-A168-4E2F-A984-63FB75981746}">
      <dgm:prSet/>
      <dgm:spPr/>
      <dgm:t>
        <a:bodyPr/>
        <a:lstStyle/>
        <a:p>
          <a:endParaRPr lang="uk-UA"/>
        </a:p>
      </dgm:t>
    </dgm:pt>
    <dgm:pt modelId="{B5D56F2A-E31F-47E4-9A44-3B8CE131FF76}">
      <dgm:prSet/>
      <dgm:spPr/>
      <dgm:t>
        <a:bodyPr/>
        <a:lstStyle/>
        <a:p>
          <a:pPr rtl="0"/>
          <a:r>
            <a:rPr lang="en-US" smtClean="0"/>
            <a:t>The ability affect the lawmaking</a:t>
          </a:r>
          <a:endParaRPr lang="ru-RU"/>
        </a:p>
      </dgm:t>
    </dgm:pt>
    <dgm:pt modelId="{DF1DA4A1-00C3-4447-998E-739B9CD0CA8D}" type="parTrans" cxnId="{8A9D2F37-7C2A-4DA4-B9C3-D0B7F72C3EA6}">
      <dgm:prSet/>
      <dgm:spPr/>
      <dgm:t>
        <a:bodyPr/>
        <a:lstStyle/>
        <a:p>
          <a:endParaRPr lang="uk-UA"/>
        </a:p>
      </dgm:t>
    </dgm:pt>
    <dgm:pt modelId="{AEFB64AC-559D-4B49-9B89-55D86A53884B}" type="sibTrans" cxnId="{8A9D2F37-7C2A-4DA4-B9C3-D0B7F72C3EA6}">
      <dgm:prSet/>
      <dgm:spPr/>
      <dgm:t>
        <a:bodyPr/>
        <a:lstStyle/>
        <a:p>
          <a:endParaRPr lang="uk-UA"/>
        </a:p>
      </dgm:t>
    </dgm:pt>
    <dgm:pt modelId="{CDD05A77-2199-4AAA-9B7A-D5066FDB12FE}" type="pres">
      <dgm:prSet presAssocID="{AB0D586E-0B9E-4C2E-8627-3603A6CE49EF}" presName="Name0" presStyleCnt="0">
        <dgm:presLayoutVars>
          <dgm:dir/>
          <dgm:animLvl val="lvl"/>
          <dgm:resizeHandles val="exact"/>
        </dgm:presLayoutVars>
      </dgm:prSet>
      <dgm:spPr/>
      <dgm:t>
        <a:bodyPr/>
        <a:lstStyle/>
        <a:p>
          <a:endParaRPr lang="uk-UA"/>
        </a:p>
      </dgm:t>
    </dgm:pt>
    <dgm:pt modelId="{0148ABB9-9E4F-47B0-872D-D090ABC15233}" type="pres">
      <dgm:prSet presAssocID="{3219A717-9C37-4235-A8BB-BDF05E53AB54}" presName="linNode" presStyleCnt="0"/>
      <dgm:spPr/>
    </dgm:pt>
    <dgm:pt modelId="{A0DEEF99-5862-4C11-A758-E59A32EBAD40}" type="pres">
      <dgm:prSet presAssocID="{3219A717-9C37-4235-A8BB-BDF05E53AB54}" presName="parentText" presStyleLbl="node1" presStyleIdx="0" presStyleCnt="6">
        <dgm:presLayoutVars>
          <dgm:chMax val="1"/>
          <dgm:bulletEnabled val="1"/>
        </dgm:presLayoutVars>
      </dgm:prSet>
      <dgm:spPr/>
      <dgm:t>
        <a:bodyPr/>
        <a:lstStyle/>
        <a:p>
          <a:endParaRPr lang="uk-UA"/>
        </a:p>
      </dgm:t>
    </dgm:pt>
    <dgm:pt modelId="{B15546B0-D56E-4CC1-9DDB-563FB0387A26}" type="pres">
      <dgm:prSet presAssocID="{25D166CB-3552-4C8F-A76A-4126AB525B48}" presName="sp" presStyleCnt="0"/>
      <dgm:spPr/>
    </dgm:pt>
    <dgm:pt modelId="{442A78AD-5E37-40F8-BC37-421C9EC00D5A}" type="pres">
      <dgm:prSet presAssocID="{58C8AEFF-B163-421C-A809-DD6AE848AC85}" presName="linNode" presStyleCnt="0"/>
      <dgm:spPr/>
    </dgm:pt>
    <dgm:pt modelId="{49B74629-3D5B-43D3-A3F9-B79FA0116B5E}" type="pres">
      <dgm:prSet presAssocID="{58C8AEFF-B163-421C-A809-DD6AE848AC85}" presName="parentText" presStyleLbl="node1" presStyleIdx="1" presStyleCnt="6">
        <dgm:presLayoutVars>
          <dgm:chMax val="1"/>
          <dgm:bulletEnabled val="1"/>
        </dgm:presLayoutVars>
      </dgm:prSet>
      <dgm:spPr/>
      <dgm:t>
        <a:bodyPr/>
        <a:lstStyle/>
        <a:p>
          <a:endParaRPr lang="uk-UA"/>
        </a:p>
      </dgm:t>
    </dgm:pt>
    <dgm:pt modelId="{CB6435E7-CD6E-4031-9F84-037939EDFB56}" type="pres">
      <dgm:prSet presAssocID="{8A12473C-85B4-4765-BC02-28F2ACABEAAB}" presName="sp" presStyleCnt="0"/>
      <dgm:spPr/>
    </dgm:pt>
    <dgm:pt modelId="{A138C15A-408F-4E09-A1A1-246932DD5A34}" type="pres">
      <dgm:prSet presAssocID="{CDCC69FA-5A3B-407D-93E2-DB8DC3D8AB3B}" presName="linNode" presStyleCnt="0"/>
      <dgm:spPr/>
    </dgm:pt>
    <dgm:pt modelId="{FA2EDA80-200E-407B-AF63-BB972AA87719}" type="pres">
      <dgm:prSet presAssocID="{CDCC69FA-5A3B-407D-93E2-DB8DC3D8AB3B}" presName="parentText" presStyleLbl="node1" presStyleIdx="2" presStyleCnt="6">
        <dgm:presLayoutVars>
          <dgm:chMax val="1"/>
          <dgm:bulletEnabled val="1"/>
        </dgm:presLayoutVars>
      </dgm:prSet>
      <dgm:spPr/>
      <dgm:t>
        <a:bodyPr/>
        <a:lstStyle/>
        <a:p>
          <a:endParaRPr lang="uk-UA"/>
        </a:p>
      </dgm:t>
    </dgm:pt>
    <dgm:pt modelId="{A61AB9A3-9AFA-46B2-BDFC-BC5070DAE9F0}" type="pres">
      <dgm:prSet presAssocID="{FB8EEA31-B34B-4E27-B680-A9C58FABD0B6}" presName="sp" presStyleCnt="0"/>
      <dgm:spPr/>
    </dgm:pt>
    <dgm:pt modelId="{3601F441-65E9-4BC8-AFA8-7F48D8863088}" type="pres">
      <dgm:prSet presAssocID="{149DB9DD-A59E-4D8A-AD15-04D4FB5FE699}" presName="linNode" presStyleCnt="0"/>
      <dgm:spPr/>
    </dgm:pt>
    <dgm:pt modelId="{ECD019D6-A232-4C55-AC39-E6B54A98E8B0}" type="pres">
      <dgm:prSet presAssocID="{149DB9DD-A59E-4D8A-AD15-04D4FB5FE699}" presName="parentText" presStyleLbl="node1" presStyleIdx="3" presStyleCnt="6">
        <dgm:presLayoutVars>
          <dgm:chMax val="1"/>
          <dgm:bulletEnabled val="1"/>
        </dgm:presLayoutVars>
      </dgm:prSet>
      <dgm:spPr/>
      <dgm:t>
        <a:bodyPr/>
        <a:lstStyle/>
        <a:p>
          <a:endParaRPr lang="uk-UA"/>
        </a:p>
      </dgm:t>
    </dgm:pt>
    <dgm:pt modelId="{6B67AC82-03B8-4345-863B-246C264FC1B8}" type="pres">
      <dgm:prSet presAssocID="{12E617B4-5266-4253-8F54-FA0EC3CD8775}" presName="sp" presStyleCnt="0"/>
      <dgm:spPr/>
    </dgm:pt>
    <dgm:pt modelId="{CE54897C-13B3-4045-8048-545925D03D4C}" type="pres">
      <dgm:prSet presAssocID="{B829C610-05AF-43FB-9CF2-F4FB3C46D4D3}" presName="linNode" presStyleCnt="0"/>
      <dgm:spPr/>
    </dgm:pt>
    <dgm:pt modelId="{5AF781B1-3B19-4937-BE82-8BEE625CD4AC}" type="pres">
      <dgm:prSet presAssocID="{B829C610-05AF-43FB-9CF2-F4FB3C46D4D3}" presName="parentText" presStyleLbl="node1" presStyleIdx="4" presStyleCnt="6">
        <dgm:presLayoutVars>
          <dgm:chMax val="1"/>
          <dgm:bulletEnabled val="1"/>
        </dgm:presLayoutVars>
      </dgm:prSet>
      <dgm:spPr/>
      <dgm:t>
        <a:bodyPr/>
        <a:lstStyle/>
        <a:p>
          <a:endParaRPr lang="uk-UA"/>
        </a:p>
      </dgm:t>
    </dgm:pt>
    <dgm:pt modelId="{E3C961A4-FC51-46EF-A094-5A3100C924EF}" type="pres">
      <dgm:prSet presAssocID="{6EA99305-2DFB-43AF-9692-0B32FF24BFB3}" presName="sp" presStyleCnt="0"/>
      <dgm:spPr/>
    </dgm:pt>
    <dgm:pt modelId="{A21C3552-74F3-4316-8FC2-F8B4EDF3F149}" type="pres">
      <dgm:prSet presAssocID="{B5D56F2A-E31F-47E4-9A44-3B8CE131FF76}" presName="linNode" presStyleCnt="0"/>
      <dgm:spPr/>
    </dgm:pt>
    <dgm:pt modelId="{16D9DC0C-6727-465F-8234-C6883AD0973C}" type="pres">
      <dgm:prSet presAssocID="{B5D56F2A-E31F-47E4-9A44-3B8CE131FF76}" presName="parentText" presStyleLbl="node1" presStyleIdx="5" presStyleCnt="6">
        <dgm:presLayoutVars>
          <dgm:chMax val="1"/>
          <dgm:bulletEnabled val="1"/>
        </dgm:presLayoutVars>
      </dgm:prSet>
      <dgm:spPr/>
      <dgm:t>
        <a:bodyPr/>
        <a:lstStyle/>
        <a:p>
          <a:endParaRPr lang="uk-UA"/>
        </a:p>
      </dgm:t>
    </dgm:pt>
  </dgm:ptLst>
  <dgm:cxnLst>
    <dgm:cxn modelId="{8A9D2F37-7C2A-4DA4-B9C3-D0B7F72C3EA6}" srcId="{AB0D586E-0B9E-4C2E-8627-3603A6CE49EF}" destId="{B5D56F2A-E31F-47E4-9A44-3B8CE131FF76}" srcOrd="5" destOrd="0" parTransId="{DF1DA4A1-00C3-4447-998E-739B9CD0CA8D}" sibTransId="{AEFB64AC-559D-4B49-9B89-55D86A53884B}"/>
    <dgm:cxn modelId="{C4A7234F-9F2D-4340-9DBD-3203845D3DD0}" srcId="{AB0D586E-0B9E-4C2E-8627-3603A6CE49EF}" destId="{149DB9DD-A59E-4D8A-AD15-04D4FB5FE699}" srcOrd="3" destOrd="0" parTransId="{302A25B1-A1C5-40F7-B21F-B77FCA954326}" sibTransId="{12E617B4-5266-4253-8F54-FA0EC3CD8775}"/>
    <dgm:cxn modelId="{6CF87145-DE3F-46F5-A3FC-738CFF6B8EF7}" srcId="{AB0D586E-0B9E-4C2E-8627-3603A6CE49EF}" destId="{3219A717-9C37-4235-A8BB-BDF05E53AB54}" srcOrd="0" destOrd="0" parTransId="{EE2CFC03-43D0-42D4-B947-53093A05A77B}" sibTransId="{25D166CB-3552-4C8F-A76A-4126AB525B48}"/>
    <dgm:cxn modelId="{25279A52-B9CB-4910-9023-0F9E360C5490}" type="presOf" srcId="{B5D56F2A-E31F-47E4-9A44-3B8CE131FF76}" destId="{16D9DC0C-6727-465F-8234-C6883AD0973C}" srcOrd="0" destOrd="0" presId="urn:microsoft.com/office/officeart/2005/8/layout/vList5"/>
    <dgm:cxn modelId="{5E113F91-2C0D-4FEA-B933-62FDE0E698A4}" type="presOf" srcId="{149DB9DD-A59E-4D8A-AD15-04D4FB5FE699}" destId="{ECD019D6-A232-4C55-AC39-E6B54A98E8B0}" srcOrd="0" destOrd="0" presId="urn:microsoft.com/office/officeart/2005/8/layout/vList5"/>
    <dgm:cxn modelId="{D2501DED-82BC-4BBB-984F-63FEA0519A4B}" srcId="{AB0D586E-0B9E-4C2E-8627-3603A6CE49EF}" destId="{CDCC69FA-5A3B-407D-93E2-DB8DC3D8AB3B}" srcOrd="2" destOrd="0" parTransId="{87009095-A7AB-4A7B-832A-F73C3161BE7B}" sibTransId="{FB8EEA31-B34B-4E27-B680-A9C58FABD0B6}"/>
    <dgm:cxn modelId="{93191B4F-5654-4695-8ABF-C21389AE87C3}" type="presOf" srcId="{3219A717-9C37-4235-A8BB-BDF05E53AB54}" destId="{A0DEEF99-5862-4C11-A758-E59A32EBAD40}" srcOrd="0" destOrd="0" presId="urn:microsoft.com/office/officeart/2005/8/layout/vList5"/>
    <dgm:cxn modelId="{2E3EA789-A168-4E2F-A984-63FB75981746}" srcId="{AB0D586E-0B9E-4C2E-8627-3603A6CE49EF}" destId="{B829C610-05AF-43FB-9CF2-F4FB3C46D4D3}" srcOrd="4" destOrd="0" parTransId="{63A3BFCB-FF98-47D5-95FD-FBEDAF7F70A6}" sibTransId="{6EA99305-2DFB-43AF-9692-0B32FF24BFB3}"/>
    <dgm:cxn modelId="{A7349E34-F17E-4189-85AF-4BBC7B2CA4B2}" srcId="{AB0D586E-0B9E-4C2E-8627-3603A6CE49EF}" destId="{58C8AEFF-B163-421C-A809-DD6AE848AC85}" srcOrd="1" destOrd="0" parTransId="{6B1CB185-82CB-4128-A327-6814D732FCDE}" sibTransId="{8A12473C-85B4-4765-BC02-28F2ACABEAAB}"/>
    <dgm:cxn modelId="{78DBD341-240E-4D3B-8CAC-465438A8610F}" type="presOf" srcId="{B829C610-05AF-43FB-9CF2-F4FB3C46D4D3}" destId="{5AF781B1-3B19-4937-BE82-8BEE625CD4AC}" srcOrd="0" destOrd="0" presId="urn:microsoft.com/office/officeart/2005/8/layout/vList5"/>
    <dgm:cxn modelId="{9ADC799B-11FA-4E77-A054-DEE53C5A3FA2}" type="presOf" srcId="{CDCC69FA-5A3B-407D-93E2-DB8DC3D8AB3B}" destId="{FA2EDA80-200E-407B-AF63-BB972AA87719}" srcOrd="0" destOrd="0" presId="urn:microsoft.com/office/officeart/2005/8/layout/vList5"/>
    <dgm:cxn modelId="{9B84739F-F57C-4E6D-88A2-85A62E10E5E4}" type="presOf" srcId="{AB0D586E-0B9E-4C2E-8627-3603A6CE49EF}" destId="{CDD05A77-2199-4AAA-9B7A-D5066FDB12FE}" srcOrd="0" destOrd="0" presId="urn:microsoft.com/office/officeart/2005/8/layout/vList5"/>
    <dgm:cxn modelId="{54593DB0-BCBB-4DEE-AC8F-40018399A2A1}" type="presOf" srcId="{58C8AEFF-B163-421C-A809-DD6AE848AC85}" destId="{49B74629-3D5B-43D3-A3F9-B79FA0116B5E}" srcOrd="0" destOrd="0" presId="urn:microsoft.com/office/officeart/2005/8/layout/vList5"/>
    <dgm:cxn modelId="{5DD46BE6-39F2-4208-A7A8-D43ABFF9BDA9}" type="presParOf" srcId="{CDD05A77-2199-4AAA-9B7A-D5066FDB12FE}" destId="{0148ABB9-9E4F-47B0-872D-D090ABC15233}" srcOrd="0" destOrd="0" presId="urn:microsoft.com/office/officeart/2005/8/layout/vList5"/>
    <dgm:cxn modelId="{17821DED-DE42-414A-B8A3-0E0C5942E694}" type="presParOf" srcId="{0148ABB9-9E4F-47B0-872D-D090ABC15233}" destId="{A0DEEF99-5862-4C11-A758-E59A32EBAD40}" srcOrd="0" destOrd="0" presId="urn:microsoft.com/office/officeart/2005/8/layout/vList5"/>
    <dgm:cxn modelId="{C519F77A-0825-455B-9F67-FC8C6DBB1098}" type="presParOf" srcId="{CDD05A77-2199-4AAA-9B7A-D5066FDB12FE}" destId="{B15546B0-D56E-4CC1-9DDB-563FB0387A26}" srcOrd="1" destOrd="0" presId="urn:microsoft.com/office/officeart/2005/8/layout/vList5"/>
    <dgm:cxn modelId="{CD594097-681A-40C2-81AC-D63ECE23D609}" type="presParOf" srcId="{CDD05A77-2199-4AAA-9B7A-D5066FDB12FE}" destId="{442A78AD-5E37-40F8-BC37-421C9EC00D5A}" srcOrd="2" destOrd="0" presId="urn:microsoft.com/office/officeart/2005/8/layout/vList5"/>
    <dgm:cxn modelId="{8F191E44-299E-4D95-87C2-36C90F69F02C}" type="presParOf" srcId="{442A78AD-5E37-40F8-BC37-421C9EC00D5A}" destId="{49B74629-3D5B-43D3-A3F9-B79FA0116B5E}" srcOrd="0" destOrd="0" presId="urn:microsoft.com/office/officeart/2005/8/layout/vList5"/>
    <dgm:cxn modelId="{433DB7A0-CC4E-49DB-9158-9265EA50694D}" type="presParOf" srcId="{CDD05A77-2199-4AAA-9B7A-D5066FDB12FE}" destId="{CB6435E7-CD6E-4031-9F84-037939EDFB56}" srcOrd="3" destOrd="0" presId="urn:microsoft.com/office/officeart/2005/8/layout/vList5"/>
    <dgm:cxn modelId="{D963123F-C31E-4770-BD16-32229DEE4951}" type="presParOf" srcId="{CDD05A77-2199-4AAA-9B7A-D5066FDB12FE}" destId="{A138C15A-408F-4E09-A1A1-246932DD5A34}" srcOrd="4" destOrd="0" presId="urn:microsoft.com/office/officeart/2005/8/layout/vList5"/>
    <dgm:cxn modelId="{81242279-A194-4F07-AF19-7DA0BF6FC368}" type="presParOf" srcId="{A138C15A-408F-4E09-A1A1-246932DD5A34}" destId="{FA2EDA80-200E-407B-AF63-BB972AA87719}" srcOrd="0" destOrd="0" presId="urn:microsoft.com/office/officeart/2005/8/layout/vList5"/>
    <dgm:cxn modelId="{DA9F4ED0-28FB-45B3-8423-FF38FCB878B4}" type="presParOf" srcId="{CDD05A77-2199-4AAA-9B7A-D5066FDB12FE}" destId="{A61AB9A3-9AFA-46B2-BDFC-BC5070DAE9F0}" srcOrd="5" destOrd="0" presId="urn:microsoft.com/office/officeart/2005/8/layout/vList5"/>
    <dgm:cxn modelId="{15EAD2E7-1703-44C0-9BD2-C09C03228372}" type="presParOf" srcId="{CDD05A77-2199-4AAA-9B7A-D5066FDB12FE}" destId="{3601F441-65E9-4BC8-AFA8-7F48D8863088}" srcOrd="6" destOrd="0" presId="urn:microsoft.com/office/officeart/2005/8/layout/vList5"/>
    <dgm:cxn modelId="{676648DA-0A5F-4C04-801C-BC39C7B18195}" type="presParOf" srcId="{3601F441-65E9-4BC8-AFA8-7F48D8863088}" destId="{ECD019D6-A232-4C55-AC39-E6B54A98E8B0}" srcOrd="0" destOrd="0" presId="urn:microsoft.com/office/officeart/2005/8/layout/vList5"/>
    <dgm:cxn modelId="{8E296442-7312-49CD-B06A-193527EACC41}" type="presParOf" srcId="{CDD05A77-2199-4AAA-9B7A-D5066FDB12FE}" destId="{6B67AC82-03B8-4345-863B-246C264FC1B8}" srcOrd="7" destOrd="0" presId="urn:microsoft.com/office/officeart/2005/8/layout/vList5"/>
    <dgm:cxn modelId="{1353B014-6109-4623-A71F-A4ED880BBF32}" type="presParOf" srcId="{CDD05A77-2199-4AAA-9B7A-D5066FDB12FE}" destId="{CE54897C-13B3-4045-8048-545925D03D4C}" srcOrd="8" destOrd="0" presId="urn:microsoft.com/office/officeart/2005/8/layout/vList5"/>
    <dgm:cxn modelId="{AA29A067-C8CB-4D27-975A-F6A9ACB3D226}" type="presParOf" srcId="{CE54897C-13B3-4045-8048-545925D03D4C}" destId="{5AF781B1-3B19-4937-BE82-8BEE625CD4AC}" srcOrd="0" destOrd="0" presId="urn:microsoft.com/office/officeart/2005/8/layout/vList5"/>
    <dgm:cxn modelId="{40B05DC6-C721-4433-8347-E6E9C3127AEA}" type="presParOf" srcId="{CDD05A77-2199-4AAA-9B7A-D5066FDB12FE}" destId="{E3C961A4-FC51-46EF-A094-5A3100C924EF}" srcOrd="9" destOrd="0" presId="urn:microsoft.com/office/officeart/2005/8/layout/vList5"/>
    <dgm:cxn modelId="{9DF142A6-5126-497D-B718-21F8307D641F}" type="presParOf" srcId="{CDD05A77-2199-4AAA-9B7A-D5066FDB12FE}" destId="{A21C3552-74F3-4316-8FC2-F8B4EDF3F149}" srcOrd="10" destOrd="0" presId="urn:microsoft.com/office/officeart/2005/8/layout/vList5"/>
    <dgm:cxn modelId="{9D90F67F-BF80-479E-B4F0-1321B9D70BCD}" type="presParOf" srcId="{A21C3552-74F3-4316-8FC2-F8B4EDF3F149}" destId="{16D9DC0C-6727-465F-8234-C6883AD0973C}"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DB6E320-F622-4B5E-B622-C83C4AE2044B}" type="doc">
      <dgm:prSet loTypeId="urn:microsoft.com/office/officeart/2005/8/layout/process1" loCatId="process" qsTypeId="urn:microsoft.com/office/officeart/2005/8/quickstyle/simple1" qsCatId="simple" csTypeId="urn:microsoft.com/office/officeart/2005/8/colors/colorful5" csCatId="colorful"/>
      <dgm:spPr/>
      <dgm:t>
        <a:bodyPr/>
        <a:lstStyle/>
        <a:p>
          <a:endParaRPr lang="uk-UA"/>
        </a:p>
      </dgm:t>
    </dgm:pt>
    <dgm:pt modelId="{47D82F15-BE26-48BB-A05F-A9CAC667ED5F}">
      <dgm:prSet/>
      <dgm:spPr/>
      <dgm:t>
        <a:bodyPr/>
        <a:lstStyle/>
        <a:p>
          <a:pPr rtl="0"/>
          <a:r>
            <a:rPr lang="en-US" smtClean="0"/>
            <a:t>initiation of proceedings</a:t>
          </a:r>
          <a:endParaRPr lang="ru-RU"/>
        </a:p>
      </dgm:t>
    </dgm:pt>
    <dgm:pt modelId="{406F9394-867E-4D5A-AD7F-FBB025C48669}" type="parTrans" cxnId="{AD0889F7-C368-4338-827C-477AE3F4FCE7}">
      <dgm:prSet/>
      <dgm:spPr/>
      <dgm:t>
        <a:bodyPr/>
        <a:lstStyle/>
        <a:p>
          <a:endParaRPr lang="uk-UA"/>
        </a:p>
      </dgm:t>
    </dgm:pt>
    <dgm:pt modelId="{F68C19B8-1DD6-4CFE-B7C1-374763A568D9}" type="sibTrans" cxnId="{AD0889F7-C368-4338-827C-477AE3F4FCE7}">
      <dgm:prSet/>
      <dgm:spPr/>
      <dgm:t>
        <a:bodyPr/>
        <a:lstStyle/>
        <a:p>
          <a:endParaRPr lang="uk-UA"/>
        </a:p>
      </dgm:t>
    </dgm:pt>
    <dgm:pt modelId="{16D8F41C-4BA4-4BB6-ABF5-C61102A95612}">
      <dgm:prSet/>
      <dgm:spPr/>
      <dgm:t>
        <a:bodyPr/>
        <a:lstStyle/>
        <a:p>
          <a:pPr rtl="0"/>
          <a:r>
            <a:rPr lang="en-US" smtClean="0"/>
            <a:t>preparation for the commit notarial action</a:t>
          </a:r>
          <a:endParaRPr lang="ru-RU"/>
        </a:p>
      </dgm:t>
    </dgm:pt>
    <dgm:pt modelId="{4C7E3A8B-A1EC-4D9D-85EC-E65CC5B36E1A}" type="parTrans" cxnId="{45B9D073-56BB-4F34-B66C-AD9AE94D028A}">
      <dgm:prSet/>
      <dgm:spPr/>
      <dgm:t>
        <a:bodyPr/>
        <a:lstStyle/>
        <a:p>
          <a:endParaRPr lang="uk-UA"/>
        </a:p>
      </dgm:t>
    </dgm:pt>
    <dgm:pt modelId="{6400E53F-F299-48BD-AF69-C8D7F15749CB}" type="sibTrans" cxnId="{45B9D073-56BB-4F34-B66C-AD9AE94D028A}">
      <dgm:prSet/>
      <dgm:spPr/>
      <dgm:t>
        <a:bodyPr/>
        <a:lstStyle/>
        <a:p>
          <a:endParaRPr lang="uk-UA"/>
        </a:p>
      </dgm:t>
    </dgm:pt>
    <dgm:pt modelId="{F60562AA-9286-4795-B42F-9CF528131A7D}">
      <dgm:prSet/>
      <dgm:spPr/>
      <dgm:t>
        <a:bodyPr/>
        <a:lstStyle/>
        <a:p>
          <a:pPr rtl="0"/>
          <a:r>
            <a:rPr lang="en-US" smtClean="0"/>
            <a:t>commit or rejection of commit notarial action</a:t>
          </a:r>
          <a:endParaRPr lang="ru-RU"/>
        </a:p>
      </dgm:t>
    </dgm:pt>
    <dgm:pt modelId="{49005A86-9BCC-4FB5-9115-65B896A1BD24}" type="parTrans" cxnId="{D0987BF7-84A8-4309-BA68-687191C2286E}">
      <dgm:prSet/>
      <dgm:spPr/>
      <dgm:t>
        <a:bodyPr/>
        <a:lstStyle/>
        <a:p>
          <a:endParaRPr lang="uk-UA"/>
        </a:p>
      </dgm:t>
    </dgm:pt>
    <dgm:pt modelId="{7AFD8EB7-6B7C-43CA-A2D5-9EB1B73CDF22}" type="sibTrans" cxnId="{D0987BF7-84A8-4309-BA68-687191C2286E}">
      <dgm:prSet/>
      <dgm:spPr/>
      <dgm:t>
        <a:bodyPr/>
        <a:lstStyle/>
        <a:p>
          <a:endParaRPr lang="uk-UA"/>
        </a:p>
      </dgm:t>
    </dgm:pt>
    <dgm:pt modelId="{814A8070-7B80-44E5-9FF4-AC9D910597B5}">
      <dgm:prSet/>
      <dgm:spPr/>
      <dgm:t>
        <a:bodyPr/>
        <a:lstStyle/>
        <a:p>
          <a:pPr rtl="0"/>
          <a:r>
            <a:rPr lang="en-US" smtClean="0"/>
            <a:t>registration of notarial action</a:t>
          </a:r>
          <a:endParaRPr lang="ru-RU"/>
        </a:p>
      </dgm:t>
    </dgm:pt>
    <dgm:pt modelId="{A799B737-0513-4128-A089-2A9863D7F642}" type="parTrans" cxnId="{CE99483C-B1D9-43D6-A1D3-62468E65DCB7}">
      <dgm:prSet/>
      <dgm:spPr/>
      <dgm:t>
        <a:bodyPr/>
        <a:lstStyle/>
        <a:p>
          <a:endParaRPr lang="uk-UA"/>
        </a:p>
      </dgm:t>
    </dgm:pt>
    <dgm:pt modelId="{42AB537F-AA0E-49C9-AEDE-51109C9143A8}" type="sibTrans" cxnId="{CE99483C-B1D9-43D6-A1D3-62468E65DCB7}">
      <dgm:prSet/>
      <dgm:spPr/>
      <dgm:t>
        <a:bodyPr/>
        <a:lstStyle/>
        <a:p>
          <a:endParaRPr lang="uk-UA"/>
        </a:p>
      </dgm:t>
    </dgm:pt>
    <dgm:pt modelId="{8F6E203D-753B-45E1-B6A7-341CE2977D2B}">
      <dgm:prSet/>
      <dgm:spPr/>
      <dgm:t>
        <a:bodyPr/>
        <a:lstStyle/>
        <a:p>
          <a:pPr rtl="0"/>
          <a:r>
            <a:rPr lang="en-US" smtClean="0"/>
            <a:t>appeal of notarial act or rejection - not necessarily</a:t>
          </a:r>
          <a:endParaRPr lang="ru-RU"/>
        </a:p>
      </dgm:t>
    </dgm:pt>
    <dgm:pt modelId="{D4384F06-353F-4AD3-AAB4-9186079BFF50}" type="parTrans" cxnId="{703DBE8C-1808-405B-9B10-6A0CFF856E50}">
      <dgm:prSet/>
      <dgm:spPr/>
      <dgm:t>
        <a:bodyPr/>
        <a:lstStyle/>
        <a:p>
          <a:endParaRPr lang="uk-UA"/>
        </a:p>
      </dgm:t>
    </dgm:pt>
    <dgm:pt modelId="{AE7035E8-5DED-4A20-9CE8-CBE4F37A4A18}" type="sibTrans" cxnId="{703DBE8C-1808-405B-9B10-6A0CFF856E50}">
      <dgm:prSet/>
      <dgm:spPr/>
      <dgm:t>
        <a:bodyPr/>
        <a:lstStyle/>
        <a:p>
          <a:endParaRPr lang="uk-UA"/>
        </a:p>
      </dgm:t>
    </dgm:pt>
    <dgm:pt modelId="{778BD7D1-450F-4452-A305-B1F6DE84A424}" type="pres">
      <dgm:prSet presAssocID="{1DB6E320-F622-4B5E-B622-C83C4AE2044B}" presName="Name0" presStyleCnt="0">
        <dgm:presLayoutVars>
          <dgm:dir/>
          <dgm:resizeHandles val="exact"/>
        </dgm:presLayoutVars>
      </dgm:prSet>
      <dgm:spPr/>
      <dgm:t>
        <a:bodyPr/>
        <a:lstStyle/>
        <a:p>
          <a:endParaRPr lang="uk-UA"/>
        </a:p>
      </dgm:t>
    </dgm:pt>
    <dgm:pt modelId="{8D9D98BB-7315-4250-B85C-9CAADF0DD697}" type="pres">
      <dgm:prSet presAssocID="{47D82F15-BE26-48BB-A05F-A9CAC667ED5F}" presName="node" presStyleLbl="node1" presStyleIdx="0" presStyleCnt="5">
        <dgm:presLayoutVars>
          <dgm:bulletEnabled val="1"/>
        </dgm:presLayoutVars>
      </dgm:prSet>
      <dgm:spPr/>
      <dgm:t>
        <a:bodyPr/>
        <a:lstStyle/>
        <a:p>
          <a:endParaRPr lang="uk-UA"/>
        </a:p>
      </dgm:t>
    </dgm:pt>
    <dgm:pt modelId="{243F95C0-A48F-4BFA-92B0-26E3CAD0483B}" type="pres">
      <dgm:prSet presAssocID="{F68C19B8-1DD6-4CFE-B7C1-374763A568D9}" presName="sibTrans" presStyleLbl="sibTrans2D1" presStyleIdx="0" presStyleCnt="4"/>
      <dgm:spPr/>
      <dgm:t>
        <a:bodyPr/>
        <a:lstStyle/>
        <a:p>
          <a:endParaRPr lang="uk-UA"/>
        </a:p>
      </dgm:t>
    </dgm:pt>
    <dgm:pt modelId="{52856996-42F0-482A-AC8C-AA6713CE1ED5}" type="pres">
      <dgm:prSet presAssocID="{F68C19B8-1DD6-4CFE-B7C1-374763A568D9}" presName="connectorText" presStyleLbl="sibTrans2D1" presStyleIdx="0" presStyleCnt="4"/>
      <dgm:spPr/>
      <dgm:t>
        <a:bodyPr/>
        <a:lstStyle/>
        <a:p>
          <a:endParaRPr lang="uk-UA"/>
        </a:p>
      </dgm:t>
    </dgm:pt>
    <dgm:pt modelId="{A1416ED1-91AA-414A-821E-698E4D3DD140}" type="pres">
      <dgm:prSet presAssocID="{16D8F41C-4BA4-4BB6-ABF5-C61102A95612}" presName="node" presStyleLbl="node1" presStyleIdx="1" presStyleCnt="5">
        <dgm:presLayoutVars>
          <dgm:bulletEnabled val="1"/>
        </dgm:presLayoutVars>
      </dgm:prSet>
      <dgm:spPr/>
      <dgm:t>
        <a:bodyPr/>
        <a:lstStyle/>
        <a:p>
          <a:endParaRPr lang="uk-UA"/>
        </a:p>
      </dgm:t>
    </dgm:pt>
    <dgm:pt modelId="{936B2DC4-47B6-4578-9846-350B3E90BF81}" type="pres">
      <dgm:prSet presAssocID="{6400E53F-F299-48BD-AF69-C8D7F15749CB}" presName="sibTrans" presStyleLbl="sibTrans2D1" presStyleIdx="1" presStyleCnt="4"/>
      <dgm:spPr/>
      <dgm:t>
        <a:bodyPr/>
        <a:lstStyle/>
        <a:p>
          <a:endParaRPr lang="uk-UA"/>
        </a:p>
      </dgm:t>
    </dgm:pt>
    <dgm:pt modelId="{B6161A46-989A-4841-8CC1-02EC89E0CFED}" type="pres">
      <dgm:prSet presAssocID="{6400E53F-F299-48BD-AF69-C8D7F15749CB}" presName="connectorText" presStyleLbl="sibTrans2D1" presStyleIdx="1" presStyleCnt="4"/>
      <dgm:spPr/>
      <dgm:t>
        <a:bodyPr/>
        <a:lstStyle/>
        <a:p>
          <a:endParaRPr lang="uk-UA"/>
        </a:p>
      </dgm:t>
    </dgm:pt>
    <dgm:pt modelId="{7F76A52D-B396-4FD6-95D1-7EED3916CBDB}" type="pres">
      <dgm:prSet presAssocID="{F60562AA-9286-4795-B42F-9CF528131A7D}" presName="node" presStyleLbl="node1" presStyleIdx="2" presStyleCnt="5">
        <dgm:presLayoutVars>
          <dgm:bulletEnabled val="1"/>
        </dgm:presLayoutVars>
      </dgm:prSet>
      <dgm:spPr/>
      <dgm:t>
        <a:bodyPr/>
        <a:lstStyle/>
        <a:p>
          <a:endParaRPr lang="uk-UA"/>
        </a:p>
      </dgm:t>
    </dgm:pt>
    <dgm:pt modelId="{A352B27C-5889-49F2-B553-4E3A76AA4C06}" type="pres">
      <dgm:prSet presAssocID="{7AFD8EB7-6B7C-43CA-A2D5-9EB1B73CDF22}" presName="sibTrans" presStyleLbl="sibTrans2D1" presStyleIdx="2" presStyleCnt="4"/>
      <dgm:spPr/>
      <dgm:t>
        <a:bodyPr/>
        <a:lstStyle/>
        <a:p>
          <a:endParaRPr lang="uk-UA"/>
        </a:p>
      </dgm:t>
    </dgm:pt>
    <dgm:pt modelId="{10A11853-FB86-4288-9422-316ED84742FC}" type="pres">
      <dgm:prSet presAssocID="{7AFD8EB7-6B7C-43CA-A2D5-9EB1B73CDF22}" presName="connectorText" presStyleLbl="sibTrans2D1" presStyleIdx="2" presStyleCnt="4"/>
      <dgm:spPr/>
      <dgm:t>
        <a:bodyPr/>
        <a:lstStyle/>
        <a:p>
          <a:endParaRPr lang="uk-UA"/>
        </a:p>
      </dgm:t>
    </dgm:pt>
    <dgm:pt modelId="{F4498A97-38C0-4CD8-9447-0307AA0F14A8}" type="pres">
      <dgm:prSet presAssocID="{814A8070-7B80-44E5-9FF4-AC9D910597B5}" presName="node" presStyleLbl="node1" presStyleIdx="3" presStyleCnt="5">
        <dgm:presLayoutVars>
          <dgm:bulletEnabled val="1"/>
        </dgm:presLayoutVars>
      </dgm:prSet>
      <dgm:spPr/>
      <dgm:t>
        <a:bodyPr/>
        <a:lstStyle/>
        <a:p>
          <a:endParaRPr lang="uk-UA"/>
        </a:p>
      </dgm:t>
    </dgm:pt>
    <dgm:pt modelId="{EDBEDF2D-75FF-426A-93DC-21EB22AFA870}" type="pres">
      <dgm:prSet presAssocID="{42AB537F-AA0E-49C9-AEDE-51109C9143A8}" presName="sibTrans" presStyleLbl="sibTrans2D1" presStyleIdx="3" presStyleCnt="4"/>
      <dgm:spPr/>
      <dgm:t>
        <a:bodyPr/>
        <a:lstStyle/>
        <a:p>
          <a:endParaRPr lang="uk-UA"/>
        </a:p>
      </dgm:t>
    </dgm:pt>
    <dgm:pt modelId="{C3B1BA98-11A6-4A50-A55B-6D2B6EA03AD8}" type="pres">
      <dgm:prSet presAssocID="{42AB537F-AA0E-49C9-AEDE-51109C9143A8}" presName="connectorText" presStyleLbl="sibTrans2D1" presStyleIdx="3" presStyleCnt="4"/>
      <dgm:spPr/>
      <dgm:t>
        <a:bodyPr/>
        <a:lstStyle/>
        <a:p>
          <a:endParaRPr lang="uk-UA"/>
        </a:p>
      </dgm:t>
    </dgm:pt>
    <dgm:pt modelId="{7316EB93-B2D4-4E8E-A31C-9893950B0250}" type="pres">
      <dgm:prSet presAssocID="{8F6E203D-753B-45E1-B6A7-341CE2977D2B}" presName="node" presStyleLbl="node1" presStyleIdx="4" presStyleCnt="5">
        <dgm:presLayoutVars>
          <dgm:bulletEnabled val="1"/>
        </dgm:presLayoutVars>
      </dgm:prSet>
      <dgm:spPr/>
      <dgm:t>
        <a:bodyPr/>
        <a:lstStyle/>
        <a:p>
          <a:endParaRPr lang="uk-UA"/>
        </a:p>
      </dgm:t>
    </dgm:pt>
  </dgm:ptLst>
  <dgm:cxnLst>
    <dgm:cxn modelId="{09CFB09C-4CF9-4076-84CC-69C3067D322F}" type="presOf" srcId="{6400E53F-F299-48BD-AF69-C8D7F15749CB}" destId="{936B2DC4-47B6-4578-9846-350B3E90BF81}" srcOrd="0" destOrd="0" presId="urn:microsoft.com/office/officeart/2005/8/layout/process1"/>
    <dgm:cxn modelId="{AEE5C233-FA96-43DD-B4A0-4FB306EE1790}" type="presOf" srcId="{16D8F41C-4BA4-4BB6-ABF5-C61102A95612}" destId="{A1416ED1-91AA-414A-821E-698E4D3DD140}" srcOrd="0" destOrd="0" presId="urn:microsoft.com/office/officeart/2005/8/layout/process1"/>
    <dgm:cxn modelId="{9FECD093-A6E7-4E5F-B801-E3B8749E0E97}" type="presOf" srcId="{F60562AA-9286-4795-B42F-9CF528131A7D}" destId="{7F76A52D-B396-4FD6-95D1-7EED3916CBDB}" srcOrd="0" destOrd="0" presId="urn:microsoft.com/office/officeart/2005/8/layout/process1"/>
    <dgm:cxn modelId="{703DBE8C-1808-405B-9B10-6A0CFF856E50}" srcId="{1DB6E320-F622-4B5E-B622-C83C4AE2044B}" destId="{8F6E203D-753B-45E1-B6A7-341CE2977D2B}" srcOrd="4" destOrd="0" parTransId="{D4384F06-353F-4AD3-AAB4-9186079BFF50}" sibTransId="{AE7035E8-5DED-4A20-9CE8-CBE4F37A4A18}"/>
    <dgm:cxn modelId="{83520997-B959-4C3A-95A0-EEA5F4EED319}" type="presOf" srcId="{F68C19B8-1DD6-4CFE-B7C1-374763A568D9}" destId="{52856996-42F0-482A-AC8C-AA6713CE1ED5}" srcOrd="1" destOrd="0" presId="urn:microsoft.com/office/officeart/2005/8/layout/process1"/>
    <dgm:cxn modelId="{45B9D073-56BB-4F34-B66C-AD9AE94D028A}" srcId="{1DB6E320-F622-4B5E-B622-C83C4AE2044B}" destId="{16D8F41C-4BA4-4BB6-ABF5-C61102A95612}" srcOrd="1" destOrd="0" parTransId="{4C7E3A8B-A1EC-4D9D-85EC-E65CC5B36E1A}" sibTransId="{6400E53F-F299-48BD-AF69-C8D7F15749CB}"/>
    <dgm:cxn modelId="{B31F4E16-AA36-489D-AEAD-B4E673B996C3}" type="presOf" srcId="{7AFD8EB7-6B7C-43CA-A2D5-9EB1B73CDF22}" destId="{A352B27C-5889-49F2-B553-4E3A76AA4C06}" srcOrd="0" destOrd="0" presId="urn:microsoft.com/office/officeart/2005/8/layout/process1"/>
    <dgm:cxn modelId="{D0987BF7-84A8-4309-BA68-687191C2286E}" srcId="{1DB6E320-F622-4B5E-B622-C83C4AE2044B}" destId="{F60562AA-9286-4795-B42F-9CF528131A7D}" srcOrd="2" destOrd="0" parTransId="{49005A86-9BCC-4FB5-9115-65B896A1BD24}" sibTransId="{7AFD8EB7-6B7C-43CA-A2D5-9EB1B73CDF22}"/>
    <dgm:cxn modelId="{C19ED672-8690-4B8B-B595-8F52DC0ACD67}" type="presOf" srcId="{1DB6E320-F622-4B5E-B622-C83C4AE2044B}" destId="{778BD7D1-450F-4452-A305-B1F6DE84A424}" srcOrd="0" destOrd="0" presId="urn:microsoft.com/office/officeart/2005/8/layout/process1"/>
    <dgm:cxn modelId="{6198EC11-8DDB-4B03-A72A-02CA857471E4}" type="presOf" srcId="{7AFD8EB7-6B7C-43CA-A2D5-9EB1B73CDF22}" destId="{10A11853-FB86-4288-9422-316ED84742FC}" srcOrd="1" destOrd="0" presId="urn:microsoft.com/office/officeart/2005/8/layout/process1"/>
    <dgm:cxn modelId="{6AA91D27-CD08-45E1-86FB-2F0C8F82DCE2}" type="presOf" srcId="{814A8070-7B80-44E5-9FF4-AC9D910597B5}" destId="{F4498A97-38C0-4CD8-9447-0307AA0F14A8}" srcOrd="0" destOrd="0" presId="urn:microsoft.com/office/officeart/2005/8/layout/process1"/>
    <dgm:cxn modelId="{231C0D05-DE09-45DD-9BE8-5B38ED8339B3}" type="presOf" srcId="{6400E53F-F299-48BD-AF69-C8D7F15749CB}" destId="{B6161A46-989A-4841-8CC1-02EC89E0CFED}" srcOrd="1" destOrd="0" presId="urn:microsoft.com/office/officeart/2005/8/layout/process1"/>
    <dgm:cxn modelId="{098C986A-1A9D-4F9E-B171-691650E08D45}" type="presOf" srcId="{42AB537F-AA0E-49C9-AEDE-51109C9143A8}" destId="{EDBEDF2D-75FF-426A-93DC-21EB22AFA870}" srcOrd="0" destOrd="0" presId="urn:microsoft.com/office/officeart/2005/8/layout/process1"/>
    <dgm:cxn modelId="{DCDCD07E-4D1E-4669-8AF6-A6C4D5F01663}" type="presOf" srcId="{47D82F15-BE26-48BB-A05F-A9CAC667ED5F}" destId="{8D9D98BB-7315-4250-B85C-9CAADF0DD697}" srcOrd="0" destOrd="0" presId="urn:microsoft.com/office/officeart/2005/8/layout/process1"/>
    <dgm:cxn modelId="{4BC75055-B0B8-4D76-BB47-FA1205AC8786}" type="presOf" srcId="{8F6E203D-753B-45E1-B6A7-341CE2977D2B}" destId="{7316EB93-B2D4-4E8E-A31C-9893950B0250}" srcOrd="0" destOrd="0" presId="urn:microsoft.com/office/officeart/2005/8/layout/process1"/>
    <dgm:cxn modelId="{77F4A123-E579-4138-953C-C646AC822661}" type="presOf" srcId="{F68C19B8-1DD6-4CFE-B7C1-374763A568D9}" destId="{243F95C0-A48F-4BFA-92B0-26E3CAD0483B}" srcOrd="0" destOrd="0" presId="urn:microsoft.com/office/officeart/2005/8/layout/process1"/>
    <dgm:cxn modelId="{9C589A27-B4DA-439C-BC38-D4B5C0222ECE}" type="presOf" srcId="{42AB537F-AA0E-49C9-AEDE-51109C9143A8}" destId="{C3B1BA98-11A6-4A50-A55B-6D2B6EA03AD8}" srcOrd="1" destOrd="0" presId="urn:microsoft.com/office/officeart/2005/8/layout/process1"/>
    <dgm:cxn modelId="{AD0889F7-C368-4338-827C-477AE3F4FCE7}" srcId="{1DB6E320-F622-4B5E-B622-C83C4AE2044B}" destId="{47D82F15-BE26-48BB-A05F-A9CAC667ED5F}" srcOrd="0" destOrd="0" parTransId="{406F9394-867E-4D5A-AD7F-FBB025C48669}" sibTransId="{F68C19B8-1DD6-4CFE-B7C1-374763A568D9}"/>
    <dgm:cxn modelId="{CE99483C-B1D9-43D6-A1D3-62468E65DCB7}" srcId="{1DB6E320-F622-4B5E-B622-C83C4AE2044B}" destId="{814A8070-7B80-44E5-9FF4-AC9D910597B5}" srcOrd="3" destOrd="0" parTransId="{A799B737-0513-4128-A089-2A9863D7F642}" sibTransId="{42AB537F-AA0E-49C9-AEDE-51109C9143A8}"/>
    <dgm:cxn modelId="{09E6DBBE-D333-4D7E-B85E-44CF046C92E8}" type="presParOf" srcId="{778BD7D1-450F-4452-A305-B1F6DE84A424}" destId="{8D9D98BB-7315-4250-B85C-9CAADF0DD697}" srcOrd="0" destOrd="0" presId="urn:microsoft.com/office/officeart/2005/8/layout/process1"/>
    <dgm:cxn modelId="{51A93605-7D36-41EC-9AFF-D4243F3A8F5A}" type="presParOf" srcId="{778BD7D1-450F-4452-A305-B1F6DE84A424}" destId="{243F95C0-A48F-4BFA-92B0-26E3CAD0483B}" srcOrd="1" destOrd="0" presId="urn:microsoft.com/office/officeart/2005/8/layout/process1"/>
    <dgm:cxn modelId="{1AFE767A-C935-4A01-838F-1544174CEA28}" type="presParOf" srcId="{243F95C0-A48F-4BFA-92B0-26E3CAD0483B}" destId="{52856996-42F0-482A-AC8C-AA6713CE1ED5}" srcOrd="0" destOrd="0" presId="urn:microsoft.com/office/officeart/2005/8/layout/process1"/>
    <dgm:cxn modelId="{A7FB1458-9B9B-4BD1-AC07-E4B6F403798D}" type="presParOf" srcId="{778BD7D1-450F-4452-A305-B1F6DE84A424}" destId="{A1416ED1-91AA-414A-821E-698E4D3DD140}" srcOrd="2" destOrd="0" presId="urn:microsoft.com/office/officeart/2005/8/layout/process1"/>
    <dgm:cxn modelId="{E01EAD63-EDC1-48DA-8D6D-25EFF8C91C61}" type="presParOf" srcId="{778BD7D1-450F-4452-A305-B1F6DE84A424}" destId="{936B2DC4-47B6-4578-9846-350B3E90BF81}" srcOrd="3" destOrd="0" presId="urn:microsoft.com/office/officeart/2005/8/layout/process1"/>
    <dgm:cxn modelId="{C0AAB313-8E25-4F3A-9DC6-35F25CC6B725}" type="presParOf" srcId="{936B2DC4-47B6-4578-9846-350B3E90BF81}" destId="{B6161A46-989A-4841-8CC1-02EC89E0CFED}" srcOrd="0" destOrd="0" presId="urn:microsoft.com/office/officeart/2005/8/layout/process1"/>
    <dgm:cxn modelId="{61BBEC26-07B3-48A0-9249-9AC9F39E5737}" type="presParOf" srcId="{778BD7D1-450F-4452-A305-B1F6DE84A424}" destId="{7F76A52D-B396-4FD6-95D1-7EED3916CBDB}" srcOrd="4" destOrd="0" presId="urn:microsoft.com/office/officeart/2005/8/layout/process1"/>
    <dgm:cxn modelId="{FD965D91-9E6A-4A74-8F50-A127EA817242}" type="presParOf" srcId="{778BD7D1-450F-4452-A305-B1F6DE84A424}" destId="{A352B27C-5889-49F2-B553-4E3A76AA4C06}" srcOrd="5" destOrd="0" presId="urn:microsoft.com/office/officeart/2005/8/layout/process1"/>
    <dgm:cxn modelId="{3E57C38B-298A-4D2C-AC7B-2B8BE6AB0E59}" type="presParOf" srcId="{A352B27C-5889-49F2-B553-4E3A76AA4C06}" destId="{10A11853-FB86-4288-9422-316ED84742FC}" srcOrd="0" destOrd="0" presId="urn:microsoft.com/office/officeart/2005/8/layout/process1"/>
    <dgm:cxn modelId="{4CE94ADA-2D58-4496-B87B-E3BD86C5736D}" type="presParOf" srcId="{778BD7D1-450F-4452-A305-B1F6DE84A424}" destId="{F4498A97-38C0-4CD8-9447-0307AA0F14A8}" srcOrd="6" destOrd="0" presId="urn:microsoft.com/office/officeart/2005/8/layout/process1"/>
    <dgm:cxn modelId="{1F11E1BE-91B1-4911-9993-4D89BD265A3D}" type="presParOf" srcId="{778BD7D1-450F-4452-A305-B1F6DE84A424}" destId="{EDBEDF2D-75FF-426A-93DC-21EB22AFA870}" srcOrd="7" destOrd="0" presId="urn:microsoft.com/office/officeart/2005/8/layout/process1"/>
    <dgm:cxn modelId="{AF161547-5CF6-4212-9FDA-E6D5560A91FE}" type="presParOf" srcId="{EDBEDF2D-75FF-426A-93DC-21EB22AFA870}" destId="{C3B1BA98-11A6-4A50-A55B-6D2B6EA03AD8}" srcOrd="0" destOrd="0" presId="urn:microsoft.com/office/officeart/2005/8/layout/process1"/>
    <dgm:cxn modelId="{C3AA6090-8DC5-40A0-9EBE-76CDA8D8F1BA}" type="presParOf" srcId="{778BD7D1-450F-4452-A305-B1F6DE84A424}" destId="{7316EB93-B2D4-4E8E-A31C-9893950B0250}"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4BE15A-D513-4F91-8DAD-7B4E02CB1429}" type="doc">
      <dgm:prSet loTypeId="urn:microsoft.com/office/officeart/2005/8/layout/default" loCatId="list" qsTypeId="urn:microsoft.com/office/officeart/2005/8/quickstyle/simple1" qsCatId="simple" csTypeId="urn:microsoft.com/office/officeart/2005/8/colors/accent1_5" csCatId="accent1" phldr="1"/>
      <dgm:spPr/>
      <dgm:t>
        <a:bodyPr/>
        <a:lstStyle/>
        <a:p>
          <a:endParaRPr lang="uk-UA"/>
        </a:p>
      </dgm:t>
    </dgm:pt>
    <dgm:pt modelId="{D3D89682-7E28-4D14-9F95-5C5C50FF817D}">
      <dgm:prSet/>
      <dgm:spPr/>
      <dgm:t>
        <a:bodyPr/>
        <a:lstStyle/>
        <a:p>
          <a:pPr rtl="0"/>
          <a:r>
            <a:rPr lang="en-US" b="1" dirty="0" smtClean="0"/>
            <a:t>public notaries </a:t>
          </a:r>
          <a:endParaRPr lang="ru-RU" b="1" dirty="0"/>
        </a:p>
      </dgm:t>
    </dgm:pt>
    <dgm:pt modelId="{74116E05-AD39-4E71-9D77-EFD5EAA3645B}" type="parTrans" cxnId="{A79EDB1C-262A-4C8A-853E-F406349A5D98}">
      <dgm:prSet/>
      <dgm:spPr/>
      <dgm:t>
        <a:bodyPr/>
        <a:lstStyle/>
        <a:p>
          <a:endParaRPr lang="uk-UA"/>
        </a:p>
      </dgm:t>
    </dgm:pt>
    <dgm:pt modelId="{531CA9B8-C8C4-4C78-BC42-032DFAD0253A}" type="sibTrans" cxnId="{A79EDB1C-262A-4C8A-853E-F406349A5D98}">
      <dgm:prSet/>
      <dgm:spPr/>
      <dgm:t>
        <a:bodyPr/>
        <a:lstStyle/>
        <a:p>
          <a:endParaRPr lang="uk-UA"/>
        </a:p>
      </dgm:t>
    </dgm:pt>
    <dgm:pt modelId="{C8FF122C-A8A2-4E83-9248-51E2F8210C86}">
      <dgm:prSet/>
      <dgm:spPr/>
      <dgm:t>
        <a:bodyPr/>
        <a:lstStyle/>
        <a:p>
          <a:pPr rtl="0"/>
          <a:r>
            <a:rPr lang="en-US" b="1" dirty="0" smtClean="0"/>
            <a:t>private notaries </a:t>
          </a:r>
          <a:endParaRPr lang="ru-RU" b="1" dirty="0"/>
        </a:p>
      </dgm:t>
    </dgm:pt>
    <dgm:pt modelId="{F7284D8E-DA4E-4435-A735-9B920DBD2A32}" type="parTrans" cxnId="{4D45E17A-EAF7-4D1F-90A8-6C76CF3408CC}">
      <dgm:prSet/>
      <dgm:spPr/>
      <dgm:t>
        <a:bodyPr/>
        <a:lstStyle/>
        <a:p>
          <a:endParaRPr lang="uk-UA"/>
        </a:p>
      </dgm:t>
    </dgm:pt>
    <dgm:pt modelId="{55D39E31-29CF-425D-85C2-4A5591C8FA46}" type="sibTrans" cxnId="{4D45E17A-EAF7-4D1F-90A8-6C76CF3408CC}">
      <dgm:prSet/>
      <dgm:spPr/>
      <dgm:t>
        <a:bodyPr/>
        <a:lstStyle/>
        <a:p>
          <a:endParaRPr lang="uk-UA"/>
        </a:p>
      </dgm:t>
    </dgm:pt>
    <dgm:pt modelId="{AF270270-C7EB-4222-A6D3-FC078E344284}">
      <dgm:prSet/>
      <dgm:spPr/>
      <dgm:t>
        <a:bodyPr/>
        <a:lstStyle/>
        <a:p>
          <a:pPr rtl="0"/>
          <a:r>
            <a:rPr lang="en-US" b="1" dirty="0" smtClean="0"/>
            <a:t>authorized officials of local governments </a:t>
          </a:r>
          <a:endParaRPr lang="ru-RU" b="1" dirty="0"/>
        </a:p>
      </dgm:t>
    </dgm:pt>
    <dgm:pt modelId="{52921DC0-D49B-4769-9BF5-0016CACE81CA}" type="parTrans" cxnId="{ADD6E31A-FD0D-4CC6-B120-846640E85A35}">
      <dgm:prSet/>
      <dgm:spPr/>
      <dgm:t>
        <a:bodyPr/>
        <a:lstStyle/>
        <a:p>
          <a:endParaRPr lang="uk-UA"/>
        </a:p>
      </dgm:t>
    </dgm:pt>
    <dgm:pt modelId="{80B8293C-F5A1-44C5-9684-6824A93F52E0}" type="sibTrans" cxnId="{ADD6E31A-FD0D-4CC6-B120-846640E85A35}">
      <dgm:prSet/>
      <dgm:spPr/>
      <dgm:t>
        <a:bodyPr/>
        <a:lstStyle/>
        <a:p>
          <a:endParaRPr lang="uk-UA"/>
        </a:p>
      </dgm:t>
    </dgm:pt>
    <dgm:pt modelId="{593D74E7-3CD5-44F7-82C3-7AC221DAA61A}">
      <dgm:prSet/>
      <dgm:spPr/>
      <dgm:t>
        <a:bodyPr/>
        <a:lstStyle/>
        <a:p>
          <a:pPr rtl="0"/>
          <a:r>
            <a:rPr lang="en-US" b="1" dirty="0" smtClean="0"/>
            <a:t>consular offices of Ukraine, diplomatic missions of Ukraine </a:t>
          </a:r>
          <a:endParaRPr lang="ru-RU" b="1" dirty="0"/>
        </a:p>
      </dgm:t>
    </dgm:pt>
    <dgm:pt modelId="{5CA20510-B1D9-4B6B-893C-0C3CC89501D3}" type="parTrans" cxnId="{81B70E71-E072-4E06-B92A-F6EF80F2B073}">
      <dgm:prSet/>
      <dgm:spPr/>
      <dgm:t>
        <a:bodyPr/>
        <a:lstStyle/>
        <a:p>
          <a:endParaRPr lang="uk-UA"/>
        </a:p>
      </dgm:t>
    </dgm:pt>
    <dgm:pt modelId="{68738757-6D7B-405E-89B9-A6B859BB468F}" type="sibTrans" cxnId="{81B70E71-E072-4E06-B92A-F6EF80F2B073}">
      <dgm:prSet/>
      <dgm:spPr/>
      <dgm:t>
        <a:bodyPr/>
        <a:lstStyle/>
        <a:p>
          <a:endParaRPr lang="uk-UA"/>
        </a:p>
      </dgm:t>
    </dgm:pt>
    <dgm:pt modelId="{895FDD4C-B7CC-4CD7-B14A-235AAD02E69B}">
      <dgm:prSet/>
      <dgm:spPr/>
      <dgm:t>
        <a:bodyPr/>
        <a:lstStyle/>
        <a:p>
          <a:pPr rtl="0"/>
          <a:r>
            <a:rPr lang="en-US" b="1" dirty="0" smtClean="0"/>
            <a:t>others (Art. 40 of Law of Ukraine "On Notary")</a:t>
          </a:r>
          <a:endParaRPr lang="ru-RU" b="1" dirty="0"/>
        </a:p>
      </dgm:t>
    </dgm:pt>
    <dgm:pt modelId="{B3E5C364-DCF5-4247-9BEA-69B5C3B290B7}" type="parTrans" cxnId="{8F37E288-1463-4933-B0EF-03A75D872123}">
      <dgm:prSet/>
      <dgm:spPr/>
      <dgm:t>
        <a:bodyPr/>
        <a:lstStyle/>
        <a:p>
          <a:endParaRPr lang="uk-UA"/>
        </a:p>
      </dgm:t>
    </dgm:pt>
    <dgm:pt modelId="{BE8364DD-74C6-47E5-87D8-F16DD2D7452E}" type="sibTrans" cxnId="{8F37E288-1463-4933-B0EF-03A75D872123}">
      <dgm:prSet/>
      <dgm:spPr/>
      <dgm:t>
        <a:bodyPr/>
        <a:lstStyle/>
        <a:p>
          <a:endParaRPr lang="uk-UA"/>
        </a:p>
      </dgm:t>
    </dgm:pt>
    <dgm:pt modelId="{FC7F95A3-D3C2-4257-A996-57E49D23B602}" type="pres">
      <dgm:prSet presAssocID="{324BE15A-D513-4F91-8DAD-7B4E02CB1429}" presName="diagram" presStyleCnt="0">
        <dgm:presLayoutVars>
          <dgm:dir/>
          <dgm:resizeHandles val="exact"/>
        </dgm:presLayoutVars>
      </dgm:prSet>
      <dgm:spPr/>
    </dgm:pt>
    <dgm:pt modelId="{751C55DC-9AEC-47A2-AF60-4FE41442309B}" type="pres">
      <dgm:prSet presAssocID="{D3D89682-7E28-4D14-9F95-5C5C50FF817D}" presName="node" presStyleLbl="node1" presStyleIdx="0" presStyleCnt="5">
        <dgm:presLayoutVars>
          <dgm:bulletEnabled val="1"/>
        </dgm:presLayoutVars>
      </dgm:prSet>
      <dgm:spPr/>
    </dgm:pt>
    <dgm:pt modelId="{BF6BDAEC-FC3C-425F-91EB-1416EB779B7C}" type="pres">
      <dgm:prSet presAssocID="{531CA9B8-C8C4-4C78-BC42-032DFAD0253A}" presName="sibTrans" presStyleCnt="0"/>
      <dgm:spPr/>
    </dgm:pt>
    <dgm:pt modelId="{D6A1E311-6F76-4557-ACE9-7549CDD6FCAD}" type="pres">
      <dgm:prSet presAssocID="{C8FF122C-A8A2-4E83-9248-51E2F8210C86}" presName="node" presStyleLbl="node1" presStyleIdx="1" presStyleCnt="5">
        <dgm:presLayoutVars>
          <dgm:bulletEnabled val="1"/>
        </dgm:presLayoutVars>
      </dgm:prSet>
      <dgm:spPr/>
    </dgm:pt>
    <dgm:pt modelId="{0A6F2128-A303-4CA4-A71E-46289AC96549}" type="pres">
      <dgm:prSet presAssocID="{55D39E31-29CF-425D-85C2-4A5591C8FA46}" presName="sibTrans" presStyleCnt="0"/>
      <dgm:spPr/>
    </dgm:pt>
    <dgm:pt modelId="{66906D87-3633-4179-B551-33C787FFFD1E}" type="pres">
      <dgm:prSet presAssocID="{AF270270-C7EB-4222-A6D3-FC078E344284}" presName="node" presStyleLbl="node1" presStyleIdx="2" presStyleCnt="5">
        <dgm:presLayoutVars>
          <dgm:bulletEnabled val="1"/>
        </dgm:presLayoutVars>
      </dgm:prSet>
      <dgm:spPr/>
    </dgm:pt>
    <dgm:pt modelId="{0331686E-13BB-4FF4-A9D1-36A314D8BDBE}" type="pres">
      <dgm:prSet presAssocID="{80B8293C-F5A1-44C5-9684-6824A93F52E0}" presName="sibTrans" presStyleCnt="0"/>
      <dgm:spPr/>
    </dgm:pt>
    <dgm:pt modelId="{AF855410-BC95-4DE9-BA43-A442DD1A1F9E}" type="pres">
      <dgm:prSet presAssocID="{593D74E7-3CD5-44F7-82C3-7AC221DAA61A}" presName="node" presStyleLbl="node1" presStyleIdx="3" presStyleCnt="5">
        <dgm:presLayoutVars>
          <dgm:bulletEnabled val="1"/>
        </dgm:presLayoutVars>
      </dgm:prSet>
      <dgm:spPr/>
    </dgm:pt>
    <dgm:pt modelId="{FDD6BC97-9F3F-450A-AD4E-261E385DD3FF}" type="pres">
      <dgm:prSet presAssocID="{68738757-6D7B-405E-89B9-A6B859BB468F}" presName="sibTrans" presStyleCnt="0"/>
      <dgm:spPr/>
    </dgm:pt>
    <dgm:pt modelId="{3A95A92E-86BA-4DEC-A8C1-EF8C2D3F9AF5}" type="pres">
      <dgm:prSet presAssocID="{895FDD4C-B7CC-4CD7-B14A-235AAD02E69B}" presName="node" presStyleLbl="node1" presStyleIdx="4" presStyleCnt="5">
        <dgm:presLayoutVars>
          <dgm:bulletEnabled val="1"/>
        </dgm:presLayoutVars>
      </dgm:prSet>
      <dgm:spPr/>
      <dgm:t>
        <a:bodyPr/>
        <a:lstStyle/>
        <a:p>
          <a:endParaRPr lang="uk-UA"/>
        </a:p>
      </dgm:t>
    </dgm:pt>
  </dgm:ptLst>
  <dgm:cxnLst>
    <dgm:cxn modelId="{81B70E71-E072-4E06-B92A-F6EF80F2B073}" srcId="{324BE15A-D513-4F91-8DAD-7B4E02CB1429}" destId="{593D74E7-3CD5-44F7-82C3-7AC221DAA61A}" srcOrd="3" destOrd="0" parTransId="{5CA20510-B1D9-4B6B-893C-0C3CC89501D3}" sibTransId="{68738757-6D7B-405E-89B9-A6B859BB468F}"/>
    <dgm:cxn modelId="{23CC9A20-9BA5-4A15-94A6-10E4B85321C9}" type="presOf" srcId="{D3D89682-7E28-4D14-9F95-5C5C50FF817D}" destId="{751C55DC-9AEC-47A2-AF60-4FE41442309B}" srcOrd="0" destOrd="0" presId="urn:microsoft.com/office/officeart/2005/8/layout/default"/>
    <dgm:cxn modelId="{A79EDB1C-262A-4C8A-853E-F406349A5D98}" srcId="{324BE15A-D513-4F91-8DAD-7B4E02CB1429}" destId="{D3D89682-7E28-4D14-9F95-5C5C50FF817D}" srcOrd="0" destOrd="0" parTransId="{74116E05-AD39-4E71-9D77-EFD5EAA3645B}" sibTransId="{531CA9B8-C8C4-4C78-BC42-032DFAD0253A}"/>
    <dgm:cxn modelId="{7A1EC93C-80C5-49D6-9D98-CBE6F6E1989B}" type="presOf" srcId="{895FDD4C-B7CC-4CD7-B14A-235AAD02E69B}" destId="{3A95A92E-86BA-4DEC-A8C1-EF8C2D3F9AF5}" srcOrd="0" destOrd="0" presId="urn:microsoft.com/office/officeart/2005/8/layout/default"/>
    <dgm:cxn modelId="{8F37E288-1463-4933-B0EF-03A75D872123}" srcId="{324BE15A-D513-4F91-8DAD-7B4E02CB1429}" destId="{895FDD4C-B7CC-4CD7-B14A-235AAD02E69B}" srcOrd="4" destOrd="0" parTransId="{B3E5C364-DCF5-4247-9BEA-69B5C3B290B7}" sibTransId="{BE8364DD-74C6-47E5-87D8-F16DD2D7452E}"/>
    <dgm:cxn modelId="{45C07D06-C068-46E8-A33C-DE47F1F596BF}" type="presOf" srcId="{AF270270-C7EB-4222-A6D3-FC078E344284}" destId="{66906D87-3633-4179-B551-33C787FFFD1E}" srcOrd="0" destOrd="0" presId="urn:microsoft.com/office/officeart/2005/8/layout/default"/>
    <dgm:cxn modelId="{6A017A47-63C3-4E55-BCAB-2C99407A3186}" type="presOf" srcId="{324BE15A-D513-4F91-8DAD-7B4E02CB1429}" destId="{FC7F95A3-D3C2-4257-A996-57E49D23B602}" srcOrd="0" destOrd="0" presId="urn:microsoft.com/office/officeart/2005/8/layout/default"/>
    <dgm:cxn modelId="{4D45E17A-EAF7-4D1F-90A8-6C76CF3408CC}" srcId="{324BE15A-D513-4F91-8DAD-7B4E02CB1429}" destId="{C8FF122C-A8A2-4E83-9248-51E2F8210C86}" srcOrd="1" destOrd="0" parTransId="{F7284D8E-DA4E-4435-A735-9B920DBD2A32}" sibTransId="{55D39E31-29CF-425D-85C2-4A5591C8FA46}"/>
    <dgm:cxn modelId="{ADD6E31A-FD0D-4CC6-B120-846640E85A35}" srcId="{324BE15A-D513-4F91-8DAD-7B4E02CB1429}" destId="{AF270270-C7EB-4222-A6D3-FC078E344284}" srcOrd="2" destOrd="0" parTransId="{52921DC0-D49B-4769-9BF5-0016CACE81CA}" sibTransId="{80B8293C-F5A1-44C5-9684-6824A93F52E0}"/>
    <dgm:cxn modelId="{9266B479-BECF-404C-BFEB-F11875508570}" type="presOf" srcId="{593D74E7-3CD5-44F7-82C3-7AC221DAA61A}" destId="{AF855410-BC95-4DE9-BA43-A442DD1A1F9E}" srcOrd="0" destOrd="0" presId="urn:microsoft.com/office/officeart/2005/8/layout/default"/>
    <dgm:cxn modelId="{3E9ADDBB-774A-4DB6-A06F-D18FBB9399C4}" type="presOf" srcId="{C8FF122C-A8A2-4E83-9248-51E2F8210C86}" destId="{D6A1E311-6F76-4557-ACE9-7549CDD6FCAD}" srcOrd="0" destOrd="0" presId="urn:microsoft.com/office/officeart/2005/8/layout/default"/>
    <dgm:cxn modelId="{AA47ABD9-CC68-4E9B-BE2D-E36F3D3C29B4}" type="presParOf" srcId="{FC7F95A3-D3C2-4257-A996-57E49D23B602}" destId="{751C55DC-9AEC-47A2-AF60-4FE41442309B}" srcOrd="0" destOrd="0" presId="urn:microsoft.com/office/officeart/2005/8/layout/default"/>
    <dgm:cxn modelId="{74D68721-57D8-4F9E-BFB8-50526F7CBF52}" type="presParOf" srcId="{FC7F95A3-D3C2-4257-A996-57E49D23B602}" destId="{BF6BDAEC-FC3C-425F-91EB-1416EB779B7C}" srcOrd="1" destOrd="0" presId="urn:microsoft.com/office/officeart/2005/8/layout/default"/>
    <dgm:cxn modelId="{C549BC6C-0E1B-4AFA-8D93-3861512631D1}" type="presParOf" srcId="{FC7F95A3-D3C2-4257-A996-57E49D23B602}" destId="{D6A1E311-6F76-4557-ACE9-7549CDD6FCAD}" srcOrd="2" destOrd="0" presId="urn:microsoft.com/office/officeart/2005/8/layout/default"/>
    <dgm:cxn modelId="{82B7BFFB-2F00-4BA8-9858-B1B7A67FAFE9}" type="presParOf" srcId="{FC7F95A3-D3C2-4257-A996-57E49D23B602}" destId="{0A6F2128-A303-4CA4-A71E-46289AC96549}" srcOrd="3" destOrd="0" presId="urn:microsoft.com/office/officeart/2005/8/layout/default"/>
    <dgm:cxn modelId="{5D9D349E-F472-45D5-8764-2BB162BB48C4}" type="presParOf" srcId="{FC7F95A3-D3C2-4257-A996-57E49D23B602}" destId="{66906D87-3633-4179-B551-33C787FFFD1E}" srcOrd="4" destOrd="0" presId="urn:microsoft.com/office/officeart/2005/8/layout/default"/>
    <dgm:cxn modelId="{72BB21E9-295B-4C59-B542-9C55F7BBBCD9}" type="presParOf" srcId="{FC7F95A3-D3C2-4257-A996-57E49D23B602}" destId="{0331686E-13BB-4FF4-A9D1-36A314D8BDBE}" srcOrd="5" destOrd="0" presId="urn:microsoft.com/office/officeart/2005/8/layout/default"/>
    <dgm:cxn modelId="{FAE78503-6B9D-433E-B782-B699BDE8B0E7}" type="presParOf" srcId="{FC7F95A3-D3C2-4257-A996-57E49D23B602}" destId="{AF855410-BC95-4DE9-BA43-A442DD1A1F9E}" srcOrd="6" destOrd="0" presId="urn:microsoft.com/office/officeart/2005/8/layout/default"/>
    <dgm:cxn modelId="{30A89134-1EE1-4504-AFA8-6BCA927F94E6}" type="presParOf" srcId="{FC7F95A3-D3C2-4257-A996-57E49D23B602}" destId="{FDD6BC97-9F3F-450A-AD4E-261E385DD3FF}" srcOrd="7" destOrd="0" presId="urn:microsoft.com/office/officeart/2005/8/layout/default"/>
    <dgm:cxn modelId="{EE22C00D-2D5B-4477-B94B-422238B1C301}" type="presParOf" srcId="{FC7F95A3-D3C2-4257-A996-57E49D23B602}" destId="{3A95A92E-86BA-4DEC-A8C1-EF8C2D3F9AF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9DA8F3-229E-4183-A368-2CB221AE7DDD}">
      <dsp:nvSpPr>
        <dsp:cNvPr id="0" name=""/>
        <dsp:cNvSpPr/>
      </dsp:nvSpPr>
      <dsp:spPr>
        <a:xfrm>
          <a:off x="1095454" y="0"/>
          <a:ext cx="4708525" cy="4708525"/>
        </a:xfrm>
        <a:prstGeom prst="triangl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8737A3-AEE7-40C6-9B27-F4DBC1083697}">
      <dsp:nvSpPr>
        <dsp:cNvPr id="0" name=""/>
        <dsp:cNvSpPr/>
      </dsp:nvSpPr>
      <dsp:spPr>
        <a:xfrm>
          <a:off x="3449717" y="471312"/>
          <a:ext cx="3060541" cy="836866"/>
        </a:xfrm>
        <a:prstGeom prst="round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smtClean="0"/>
            <a:t>as a system of authorities and officials;</a:t>
          </a:r>
          <a:endParaRPr lang="ru-RU" sz="1800" kern="1200"/>
        </a:p>
      </dsp:txBody>
      <dsp:txXfrm>
        <a:off x="3490569" y="512164"/>
        <a:ext cx="2978837" cy="755162"/>
      </dsp:txXfrm>
    </dsp:sp>
    <dsp:sp modelId="{A4E3F983-4473-4B07-8A80-F1AFDB16B1C5}">
      <dsp:nvSpPr>
        <dsp:cNvPr id="0" name=""/>
        <dsp:cNvSpPr/>
      </dsp:nvSpPr>
      <dsp:spPr>
        <a:xfrm>
          <a:off x="3449717" y="1412787"/>
          <a:ext cx="3060541" cy="836866"/>
        </a:xfrm>
        <a:prstGeom prst="roundRect">
          <a:avLst/>
        </a:prstGeom>
        <a:solidFill>
          <a:schemeClr val="lt1">
            <a:alpha val="90000"/>
            <a:hueOff val="0"/>
            <a:satOff val="0"/>
            <a:lumOff val="0"/>
            <a:alphaOff val="0"/>
          </a:schemeClr>
        </a:solidFill>
        <a:ln w="25400" cap="flat" cmpd="sng" algn="ctr">
          <a:solidFill>
            <a:schemeClr val="accent5">
              <a:hueOff val="-3699621"/>
              <a:satOff val="22219"/>
              <a:lumOff val="-124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smtClean="0"/>
            <a:t>as a branch of (sub) law;</a:t>
          </a:r>
          <a:endParaRPr lang="ru-RU" sz="1800" kern="1200"/>
        </a:p>
      </dsp:txBody>
      <dsp:txXfrm>
        <a:off x="3490569" y="1453639"/>
        <a:ext cx="2978837" cy="755162"/>
      </dsp:txXfrm>
    </dsp:sp>
    <dsp:sp modelId="{CE4782C3-E80D-4430-9C67-AA50322A1F9F}">
      <dsp:nvSpPr>
        <dsp:cNvPr id="0" name=""/>
        <dsp:cNvSpPr/>
      </dsp:nvSpPr>
      <dsp:spPr>
        <a:xfrm>
          <a:off x="3449717" y="2354262"/>
          <a:ext cx="3060541" cy="836866"/>
        </a:xfrm>
        <a:prstGeom prst="roundRect">
          <a:avLst/>
        </a:prstGeom>
        <a:solidFill>
          <a:schemeClr val="lt1">
            <a:alpha val="90000"/>
            <a:hueOff val="0"/>
            <a:satOff val="0"/>
            <a:lumOff val="0"/>
            <a:alphaOff val="0"/>
          </a:schemeClr>
        </a:solidFill>
        <a:ln w="25400" cap="flat" cmpd="sng" algn="ctr">
          <a:solidFill>
            <a:schemeClr val="accent5">
              <a:hueOff val="-7399242"/>
              <a:satOff val="44437"/>
              <a:lumOff val="-2483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smtClean="0"/>
            <a:t>as a branch of legislation;</a:t>
          </a:r>
          <a:endParaRPr lang="ru-RU" sz="1800" kern="1200"/>
        </a:p>
      </dsp:txBody>
      <dsp:txXfrm>
        <a:off x="3490569" y="2395114"/>
        <a:ext cx="2978837" cy="755162"/>
      </dsp:txXfrm>
    </dsp:sp>
    <dsp:sp modelId="{C4C2DFA0-EFC7-4825-A8A8-775633946D34}">
      <dsp:nvSpPr>
        <dsp:cNvPr id="0" name=""/>
        <dsp:cNvSpPr/>
      </dsp:nvSpPr>
      <dsp:spPr>
        <a:xfrm>
          <a:off x="3449717" y="3295737"/>
          <a:ext cx="3060541" cy="836866"/>
        </a:xfrm>
        <a:prstGeom prst="roundRect">
          <a:avLst/>
        </a:prstGeom>
        <a:solidFill>
          <a:schemeClr val="lt1">
            <a:alpha val="90000"/>
            <a:hueOff val="0"/>
            <a:satOff val="0"/>
            <a:lumOff val="0"/>
            <a:alphaOff val="0"/>
          </a:schemeClr>
        </a:solidFill>
        <a:ln w="25400" cap="flat" cmpd="sng" algn="ctr">
          <a:solidFill>
            <a:schemeClr val="accent5">
              <a:hueOff val="-11098863"/>
              <a:satOff val="66656"/>
              <a:lumOff val="-372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smtClean="0"/>
            <a:t>as a scientific and academic discipline.</a:t>
          </a:r>
          <a:endParaRPr lang="ru-RU" sz="1800" kern="1200"/>
        </a:p>
      </dsp:txBody>
      <dsp:txXfrm>
        <a:off x="3490569" y="3336589"/>
        <a:ext cx="2978837" cy="7551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FEDB3-5680-439D-9B6A-48620F4C7BA6}">
      <dsp:nvSpPr>
        <dsp:cNvPr id="0" name=""/>
        <dsp:cNvSpPr/>
      </dsp:nvSpPr>
      <dsp:spPr>
        <a:xfrm>
          <a:off x="626207" y="0"/>
          <a:ext cx="7097013" cy="4896544"/>
        </a:xfrm>
        <a:prstGeom prst="rightArrow">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272D78-4D0E-47DF-BC2D-41B3497E4D48}">
      <dsp:nvSpPr>
        <dsp:cNvPr id="0" name=""/>
        <dsp:cNvSpPr/>
      </dsp:nvSpPr>
      <dsp:spPr>
        <a:xfrm>
          <a:off x="282934" y="1468963"/>
          <a:ext cx="2504828" cy="1958617"/>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smtClean="0"/>
            <a:t>out of court protection and the protection of rights and legitimate interests;</a:t>
          </a:r>
          <a:endParaRPr lang="ru-RU" sz="1900" kern="1200"/>
        </a:p>
      </dsp:txBody>
      <dsp:txXfrm>
        <a:off x="378546" y="1564575"/>
        <a:ext cx="2313604" cy="1767393"/>
      </dsp:txXfrm>
    </dsp:sp>
    <dsp:sp modelId="{33AC6B34-C739-489D-B2AC-DE7597CFB181}">
      <dsp:nvSpPr>
        <dsp:cNvPr id="0" name=""/>
        <dsp:cNvSpPr/>
      </dsp:nvSpPr>
      <dsp:spPr>
        <a:xfrm>
          <a:off x="2922299" y="1468963"/>
          <a:ext cx="2504828" cy="1958617"/>
        </a:xfrm>
        <a:prstGeom prst="roundRect">
          <a:avLst/>
        </a:prstGeom>
        <a:solidFill>
          <a:schemeClr val="accent1">
            <a:shade val="50000"/>
            <a:hueOff val="432189"/>
            <a:satOff val="-28405"/>
            <a:lumOff val="326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smtClean="0"/>
            <a:t>absence dispute in legal relations for which notarial acts are committed;</a:t>
          </a:r>
          <a:endParaRPr lang="ru-RU" sz="1900" kern="1200"/>
        </a:p>
      </dsp:txBody>
      <dsp:txXfrm>
        <a:off x="3017911" y="1564575"/>
        <a:ext cx="2313604" cy="1767393"/>
      </dsp:txXfrm>
    </dsp:sp>
    <dsp:sp modelId="{78E090F8-4861-4845-9835-D201BB9107B4}">
      <dsp:nvSpPr>
        <dsp:cNvPr id="0" name=""/>
        <dsp:cNvSpPr/>
      </dsp:nvSpPr>
      <dsp:spPr>
        <a:xfrm>
          <a:off x="5561664" y="1468963"/>
          <a:ext cx="2504828" cy="1958617"/>
        </a:xfrm>
        <a:prstGeom prst="roundRect">
          <a:avLst/>
        </a:prstGeom>
        <a:solidFill>
          <a:schemeClr val="accent1">
            <a:shade val="50000"/>
            <a:hueOff val="432189"/>
            <a:satOff val="-28405"/>
            <a:lumOff val="326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smtClean="0"/>
            <a:t>the implementation of notarial acts authorized bodies and officials</a:t>
          </a:r>
          <a:endParaRPr lang="ru-RU" sz="1900" kern="1200"/>
        </a:p>
      </dsp:txBody>
      <dsp:txXfrm>
        <a:off x="5657276" y="1564575"/>
        <a:ext cx="2313604" cy="17673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EEF99-5862-4C11-A758-E59A32EBAD40}">
      <dsp:nvSpPr>
        <dsp:cNvPr id="0" name=""/>
        <dsp:cNvSpPr/>
      </dsp:nvSpPr>
      <dsp:spPr>
        <a:xfrm>
          <a:off x="3133788" y="1384"/>
          <a:ext cx="3525511" cy="80604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Guard and protection of the rights and lawful interests of individuals and legal entities, local communities and the state</a:t>
          </a:r>
          <a:endParaRPr lang="ru-RU" sz="1200" kern="1200"/>
        </a:p>
      </dsp:txBody>
      <dsp:txXfrm>
        <a:off x="3173136" y="40732"/>
        <a:ext cx="3446815" cy="727350"/>
      </dsp:txXfrm>
    </dsp:sp>
    <dsp:sp modelId="{49B74629-3D5B-43D3-A3F9-B79FA0116B5E}">
      <dsp:nvSpPr>
        <dsp:cNvPr id="0" name=""/>
        <dsp:cNvSpPr/>
      </dsp:nvSpPr>
      <dsp:spPr>
        <a:xfrm>
          <a:off x="3133788" y="847733"/>
          <a:ext cx="3525511" cy="806046"/>
        </a:xfrm>
        <a:prstGeom prst="roundRect">
          <a:avLst/>
        </a:prstGeom>
        <a:solidFill>
          <a:schemeClr val="accent4">
            <a:hueOff val="135605"/>
            <a:satOff val="-13750"/>
            <a:lumOff val="116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The right regulatory function</a:t>
          </a:r>
          <a:endParaRPr lang="ru-RU" sz="1200" kern="1200"/>
        </a:p>
      </dsp:txBody>
      <dsp:txXfrm>
        <a:off x="3173136" y="887081"/>
        <a:ext cx="3446815" cy="727350"/>
      </dsp:txXfrm>
    </dsp:sp>
    <dsp:sp modelId="{FA2EDA80-200E-407B-AF63-BB972AA87719}">
      <dsp:nvSpPr>
        <dsp:cNvPr id="0" name=""/>
        <dsp:cNvSpPr/>
      </dsp:nvSpPr>
      <dsp:spPr>
        <a:xfrm>
          <a:off x="3133788" y="1694082"/>
          <a:ext cx="3525511" cy="806046"/>
        </a:xfrm>
        <a:prstGeom prst="roundRect">
          <a:avLst/>
        </a:prstGeom>
        <a:solidFill>
          <a:schemeClr val="accent4">
            <a:hueOff val="271211"/>
            <a:satOff val="-27500"/>
            <a:lumOff val="232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The right analyzing</a:t>
          </a:r>
          <a:endParaRPr lang="ru-RU" sz="1200" kern="1200"/>
        </a:p>
      </dsp:txBody>
      <dsp:txXfrm>
        <a:off x="3173136" y="1733430"/>
        <a:ext cx="3446815" cy="727350"/>
      </dsp:txXfrm>
    </dsp:sp>
    <dsp:sp modelId="{ECD019D6-A232-4C55-AC39-E6B54A98E8B0}">
      <dsp:nvSpPr>
        <dsp:cNvPr id="0" name=""/>
        <dsp:cNvSpPr/>
      </dsp:nvSpPr>
      <dsp:spPr>
        <a:xfrm>
          <a:off x="3133788" y="2540431"/>
          <a:ext cx="3525511" cy="806046"/>
        </a:xfrm>
        <a:prstGeom prst="roundRect">
          <a:avLst/>
        </a:prstGeom>
        <a:solidFill>
          <a:schemeClr val="accent4">
            <a:hueOff val="406816"/>
            <a:satOff val="-41249"/>
            <a:lumOff val="348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Preventing possible violations</a:t>
          </a:r>
          <a:endParaRPr lang="ru-RU" sz="1200" kern="1200"/>
        </a:p>
      </dsp:txBody>
      <dsp:txXfrm>
        <a:off x="3173136" y="2579779"/>
        <a:ext cx="3446815" cy="727350"/>
      </dsp:txXfrm>
    </dsp:sp>
    <dsp:sp modelId="{5AF781B1-3B19-4937-BE82-8BEE625CD4AC}">
      <dsp:nvSpPr>
        <dsp:cNvPr id="0" name=""/>
        <dsp:cNvSpPr/>
      </dsp:nvSpPr>
      <dsp:spPr>
        <a:xfrm>
          <a:off x="3133788" y="3386780"/>
          <a:ext cx="3525511" cy="806046"/>
        </a:xfrm>
        <a:prstGeom prst="roundRect">
          <a:avLst/>
        </a:prstGeom>
        <a:solidFill>
          <a:schemeClr val="accent4">
            <a:hueOff val="542421"/>
            <a:satOff val="-54999"/>
            <a:lumOff val="464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Raising legal awareness of citizens</a:t>
          </a:r>
          <a:endParaRPr lang="ru-RU" sz="1200" kern="1200"/>
        </a:p>
      </dsp:txBody>
      <dsp:txXfrm>
        <a:off x="3173136" y="3426128"/>
        <a:ext cx="3446815" cy="727350"/>
      </dsp:txXfrm>
    </dsp:sp>
    <dsp:sp modelId="{16D9DC0C-6727-465F-8234-C6883AD0973C}">
      <dsp:nvSpPr>
        <dsp:cNvPr id="0" name=""/>
        <dsp:cNvSpPr/>
      </dsp:nvSpPr>
      <dsp:spPr>
        <a:xfrm>
          <a:off x="3133788" y="4233128"/>
          <a:ext cx="3525511" cy="806046"/>
        </a:xfrm>
        <a:prstGeom prst="roundRect">
          <a:avLst/>
        </a:prstGeom>
        <a:solidFill>
          <a:schemeClr val="accent4">
            <a:hueOff val="678027"/>
            <a:satOff val="-68749"/>
            <a:lumOff val="580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en-US" sz="1200" kern="1200" smtClean="0"/>
            <a:t>The ability affect the lawmaking</a:t>
          </a:r>
          <a:endParaRPr lang="ru-RU" sz="1200" kern="1200"/>
        </a:p>
      </dsp:txBody>
      <dsp:txXfrm>
        <a:off x="3173136" y="4272476"/>
        <a:ext cx="3446815" cy="7273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D98BB-7315-4250-B85C-9CAADF0DD697}">
      <dsp:nvSpPr>
        <dsp:cNvPr id="0" name=""/>
        <dsp:cNvSpPr/>
      </dsp:nvSpPr>
      <dsp:spPr>
        <a:xfrm>
          <a:off x="4078" y="1477339"/>
          <a:ext cx="1264359" cy="1149776"/>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initiation of proceedings</a:t>
          </a:r>
          <a:endParaRPr lang="ru-RU" sz="1400" kern="1200"/>
        </a:p>
      </dsp:txBody>
      <dsp:txXfrm>
        <a:off x="37754" y="1511015"/>
        <a:ext cx="1197007" cy="1082424"/>
      </dsp:txXfrm>
    </dsp:sp>
    <dsp:sp modelId="{243F95C0-A48F-4BFA-92B0-26E3CAD0483B}">
      <dsp:nvSpPr>
        <dsp:cNvPr id="0" name=""/>
        <dsp:cNvSpPr/>
      </dsp:nvSpPr>
      <dsp:spPr>
        <a:xfrm>
          <a:off x="1394873" y="1895447"/>
          <a:ext cx="268044" cy="31356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uk-UA" sz="1100" kern="1200"/>
        </a:p>
      </dsp:txBody>
      <dsp:txXfrm>
        <a:off x="1394873" y="1958159"/>
        <a:ext cx="187631" cy="188137"/>
      </dsp:txXfrm>
    </dsp:sp>
    <dsp:sp modelId="{A1416ED1-91AA-414A-821E-698E4D3DD140}">
      <dsp:nvSpPr>
        <dsp:cNvPr id="0" name=""/>
        <dsp:cNvSpPr/>
      </dsp:nvSpPr>
      <dsp:spPr>
        <a:xfrm>
          <a:off x="1774181" y="1477339"/>
          <a:ext cx="1264359" cy="1149776"/>
        </a:xfrm>
        <a:prstGeom prst="roundRect">
          <a:avLst>
            <a:gd name="adj" fmla="val 10000"/>
          </a:avLst>
        </a:prstGeom>
        <a:solidFill>
          <a:schemeClr val="accent5">
            <a:hueOff val="-2774716"/>
            <a:satOff val="16664"/>
            <a:lumOff val="-9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preparation for the commit notarial action</a:t>
          </a:r>
          <a:endParaRPr lang="ru-RU" sz="1400" kern="1200"/>
        </a:p>
      </dsp:txBody>
      <dsp:txXfrm>
        <a:off x="1807857" y="1511015"/>
        <a:ext cx="1197007" cy="1082424"/>
      </dsp:txXfrm>
    </dsp:sp>
    <dsp:sp modelId="{936B2DC4-47B6-4578-9846-350B3E90BF81}">
      <dsp:nvSpPr>
        <dsp:cNvPr id="0" name=""/>
        <dsp:cNvSpPr/>
      </dsp:nvSpPr>
      <dsp:spPr>
        <a:xfrm>
          <a:off x="3164976" y="1895447"/>
          <a:ext cx="268044" cy="313561"/>
        </a:xfrm>
        <a:prstGeom prst="rightArrow">
          <a:avLst>
            <a:gd name="adj1" fmla="val 60000"/>
            <a:gd name="adj2" fmla="val 50000"/>
          </a:avLst>
        </a:prstGeom>
        <a:solidFill>
          <a:schemeClr val="accent5">
            <a:hueOff val="-3699621"/>
            <a:satOff val="22219"/>
            <a:lumOff val="-1241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uk-UA" sz="1100" kern="1200"/>
        </a:p>
      </dsp:txBody>
      <dsp:txXfrm>
        <a:off x="3164976" y="1958159"/>
        <a:ext cx="187631" cy="188137"/>
      </dsp:txXfrm>
    </dsp:sp>
    <dsp:sp modelId="{7F76A52D-B396-4FD6-95D1-7EED3916CBDB}">
      <dsp:nvSpPr>
        <dsp:cNvPr id="0" name=""/>
        <dsp:cNvSpPr/>
      </dsp:nvSpPr>
      <dsp:spPr>
        <a:xfrm>
          <a:off x="3544284" y="1477339"/>
          <a:ext cx="1264359" cy="1149776"/>
        </a:xfrm>
        <a:prstGeom prst="roundRect">
          <a:avLst>
            <a:gd name="adj" fmla="val 10000"/>
          </a:avLst>
        </a:prstGeom>
        <a:solidFill>
          <a:schemeClr val="accent5">
            <a:hueOff val="-5549431"/>
            <a:satOff val="33328"/>
            <a:lumOff val="-186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commit or rejection of commit notarial action</a:t>
          </a:r>
          <a:endParaRPr lang="ru-RU" sz="1400" kern="1200"/>
        </a:p>
      </dsp:txBody>
      <dsp:txXfrm>
        <a:off x="3577960" y="1511015"/>
        <a:ext cx="1197007" cy="1082424"/>
      </dsp:txXfrm>
    </dsp:sp>
    <dsp:sp modelId="{A352B27C-5889-49F2-B553-4E3A76AA4C06}">
      <dsp:nvSpPr>
        <dsp:cNvPr id="0" name=""/>
        <dsp:cNvSpPr/>
      </dsp:nvSpPr>
      <dsp:spPr>
        <a:xfrm>
          <a:off x="4935079" y="1895447"/>
          <a:ext cx="268044" cy="313561"/>
        </a:xfrm>
        <a:prstGeom prst="rightArrow">
          <a:avLst>
            <a:gd name="adj1" fmla="val 60000"/>
            <a:gd name="adj2" fmla="val 50000"/>
          </a:avLst>
        </a:prstGeom>
        <a:solidFill>
          <a:schemeClr val="accent5">
            <a:hueOff val="-7399242"/>
            <a:satOff val="44437"/>
            <a:lumOff val="-2483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uk-UA" sz="1100" kern="1200"/>
        </a:p>
      </dsp:txBody>
      <dsp:txXfrm>
        <a:off x="4935079" y="1958159"/>
        <a:ext cx="187631" cy="188137"/>
      </dsp:txXfrm>
    </dsp:sp>
    <dsp:sp modelId="{F4498A97-38C0-4CD8-9447-0307AA0F14A8}">
      <dsp:nvSpPr>
        <dsp:cNvPr id="0" name=""/>
        <dsp:cNvSpPr/>
      </dsp:nvSpPr>
      <dsp:spPr>
        <a:xfrm>
          <a:off x="5314387" y="1477339"/>
          <a:ext cx="1264359" cy="1149776"/>
        </a:xfrm>
        <a:prstGeom prst="roundRect">
          <a:avLst>
            <a:gd name="adj" fmla="val 10000"/>
          </a:avLst>
        </a:prstGeom>
        <a:solidFill>
          <a:schemeClr val="accent5">
            <a:hueOff val="-8324147"/>
            <a:satOff val="49992"/>
            <a:lumOff val="-279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registration of notarial action</a:t>
          </a:r>
          <a:endParaRPr lang="ru-RU" sz="1400" kern="1200"/>
        </a:p>
      </dsp:txBody>
      <dsp:txXfrm>
        <a:off x="5348063" y="1511015"/>
        <a:ext cx="1197007" cy="1082424"/>
      </dsp:txXfrm>
    </dsp:sp>
    <dsp:sp modelId="{EDBEDF2D-75FF-426A-93DC-21EB22AFA870}">
      <dsp:nvSpPr>
        <dsp:cNvPr id="0" name=""/>
        <dsp:cNvSpPr/>
      </dsp:nvSpPr>
      <dsp:spPr>
        <a:xfrm>
          <a:off x="6705182" y="1895447"/>
          <a:ext cx="268044" cy="313561"/>
        </a:xfrm>
        <a:prstGeom prst="rightArrow">
          <a:avLst>
            <a:gd name="adj1" fmla="val 60000"/>
            <a:gd name="adj2" fmla="val 50000"/>
          </a:avLst>
        </a:prstGeom>
        <a:solidFill>
          <a:schemeClr val="accent5">
            <a:hueOff val="-11098863"/>
            <a:satOff val="66656"/>
            <a:lumOff val="-372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uk-UA" sz="1100" kern="1200"/>
        </a:p>
      </dsp:txBody>
      <dsp:txXfrm>
        <a:off x="6705182" y="1958159"/>
        <a:ext cx="187631" cy="188137"/>
      </dsp:txXfrm>
    </dsp:sp>
    <dsp:sp modelId="{7316EB93-B2D4-4E8E-A31C-9893950B0250}">
      <dsp:nvSpPr>
        <dsp:cNvPr id="0" name=""/>
        <dsp:cNvSpPr/>
      </dsp:nvSpPr>
      <dsp:spPr>
        <a:xfrm>
          <a:off x="7084490" y="1477339"/>
          <a:ext cx="1264359" cy="1149776"/>
        </a:xfrm>
        <a:prstGeom prst="roundRect">
          <a:avLst>
            <a:gd name="adj" fmla="val 10000"/>
          </a:avLst>
        </a:prstGeom>
        <a:solidFill>
          <a:schemeClr val="accent5">
            <a:hueOff val="-11098863"/>
            <a:satOff val="66656"/>
            <a:lumOff val="-372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appeal of notarial act or rejection - not necessarily</a:t>
          </a:r>
          <a:endParaRPr lang="ru-RU" sz="1400" kern="1200"/>
        </a:p>
      </dsp:txBody>
      <dsp:txXfrm>
        <a:off x="7118166" y="1511015"/>
        <a:ext cx="1197007" cy="10824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C55DC-9AEC-47A2-AF60-4FE41442309B}">
      <dsp:nvSpPr>
        <dsp:cNvPr id="0" name=""/>
        <dsp:cNvSpPr/>
      </dsp:nvSpPr>
      <dsp:spPr>
        <a:xfrm>
          <a:off x="1320321" y="738"/>
          <a:ext cx="2411529" cy="1446917"/>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public notaries </a:t>
          </a:r>
          <a:endParaRPr lang="ru-RU" sz="1800" b="1" kern="1200" dirty="0"/>
        </a:p>
      </dsp:txBody>
      <dsp:txXfrm>
        <a:off x="1320321" y="738"/>
        <a:ext cx="2411529" cy="1446917"/>
      </dsp:txXfrm>
    </dsp:sp>
    <dsp:sp modelId="{D6A1E311-6F76-4557-ACE9-7549CDD6FCAD}">
      <dsp:nvSpPr>
        <dsp:cNvPr id="0" name=""/>
        <dsp:cNvSpPr/>
      </dsp:nvSpPr>
      <dsp:spPr>
        <a:xfrm>
          <a:off x="3973004" y="738"/>
          <a:ext cx="2411529" cy="1446917"/>
        </a:xfrm>
        <a:prstGeom prst="rect">
          <a:avLst/>
        </a:prstGeom>
        <a:solidFill>
          <a:schemeClr val="accent1">
            <a:alpha val="90000"/>
            <a:hueOff val="0"/>
            <a:satOff val="0"/>
            <a:lumOff val="0"/>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private notaries </a:t>
          </a:r>
          <a:endParaRPr lang="ru-RU" sz="1800" b="1" kern="1200" dirty="0"/>
        </a:p>
      </dsp:txBody>
      <dsp:txXfrm>
        <a:off x="3973004" y="738"/>
        <a:ext cx="2411529" cy="1446917"/>
      </dsp:txXfrm>
    </dsp:sp>
    <dsp:sp modelId="{66906D87-3633-4179-B551-33C787FFFD1E}">
      <dsp:nvSpPr>
        <dsp:cNvPr id="0" name=""/>
        <dsp:cNvSpPr/>
      </dsp:nvSpPr>
      <dsp:spPr>
        <a:xfrm>
          <a:off x="1320321" y="1688809"/>
          <a:ext cx="2411529" cy="1446917"/>
        </a:xfrm>
        <a:prstGeom prst="rect">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authorized officials of local governments </a:t>
          </a:r>
          <a:endParaRPr lang="ru-RU" sz="1800" b="1" kern="1200" dirty="0"/>
        </a:p>
      </dsp:txBody>
      <dsp:txXfrm>
        <a:off x="1320321" y="1688809"/>
        <a:ext cx="2411529" cy="1446917"/>
      </dsp:txXfrm>
    </dsp:sp>
    <dsp:sp modelId="{AF855410-BC95-4DE9-BA43-A442DD1A1F9E}">
      <dsp:nvSpPr>
        <dsp:cNvPr id="0" name=""/>
        <dsp:cNvSpPr/>
      </dsp:nvSpPr>
      <dsp:spPr>
        <a:xfrm>
          <a:off x="3973004" y="1688809"/>
          <a:ext cx="2411529" cy="1446917"/>
        </a:xfrm>
        <a:prstGeom prst="rect">
          <a:avLst/>
        </a:prstGeom>
        <a:solidFill>
          <a:schemeClr val="accent1">
            <a:alpha val="90000"/>
            <a:hueOff val="0"/>
            <a:satOff val="0"/>
            <a:lumOff val="0"/>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consular offices of Ukraine, diplomatic missions of Ukraine </a:t>
          </a:r>
          <a:endParaRPr lang="ru-RU" sz="1800" b="1" kern="1200" dirty="0"/>
        </a:p>
      </dsp:txBody>
      <dsp:txXfrm>
        <a:off x="3973004" y="1688809"/>
        <a:ext cx="2411529" cy="1446917"/>
      </dsp:txXfrm>
    </dsp:sp>
    <dsp:sp modelId="{3A95A92E-86BA-4DEC-A8C1-EF8C2D3F9AF5}">
      <dsp:nvSpPr>
        <dsp:cNvPr id="0" name=""/>
        <dsp:cNvSpPr/>
      </dsp:nvSpPr>
      <dsp:spPr>
        <a:xfrm>
          <a:off x="2646663" y="3376879"/>
          <a:ext cx="2411529" cy="1446917"/>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others (Art. 40 of Law of Ukraine "On Notary")</a:t>
          </a:r>
          <a:endParaRPr lang="ru-RU" sz="1800" b="1" kern="1200" dirty="0"/>
        </a:p>
      </dsp:txBody>
      <dsp:txXfrm>
        <a:off x="2646663" y="3376879"/>
        <a:ext cx="2411529" cy="144691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5235" name="Rectangle 3"/>
          <p:cNvSpPr>
            <a:spLocks noGrp="1" noChangeArrowheads="1"/>
          </p:cNvSpPr>
          <p:nvPr>
            <p:ph type="dt" sz="quarter" idx="1"/>
          </p:nvPr>
        </p:nvSpPr>
        <p:spPr bwMode="auto">
          <a:xfrm>
            <a:off x="4022725"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5236" name="Rectangle 4"/>
          <p:cNvSpPr>
            <a:spLocks noGrp="1" noChangeArrowheads="1"/>
          </p:cNvSpPr>
          <p:nvPr>
            <p:ph type="ftr" sz="quarter" idx="2"/>
          </p:nvPr>
        </p:nvSpPr>
        <p:spPr bwMode="auto">
          <a:xfrm>
            <a:off x="0"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5237" name="Rectangle 5"/>
          <p:cNvSpPr>
            <a:spLocks noGrp="1" noChangeArrowheads="1"/>
          </p:cNvSpPr>
          <p:nvPr>
            <p:ph type="sldNum" sz="quarter" idx="3"/>
          </p:nvPr>
        </p:nvSpPr>
        <p:spPr bwMode="auto">
          <a:xfrm>
            <a:off x="4022725"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500452C-1143-43D7-99AB-20C7ECC96AC1}" type="slidenum">
              <a:rPr lang="en-US"/>
              <a:pPr/>
              <a:t>‹#›</a:t>
            </a:fld>
            <a:endParaRPr lang="en-US"/>
          </a:p>
        </p:txBody>
      </p:sp>
    </p:spTree>
    <p:extLst>
      <p:ext uri="{BB962C8B-B14F-4D97-AF65-F5344CB8AC3E}">
        <p14:creationId xmlns:p14="http://schemas.microsoft.com/office/powerpoint/2010/main" val="18121799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89" name="Rectangle 17"/>
          <p:cNvSpPr>
            <a:spLocks noChangeArrowheads="1"/>
          </p:cNvSpPr>
          <p:nvPr/>
        </p:nvSpPr>
        <p:spPr bwMode="gray">
          <a:xfrm>
            <a:off x="0" y="2971800"/>
            <a:ext cx="9144000" cy="9144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uk-UA"/>
          </a:p>
        </p:txBody>
      </p:sp>
      <p:sp>
        <p:nvSpPr>
          <p:cNvPr id="3075" name="Rectangle 3"/>
          <p:cNvSpPr>
            <a:spLocks noGrp="1" noChangeArrowheads="1"/>
          </p:cNvSpPr>
          <p:nvPr>
            <p:ph type="subTitle" idx="1"/>
          </p:nvPr>
        </p:nvSpPr>
        <p:spPr bwMode="black">
          <a:xfrm>
            <a:off x="1905000" y="5410200"/>
            <a:ext cx="5181600" cy="533400"/>
          </a:xfrm>
        </p:spPr>
        <p:txBody>
          <a:bodyPr/>
          <a:lstStyle>
            <a:lvl1pPr marL="0" indent="0" algn="ctr">
              <a:buFont typeface="Wingdings" pitchFamily="2" charset="2"/>
              <a:buNone/>
              <a:defRPr sz="1600"/>
            </a:lvl1pPr>
          </a:lstStyle>
          <a:p>
            <a:pPr lvl="0"/>
            <a:r>
              <a:rPr lang="ru-RU" noProof="0" smtClean="0"/>
              <a:t>Образец подзаголовка</a:t>
            </a:r>
            <a:endParaRPr lang="en-US" noProof="0" smtClean="0"/>
          </a:p>
        </p:txBody>
      </p:sp>
      <p:sp>
        <p:nvSpPr>
          <p:cNvPr id="3076" name="Rectangle 4"/>
          <p:cNvSpPr>
            <a:spLocks noGrp="1" noChangeArrowheads="1"/>
          </p:cNvSpPr>
          <p:nvPr>
            <p:ph type="dt" sz="half" idx="2"/>
          </p:nvPr>
        </p:nvSpPr>
        <p:spPr>
          <a:xfrm>
            <a:off x="3810000" y="6477000"/>
            <a:ext cx="2133600" cy="244475"/>
          </a:xfrm>
        </p:spPr>
        <p:txBody>
          <a:bodyPr/>
          <a:lstStyle>
            <a:lvl1pPr algn="ctr">
              <a:defRPr sz="1200">
                <a:solidFill>
                  <a:schemeClr val="bg1"/>
                </a:solidFill>
                <a:latin typeface="Arial" charset="0"/>
              </a:defRPr>
            </a:lvl1pPr>
          </a:lstStyle>
          <a:p>
            <a:endParaRPr lang="en-US"/>
          </a:p>
        </p:txBody>
      </p:sp>
      <p:sp>
        <p:nvSpPr>
          <p:cNvPr id="3077" name="Rectangle 5"/>
          <p:cNvSpPr>
            <a:spLocks noGrp="1" noChangeArrowheads="1"/>
          </p:cNvSpPr>
          <p:nvPr>
            <p:ph type="ftr" sz="quarter" idx="3"/>
          </p:nvPr>
        </p:nvSpPr>
        <p:spPr>
          <a:xfrm>
            <a:off x="228600" y="6477000"/>
            <a:ext cx="2895600" cy="244475"/>
          </a:xfrm>
        </p:spPr>
        <p:txBody>
          <a:bodyPr/>
          <a:lstStyle>
            <a:lvl1pPr algn="ctr">
              <a:defRPr sz="1200">
                <a:latin typeface="Arial" charset="0"/>
              </a:defRPr>
            </a:lvl1pPr>
          </a:lstStyle>
          <a:p>
            <a:endParaRPr lang="en-US"/>
          </a:p>
        </p:txBody>
      </p:sp>
      <p:sp>
        <p:nvSpPr>
          <p:cNvPr id="3078" name="Rectangle 6"/>
          <p:cNvSpPr>
            <a:spLocks noGrp="1" noChangeArrowheads="1"/>
          </p:cNvSpPr>
          <p:nvPr>
            <p:ph type="sldNum" sz="quarter" idx="4"/>
          </p:nvPr>
        </p:nvSpPr>
        <p:spPr>
          <a:xfrm>
            <a:off x="6553200" y="6477000"/>
            <a:ext cx="2133600" cy="244475"/>
          </a:xfrm>
        </p:spPr>
        <p:txBody>
          <a:bodyPr/>
          <a:lstStyle>
            <a:lvl1pPr>
              <a:defRPr sz="1200" b="0">
                <a:solidFill>
                  <a:schemeClr val="bg1"/>
                </a:solidFill>
                <a:latin typeface="Arial" charset="0"/>
              </a:defRPr>
            </a:lvl1pPr>
          </a:lstStyle>
          <a:p>
            <a:fld id="{F02C1AFA-626B-4CCA-B1F3-0B672B2778D4}" type="slidenum">
              <a:rPr lang="en-US"/>
              <a:pPr/>
              <a:t>‹#›</a:t>
            </a:fld>
            <a:endParaRPr lang="en-US"/>
          </a:p>
        </p:txBody>
      </p:sp>
      <p:sp>
        <p:nvSpPr>
          <p:cNvPr id="3086" name="Text Box 14"/>
          <p:cNvSpPr txBox="1">
            <a:spLocks noChangeArrowheads="1"/>
          </p:cNvSpPr>
          <p:nvPr/>
        </p:nvSpPr>
        <p:spPr bwMode="auto">
          <a:xfrm>
            <a:off x="381000" y="319088"/>
            <a:ext cx="1371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a:latin typeface="Verdana" pitchFamily="34" charset="0"/>
              </a:rPr>
              <a:t>LOGO</a:t>
            </a:r>
          </a:p>
        </p:txBody>
      </p:sp>
      <p:sp>
        <p:nvSpPr>
          <p:cNvPr id="3090" name="Rectangle 18"/>
          <p:cNvSpPr>
            <a:spLocks noChangeArrowheads="1"/>
          </p:cNvSpPr>
          <p:nvPr/>
        </p:nvSpPr>
        <p:spPr bwMode="gray">
          <a:xfrm>
            <a:off x="0" y="2895600"/>
            <a:ext cx="8229600" cy="9144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uk-UA"/>
          </a:p>
        </p:txBody>
      </p:sp>
      <p:sp>
        <p:nvSpPr>
          <p:cNvPr id="3074" name="Rectangle 2"/>
          <p:cNvSpPr>
            <a:spLocks noGrp="1" noChangeArrowheads="1"/>
          </p:cNvSpPr>
          <p:nvPr>
            <p:ph type="ctrTitle"/>
          </p:nvPr>
        </p:nvSpPr>
        <p:spPr>
          <a:xfrm>
            <a:off x="685800" y="3048000"/>
            <a:ext cx="7924800" cy="685800"/>
          </a:xfrm>
        </p:spPr>
        <p:txBody>
          <a:bodyPr/>
          <a:lstStyle>
            <a:lvl1pPr>
              <a:defRPr/>
            </a:lvl1pPr>
          </a:lstStyle>
          <a:p>
            <a:pPr lvl="0"/>
            <a:r>
              <a:rPr lang="ru-RU" noProof="0" smtClean="0"/>
              <a:t>Образец заголовка</a:t>
            </a:r>
            <a:endParaRPr lang="en-US" noProof="0" smtClean="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r>
              <a:rPr lang="en-US"/>
              <a:t>www.themegallery.com</a:t>
            </a:r>
          </a:p>
        </p:txBody>
      </p:sp>
      <p:sp>
        <p:nvSpPr>
          <p:cNvPr id="5" name="Нижний колонтитул 4"/>
          <p:cNvSpPr>
            <a:spLocks noGrp="1"/>
          </p:cNvSpPr>
          <p:nvPr>
            <p:ph type="ftr" sz="quarter" idx="11"/>
          </p:nvPr>
        </p:nvSpPr>
        <p:spPr/>
        <p:txBody>
          <a:bodyPr/>
          <a:lstStyle>
            <a:lvl1pPr>
              <a:defRPr/>
            </a:lvl1pPr>
          </a:lstStyle>
          <a:p>
            <a:r>
              <a:rPr lang="en-US"/>
              <a:t>Company Logo</a:t>
            </a:r>
          </a:p>
        </p:txBody>
      </p:sp>
      <p:sp>
        <p:nvSpPr>
          <p:cNvPr id="6" name="Номер слайда 5"/>
          <p:cNvSpPr>
            <a:spLocks noGrp="1"/>
          </p:cNvSpPr>
          <p:nvPr>
            <p:ph type="sldNum" sz="quarter" idx="12"/>
          </p:nvPr>
        </p:nvSpPr>
        <p:spPr/>
        <p:txBody>
          <a:bodyPr/>
          <a:lstStyle>
            <a:lvl1pPr>
              <a:defRPr/>
            </a:lvl1pPr>
          </a:lstStyle>
          <a:p>
            <a:fld id="{3C3EAEE5-638C-4173-AAE8-3703E3758B24}" type="slidenum">
              <a:rPr lang="en-US"/>
              <a:pPr/>
              <a:t>‹#›</a:t>
            </a:fld>
            <a:endParaRPr lang="en-US"/>
          </a:p>
        </p:txBody>
      </p:sp>
    </p:spTree>
    <p:extLst>
      <p:ext uri="{BB962C8B-B14F-4D97-AF65-F5344CB8AC3E}">
        <p14:creationId xmlns:p14="http://schemas.microsoft.com/office/powerpoint/2010/main" val="1968718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47688"/>
            <a:ext cx="2057400" cy="588327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547688"/>
            <a:ext cx="6019800" cy="58832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r>
              <a:rPr lang="en-US"/>
              <a:t>www.themegallery.com</a:t>
            </a:r>
          </a:p>
        </p:txBody>
      </p:sp>
      <p:sp>
        <p:nvSpPr>
          <p:cNvPr id="5" name="Нижний колонтитул 4"/>
          <p:cNvSpPr>
            <a:spLocks noGrp="1"/>
          </p:cNvSpPr>
          <p:nvPr>
            <p:ph type="ftr" sz="quarter" idx="11"/>
          </p:nvPr>
        </p:nvSpPr>
        <p:spPr/>
        <p:txBody>
          <a:bodyPr/>
          <a:lstStyle>
            <a:lvl1pPr>
              <a:defRPr/>
            </a:lvl1pPr>
          </a:lstStyle>
          <a:p>
            <a:r>
              <a:rPr lang="en-US"/>
              <a:t>Company Logo</a:t>
            </a:r>
          </a:p>
        </p:txBody>
      </p:sp>
      <p:sp>
        <p:nvSpPr>
          <p:cNvPr id="6" name="Номер слайда 5"/>
          <p:cNvSpPr>
            <a:spLocks noGrp="1"/>
          </p:cNvSpPr>
          <p:nvPr>
            <p:ph type="sldNum" sz="quarter" idx="12"/>
          </p:nvPr>
        </p:nvSpPr>
        <p:spPr/>
        <p:txBody>
          <a:bodyPr/>
          <a:lstStyle>
            <a:lvl1pPr>
              <a:defRPr/>
            </a:lvl1pPr>
          </a:lstStyle>
          <a:p>
            <a:fld id="{15E9269D-3907-4133-B6FA-7F974978ED7A}" type="slidenum">
              <a:rPr lang="en-US"/>
              <a:pPr/>
              <a:t>‹#›</a:t>
            </a:fld>
            <a:endParaRPr lang="en-US"/>
          </a:p>
        </p:txBody>
      </p:sp>
    </p:spTree>
    <p:extLst>
      <p:ext uri="{BB962C8B-B14F-4D97-AF65-F5344CB8AC3E}">
        <p14:creationId xmlns:p14="http://schemas.microsoft.com/office/powerpoint/2010/main" val="3060798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47688"/>
            <a:ext cx="7391400" cy="563562"/>
          </a:xfrm>
        </p:spPr>
        <p:txBody>
          <a:bodyPr/>
          <a:lstStyle/>
          <a:p>
            <a:r>
              <a:rPr lang="ru-RU" smtClean="0"/>
              <a:t>Образец заголовка</a:t>
            </a:r>
            <a:endParaRPr lang="uk-UA"/>
          </a:p>
        </p:txBody>
      </p:sp>
      <p:sp>
        <p:nvSpPr>
          <p:cNvPr id="3" name="Таблица 2"/>
          <p:cNvSpPr>
            <a:spLocks noGrp="1"/>
          </p:cNvSpPr>
          <p:nvPr>
            <p:ph type="tbl" idx="1"/>
          </p:nvPr>
        </p:nvSpPr>
        <p:spPr>
          <a:xfrm>
            <a:off x="457200" y="1338263"/>
            <a:ext cx="8229600" cy="5092700"/>
          </a:xfrm>
        </p:spPr>
        <p:txBody>
          <a:bodyPr/>
          <a:lstStyle/>
          <a:p>
            <a:r>
              <a:rPr lang="ru-RU" smtClean="0"/>
              <a:t>Вставка таблицы</a:t>
            </a:r>
            <a:endParaRPr lang="uk-UA"/>
          </a:p>
        </p:txBody>
      </p:sp>
      <p:sp>
        <p:nvSpPr>
          <p:cNvPr id="4" name="Дата 3"/>
          <p:cNvSpPr>
            <a:spLocks noGrp="1"/>
          </p:cNvSpPr>
          <p:nvPr>
            <p:ph type="dt" sz="half" idx="10"/>
          </p:nvPr>
        </p:nvSpPr>
        <p:spPr>
          <a:xfrm>
            <a:off x="6781800" y="269875"/>
            <a:ext cx="2133600" cy="246063"/>
          </a:xfrm>
        </p:spPr>
        <p:txBody>
          <a:bodyPr/>
          <a:lstStyle>
            <a:lvl1pPr>
              <a:defRPr/>
            </a:lvl1pPr>
          </a:lstStyle>
          <a:p>
            <a:r>
              <a:rPr lang="en-US"/>
              <a:t>www.themegallery.com</a:t>
            </a:r>
          </a:p>
        </p:txBody>
      </p:sp>
      <p:sp>
        <p:nvSpPr>
          <p:cNvPr id="5" name="Нижний колонтитул 4"/>
          <p:cNvSpPr>
            <a:spLocks noGrp="1"/>
          </p:cNvSpPr>
          <p:nvPr>
            <p:ph type="ftr" sz="quarter" idx="11"/>
          </p:nvPr>
        </p:nvSpPr>
        <p:spPr>
          <a:xfrm>
            <a:off x="5791200" y="6530975"/>
            <a:ext cx="2895600" cy="276225"/>
          </a:xfrm>
        </p:spPr>
        <p:txBody>
          <a:bodyPr/>
          <a:lstStyle>
            <a:lvl1pPr>
              <a:defRPr/>
            </a:lvl1pPr>
          </a:lstStyle>
          <a:p>
            <a:r>
              <a:rPr lang="en-US"/>
              <a:t>Company Logo</a:t>
            </a:r>
          </a:p>
        </p:txBody>
      </p:sp>
      <p:sp>
        <p:nvSpPr>
          <p:cNvPr id="6" name="Номер слайда 5"/>
          <p:cNvSpPr>
            <a:spLocks noGrp="1"/>
          </p:cNvSpPr>
          <p:nvPr>
            <p:ph type="sldNum" sz="quarter" idx="12"/>
          </p:nvPr>
        </p:nvSpPr>
        <p:spPr>
          <a:xfrm>
            <a:off x="3505200" y="6553200"/>
            <a:ext cx="2133600" cy="254000"/>
          </a:xfrm>
        </p:spPr>
        <p:txBody>
          <a:bodyPr/>
          <a:lstStyle>
            <a:lvl1pPr>
              <a:defRPr/>
            </a:lvl1pPr>
          </a:lstStyle>
          <a:p>
            <a:fld id="{89D9CAC9-54D1-471F-A022-880F1DD1B0A5}" type="slidenum">
              <a:rPr lang="en-US"/>
              <a:pPr/>
              <a:t>‹#›</a:t>
            </a:fld>
            <a:endParaRPr lang="en-US"/>
          </a:p>
        </p:txBody>
      </p:sp>
    </p:spTree>
    <p:extLst>
      <p:ext uri="{BB962C8B-B14F-4D97-AF65-F5344CB8AC3E}">
        <p14:creationId xmlns:p14="http://schemas.microsoft.com/office/powerpoint/2010/main" val="3524772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r>
              <a:rPr lang="en-US"/>
              <a:t>www.themegallery.com</a:t>
            </a:r>
          </a:p>
        </p:txBody>
      </p:sp>
      <p:sp>
        <p:nvSpPr>
          <p:cNvPr id="5" name="Нижний колонтитул 4"/>
          <p:cNvSpPr>
            <a:spLocks noGrp="1"/>
          </p:cNvSpPr>
          <p:nvPr>
            <p:ph type="ftr" sz="quarter" idx="11"/>
          </p:nvPr>
        </p:nvSpPr>
        <p:spPr/>
        <p:txBody>
          <a:bodyPr/>
          <a:lstStyle>
            <a:lvl1pPr>
              <a:defRPr/>
            </a:lvl1pPr>
          </a:lstStyle>
          <a:p>
            <a:r>
              <a:rPr lang="en-US"/>
              <a:t>Company Logo</a:t>
            </a:r>
          </a:p>
        </p:txBody>
      </p:sp>
      <p:sp>
        <p:nvSpPr>
          <p:cNvPr id="6" name="Номер слайда 5"/>
          <p:cNvSpPr>
            <a:spLocks noGrp="1"/>
          </p:cNvSpPr>
          <p:nvPr>
            <p:ph type="sldNum" sz="quarter" idx="12"/>
          </p:nvPr>
        </p:nvSpPr>
        <p:spPr/>
        <p:txBody>
          <a:bodyPr/>
          <a:lstStyle>
            <a:lvl1pPr>
              <a:defRPr/>
            </a:lvl1pPr>
          </a:lstStyle>
          <a:p>
            <a:fld id="{B8A2FBBB-9B7C-47D2-AD4C-715060A5FEC4}" type="slidenum">
              <a:rPr lang="en-US"/>
              <a:pPr/>
              <a:t>‹#›</a:t>
            </a:fld>
            <a:endParaRPr lang="en-US"/>
          </a:p>
        </p:txBody>
      </p:sp>
    </p:spTree>
    <p:extLst>
      <p:ext uri="{BB962C8B-B14F-4D97-AF65-F5344CB8AC3E}">
        <p14:creationId xmlns:p14="http://schemas.microsoft.com/office/powerpoint/2010/main" val="2307871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r>
              <a:rPr lang="en-US"/>
              <a:t>www.themegallery.com</a:t>
            </a:r>
          </a:p>
        </p:txBody>
      </p:sp>
      <p:sp>
        <p:nvSpPr>
          <p:cNvPr id="5" name="Нижний колонтитул 4"/>
          <p:cNvSpPr>
            <a:spLocks noGrp="1"/>
          </p:cNvSpPr>
          <p:nvPr>
            <p:ph type="ftr" sz="quarter" idx="11"/>
          </p:nvPr>
        </p:nvSpPr>
        <p:spPr/>
        <p:txBody>
          <a:bodyPr/>
          <a:lstStyle>
            <a:lvl1pPr>
              <a:defRPr/>
            </a:lvl1pPr>
          </a:lstStyle>
          <a:p>
            <a:r>
              <a:rPr lang="en-US"/>
              <a:t>Company Logo</a:t>
            </a:r>
          </a:p>
        </p:txBody>
      </p:sp>
      <p:sp>
        <p:nvSpPr>
          <p:cNvPr id="6" name="Номер слайда 5"/>
          <p:cNvSpPr>
            <a:spLocks noGrp="1"/>
          </p:cNvSpPr>
          <p:nvPr>
            <p:ph type="sldNum" sz="quarter" idx="12"/>
          </p:nvPr>
        </p:nvSpPr>
        <p:spPr/>
        <p:txBody>
          <a:bodyPr/>
          <a:lstStyle>
            <a:lvl1pPr>
              <a:defRPr/>
            </a:lvl1pPr>
          </a:lstStyle>
          <a:p>
            <a:fld id="{AAC4127A-7A86-46B3-947D-2880A682DB74}" type="slidenum">
              <a:rPr lang="en-US"/>
              <a:pPr/>
              <a:t>‹#›</a:t>
            </a:fld>
            <a:endParaRPr lang="en-US"/>
          </a:p>
        </p:txBody>
      </p:sp>
    </p:spTree>
    <p:extLst>
      <p:ext uri="{BB962C8B-B14F-4D97-AF65-F5344CB8AC3E}">
        <p14:creationId xmlns:p14="http://schemas.microsoft.com/office/powerpoint/2010/main" val="301633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r>
              <a:rPr lang="en-US"/>
              <a:t>www.themegallery.com</a:t>
            </a:r>
          </a:p>
        </p:txBody>
      </p:sp>
      <p:sp>
        <p:nvSpPr>
          <p:cNvPr id="6" name="Нижний колонтитул 5"/>
          <p:cNvSpPr>
            <a:spLocks noGrp="1"/>
          </p:cNvSpPr>
          <p:nvPr>
            <p:ph type="ftr" sz="quarter" idx="11"/>
          </p:nvPr>
        </p:nvSpPr>
        <p:spPr/>
        <p:txBody>
          <a:bodyPr/>
          <a:lstStyle>
            <a:lvl1pPr>
              <a:defRPr/>
            </a:lvl1pPr>
          </a:lstStyle>
          <a:p>
            <a:r>
              <a:rPr lang="en-US"/>
              <a:t>Company Logo</a:t>
            </a:r>
          </a:p>
        </p:txBody>
      </p:sp>
      <p:sp>
        <p:nvSpPr>
          <p:cNvPr id="7" name="Номер слайда 6"/>
          <p:cNvSpPr>
            <a:spLocks noGrp="1"/>
          </p:cNvSpPr>
          <p:nvPr>
            <p:ph type="sldNum" sz="quarter" idx="12"/>
          </p:nvPr>
        </p:nvSpPr>
        <p:spPr/>
        <p:txBody>
          <a:bodyPr/>
          <a:lstStyle>
            <a:lvl1pPr>
              <a:defRPr/>
            </a:lvl1pPr>
          </a:lstStyle>
          <a:p>
            <a:fld id="{F3F611E1-16A0-43EF-B3E0-1869CB8ED9C3}" type="slidenum">
              <a:rPr lang="en-US"/>
              <a:pPr/>
              <a:t>‹#›</a:t>
            </a:fld>
            <a:endParaRPr lang="en-US"/>
          </a:p>
        </p:txBody>
      </p:sp>
    </p:spTree>
    <p:extLst>
      <p:ext uri="{BB962C8B-B14F-4D97-AF65-F5344CB8AC3E}">
        <p14:creationId xmlns:p14="http://schemas.microsoft.com/office/powerpoint/2010/main" val="203812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r>
              <a:rPr lang="en-US"/>
              <a:t>www.themegallery.com</a:t>
            </a:r>
          </a:p>
        </p:txBody>
      </p:sp>
      <p:sp>
        <p:nvSpPr>
          <p:cNvPr id="8" name="Нижний колонтитул 7"/>
          <p:cNvSpPr>
            <a:spLocks noGrp="1"/>
          </p:cNvSpPr>
          <p:nvPr>
            <p:ph type="ftr" sz="quarter" idx="11"/>
          </p:nvPr>
        </p:nvSpPr>
        <p:spPr/>
        <p:txBody>
          <a:bodyPr/>
          <a:lstStyle>
            <a:lvl1pPr>
              <a:defRPr/>
            </a:lvl1pPr>
          </a:lstStyle>
          <a:p>
            <a:r>
              <a:rPr lang="en-US"/>
              <a:t>Company Logo</a:t>
            </a:r>
          </a:p>
        </p:txBody>
      </p:sp>
      <p:sp>
        <p:nvSpPr>
          <p:cNvPr id="9" name="Номер слайда 8"/>
          <p:cNvSpPr>
            <a:spLocks noGrp="1"/>
          </p:cNvSpPr>
          <p:nvPr>
            <p:ph type="sldNum" sz="quarter" idx="12"/>
          </p:nvPr>
        </p:nvSpPr>
        <p:spPr/>
        <p:txBody>
          <a:bodyPr/>
          <a:lstStyle>
            <a:lvl1pPr>
              <a:defRPr/>
            </a:lvl1pPr>
          </a:lstStyle>
          <a:p>
            <a:fld id="{82110F13-77C2-4AF8-851E-0FD9E28BCE3C}" type="slidenum">
              <a:rPr lang="en-US"/>
              <a:pPr/>
              <a:t>‹#›</a:t>
            </a:fld>
            <a:endParaRPr lang="en-US"/>
          </a:p>
        </p:txBody>
      </p:sp>
    </p:spTree>
    <p:extLst>
      <p:ext uri="{BB962C8B-B14F-4D97-AF65-F5344CB8AC3E}">
        <p14:creationId xmlns:p14="http://schemas.microsoft.com/office/powerpoint/2010/main" val="3193681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r>
              <a:rPr lang="en-US"/>
              <a:t>www.themegallery.com</a:t>
            </a:r>
          </a:p>
        </p:txBody>
      </p:sp>
      <p:sp>
        <p:nvSpPr>
          <p:cNvPr id="4" name="Нижний колонтитул 3"/>
          <p:cNvSpPr>
            <a:spLocks noGrp="1"/>
          </p:cNvSpPr>
          <p:nvPr>
            <p:ph type="ftr" sz="quarter" idx="11"/>
          </p:nvPr>
        </p:nvSpPr>
        <p:spPr/>
        <p:txBody>
          <a:bodyPr/>
          <a:lstStyle>
            <a:lvl1pPr>
              <a:defRPr/>
            </a:lvl1pPr>
          </a:lstStyle>
          <a:p>
            <a:r>
              <a:rPr lang="en-US"/>
              <a:t>Company Logo</a:t>
            </a:r>
          </a:p>
        </p:txBody>
      </p:sp>
      <p:sp>
        <p:nvSpPr>
          <p:cNvPr id="5" name="Номер слайда 4"/>
          <p:cNvSpPr>
            <a:spLocks noGrp="1"/>
          </p:cNvSpPr>
          <p:nvPr>
            <p:ph type="sldNum" sz="quarter" idx="12"/>
          </p:nvPr>
        </p:nvSpPr>
        <p:spPr/>
        <p:txBody>
          <a:bodyPr/>
          <a:lstStyle>
            <a:lvl1pPr>
              <a:defRPr/>
            </a:lvl1pPr>
          </a:lstStyle>
          <a:p>
            <a:fld id="{F760C284-46C3-4435-9BC6-5BECE1D9C5F3}" type="slidenum">
              <a:rPr lang="en-US"/>
              <a:pPr/>
              <a:t>‹#›</a:t>
            </a:fld>
            <a:endParaRPr lang="en-US"/>
          </a:p>
        </p:txBody>
      </p:sp>
    </p:spTree>
    <p:extLst>
      <p:ext uri="{BB962C8B-B14F-4D97-AF65-F5344CB8AC3E}">
        <p14:creationId xmlns:p14="http://schemas.microsoft.com/office/powerpoint/2010/main" val="1351286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r>
              <a:rPr lang="en-US"/>
              <a:t>www.themegallery.com</a:t>
            </a:r>
          </a:p>
        </p:txBody>
      </p:sp>
      <p:sp>
        <p:nvSpPr>
          <p:cNvPr id="3" name="Нижний колонтитул 2"/>
          <p:cNvSpPr>
            <a:spLocks noGrp="1"/>
          </p:cNvSpPr>
          <p:nvPr>
            <p:ph type="ftr" sz="quarter" idx="11"/>
          </p:nvPr>
        </p:nvSpPr>
        <p:spPr/>
        <p:txBody>
          <a:bodyPr/>
          <a:lstStyle>
            <a:lvl1pPr>
              <a:defRPr/>
            </a:lvl1pPr>
          </a:lstStyle>
          <a:p>
            <a:r>
              <a:rPr lang="en-US"/>
              <a:t>Company Logo</a:t>
            </a:r>
          </a:p>
        </p:txBody>
      </p:sp>
      <p:sp>
        <p:nvSpPr>
          <p:cNvPr id="4" name="Номер слайда 3"/>
          <p:cNvSpPr>
            <a:spLocks noGrp="1"/>
          </p:cNvSpPr>
          <p:nvPr>
            <p:ph type="sldNum" sz="quarter" idx="12"/>
          </p:nvPr>
        </p:nvSpPr>
        <p:spPr/>
        <p:txBody>
          <a:bodyPr/>
          <a:lstStyle>
            <a:lvl1pPr>
              <a:defRPr/>
            </a:lvl1pPr>
          </a:lstStyle>
          <a:p>
            <a:fld id="{96DF8CB6-E7A4-4A78-B617-DC235192C15E}" type="slidenum">
              <a:rPr lang="en-US"/>
              <a:pPr/>
              <a:t>‹#›</a:t>
            </a:fld>
            <a:endParaRPr lang="en-US"/>
          </a:p>
        </p:txBody>
      </p:sp>
    </p:spTree>
    <p:extLst>
      <p:ext uri="{BB962C8B-B14F-4D97-AF65-F5344CB8AC3E}">
        <p14:creationId xmlns:p14="http://schemas.microsoft.com/office/powerpoint/2010/main" val="2718659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r>
              <a:rPr lang="en-US"/>
              <a:t>www.themegallery.com</a:t>
            </a:r>
          </a:p>
        </p:txBody>
      </p:sp>
      <p:sp>
        <p:nvSpPr>
          <p:cNvPr id="6" name="Нижний колонтитул 5"/>
          <p:cNvSpPr>
            <a:spLocks noGrp="1"/>
          </p:cNvSpPr>
          <p:nvPr>
            <p:ph type="ftr" sz="quarter" idx="11"/>
          </p:nvPr>
        </p:nvSpPr>
        <p:spPr/>
        <p:txBody>
          <a:bodyPr/>
          <a:lstStyle>
            <a:lvl1pPr>
              <a:defRPr/>
            </a:lvl1pPr>
          </a:lstStyle>
          <a:p>
            <a:r>
              <a:rPr lang="en-US"/>
              <a:t>Company Logo</a:t>
            </a:r>
          </a:p>
        </p:txBody>
      </p:sp>
      <p:sp>
        <p:nvSpPr>
          <p:cNvPr id="7" name="Номер слайда 6"/>
          <p:cNvSpPr>
            <a:spLocks noGrp="1"/>
          </p:cNvSpPr>
          <p:nvPr>
            <p:ph type="sldNum" sz="quarter" idx="12"/>
          </p:nvPr>
        </p:nvSpPr>
        <p:spPr/>
        <p:txBody>
          <a:bodyPr/>
          <a:lstStyle>
            <a:lvl1pPr>
              <a:defRPr/>
            </a:lvl1pPr>
          </a:lstStyle>
          <a:p>
            <a:fld id="{D184F215-3CBB-4D93-AA06-E9D095573527}" type="slidenum">
              <a:rPr lang="en-US"/>
              <a:pPr/>
              <a:t>‹#›</a:t>
            </a:fld>
            <a:endParaRPr lang="en-US"/>
          </a:p>
        </p:txBody>
      </p:sp>
    </p:spTree>
    <p:extLst>
      <p:ext uri="{BB962C8B-B14F-4D97-AF65-F5344CB8AC3E}">
        <p14:creationId xmlns:p14="http://schemas.microsoft.com/office/powerpoint/2010/main" val="3612945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r>
              <a:rPr lang="en-US"/>
              <a:t>www.themegallery.com</a:t>
            </a:r>
          </a:p>
        </p:txBody>
      </p:sp>
      <p:sp>
        <p:nvSpPr>
          <p:cNvPr id="6" name="Нижний колонтитул 5"/>
          <p:cNvSpPr>
            <a:spLocks noGrp="1"/>
          </p:cNvSpPr>
          <p:nvPr>
            <p:ph type="ftr" sz="quarter" idx="11"/>
          </p:nvPr>
        </p:nvSpPr>
        <p:spPr/>
        <p:txBody>
          <a:bodyPr/>
          <a:lstStyle>
            <a:lvl1pPr>
              <a:defRPr/>
            </a:lvl1pPr>
          </a:lstStyle>
          <a:p>
            <a:r>
              <a:rPr lang="en-US"/>
              <a:t>Company Logo</a:t>
            </a:r>
          </a:p>
        </p:txBody>
      </p:sp>
      <p:sp>
        <p:nvSpPr>
          <p:cNvPr id="7" name="Номер слайда 6"/>
          <p:cNvSpPr>
            <a:spLocks noGrp="1"/>
          </p:cNvSpPr>
          <p:nvPr>
            <p:ph type="sldNum" sz="quarter" idx="12"/>
          </p:nvPr>
        </p:nvSpPr>
        <p:spPr/>
        <p:txBody>
          <a:bodyPr/>
          <a:lstStyle>
            <a:lvl1pPr>
              <a:defRPr/>
            </a:lvl1pPr>
          </a:lstStyle>
          <a:p>
            <a:fld id="{7D21805F-A156-45AF-86BD-55E81F2C7CD1}" type="slidenum">
              <a:rPr lang="en-US"/>
              <a:pPr/>
              <a:t>‹#›</a:t>
            </a:fld>
            <a:endParaRPr lang="en-US"/>
          </a:p>
        </p:txBody>
      </p:sp>
    </p:spTree>
    <p:extLst>
      <p:ext uri="{BB962C8B-B14F-4D97-AF65-F5344CB8AC3E}">
        <p14:creationId xmlns:p14="http://schemas.microsoft.com/office/powerpoint/2010/main" val="156413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533400"/>
            <a:ext cx="9144000" cy="6858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uk-UA"/>
          </a:p>
        </p:txBody>
      </p:sp>
      <p:sp>
        <p:nvSpPr>
          <p:cNvPr id="1040" name="Rectangle 16"/>
          <p:cNvSpPr>
            <a:spLocks noChangeArrowheads="1"/>
          </p:cNvSpPr>
          <p:nvPr/>
        </p:nvSpPr>
        <p:spPr bwMode="gray">
          <a:xfrm>
            <a:off x="0" y="457200"/>
            <a:ext cx="8229600" cy="6858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uk-UA"/>
          </a:p>
        </p:txBody>
      </p:sp>
      <p:sp>
        <p:nvSpPr>
          <p:cNvPr id="1027" name="Rectangle 3"/>
          <p:cNvSpPr>
            <a:spLocks noGrp="1" noChangeArrowheads="1"/>
          </p:cNvSpPr>
          <p:nvPr>
            <p:ph type="body" idx="1"/>
          </p:nvPr>
        </p:nvSpPr>
        <p:spPr bwMode="auto">
          <a:xfrm>
            <a:off x="457200" y="1338263"/>
            <a:ext cx="8229600" cy="509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8" name="Rectangle 4"/>
          <p:cNvSpPr>
            <a:spLocks noGrp="1" noChangeArrowheads="1"/>
          </p:cNvSpPr>
          <p:nvPr>
            <p:ph type="dt" sz="half" idx="2"/>
          </p:nvPr>
        </p:nvSpPr>
        <p:spPr bwMode="auto">
          <a:xfrm>
            <a:off x="6781800" y="269875"/>
            <a:ext cx="21336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t>www.themegallery.com</a:t>
            </a:r>
          </a:p>
        </p:txBody>
      </p:sp>
      <p:sp>
        <p:nvSpPr>
          <p:cNvPr id="1029" name="Rectangle 5"/>
          <p:cNvSpPr>
            <a:spLocks noGrp="1" noChangeArrowheads="1"/>
          </p:cNvSpPr>
          <p:nvPr>
            <p:ph type="ftr" sz="quarter" idx="3"/>
          </p:nvPr>
        </p:nvSpPr>
        <p:spPr bwMode="auto">
          <a:xfrm>
            <a:off x="5791200" y="6530975"/>
            <a:ext cx="28956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t>Company Logo</a:t>
            </a:r>
          </a:p>
        </p:txBody>
      </p:sp>
      <p:sp>
        <p:nvSpPr>
          <p:cNvPr id="1030" name="Rectangle 6"/>
          <p:cNvSpPr>
            <a:spLocks noGrp="1" noChangeArrowheads="1"/>
          </p:cNvSpPr>
          <p:nvPr>
            <p:ph type="sldNum" sz="quarter" idx="4"/>
          </p:nvPr>
        </p:nvSpPr>
        <p:spPr bwMode="auto">
          <a:xfrm>
            <a:off x="3505200" y="6553200"/>
            <a:ext cx="2133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latin typeface="+mn-lt"/>
              </a:defRPr>
            </a:lvl1pPr>
          </a:lstStyle>
          <a:p>
            <a:fld id="{1B73875E-1D3E-4855-8279-A91518E29733}" type="slidenum">
              <a:rPr lang="en-US"/>
              <a:pPr/>
              <a:t>‹#›</a:t>
            </a:fld>
            <a:endParaRPr lang="en-US"/>
          </a:p>
        </p:txBody>
      </p:sp>
      <p:sp>
        <p:nvSpPr>
          <p:cNvPr id="1026" name="Rectangle 2"/>
          <p:cNvSpPr>
            <a:spLocks noGrp="1" noChangeArrowheads="1"/>
          </p:cNvSpPr>
          <p:nvPr>
            <p:ph type="title"/>
          </p:nvPr>
        </p:nvSpPr>
        <p:spPr bwMode="white">
          <a:xfrm>
            <a:off x="838200" y="547688"/>
            <a:ext cx="73914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Verdana" pitchFamily="34" charset="0"/>
        </a:defRPr>
      </a:lvl2pPr>
      <a:lvl3pPr algn="ctr" rtl="0" eaLnBrk="1" fontAlgn="base" hangingPunct="1">
        <a:spcBef>
          <a:spcPct val="0"/>
        </a:spcBef>
        <a:spcAft>
          <a:spcPct val="0"/>
        </a:spcAft>
        <a:defRPr sz="3200" b="1">
          <a:solidFill>
            <a:schemeClr val="bg1"/>
          </a:solidFill>
          <a:latin typeface="Verdana" pitchFamily="34" charset="0"/>
        </a:defRPr>
      </a:lvl3pPr>
      <a:lvl4pPr algn="ctr" rtl="0" eaLnBrk="1" fontAlgn="base" hangingPunct="1">
        <a:spcBef>
          <a:spcPct val="0"/>
        </a:spcBef>
        <a:spcAft>
          <a:spcPct val="0"/>
        </a:spcAft>
        <a:defRPr sz="3200" b="1">
          <a:solidFill>
            <a:schemeClr val="bg1"/>
          </a:solidFill>
          <a:latin typeface="Verdana" pitchFamily="34" charset="0"/>
        </a:defRPr>
      </a:lvl4pPr>
      <a:lvl5pPr algn="ctr" rtl="0" eaLnBrk="1" fontAlgn="base" hangingPunct="1">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err="1" smtClean="0"/>
              <a:t>Notariate</a:t>
            </a:r>
            <a:r>
              <a:rPr lang="en-US" dirty="0" smtClean="0"/>
              <a:t> of Ukraine</a:t>
            </a:r>
            <a:endParaRPr lang="en-US" dirty="0"/>
          </a:p>
        </p:txBody>
      </p:sp>
      <p:sp>
        <p:nvSpPr>
          <p:cNvPr id="2051" name="Rectangle 3"/>
          <p:cNvSpPr>
            <a:spLocks noGrp="1" noChangeArrowheads="1"/>
          </p:cNvSpPr>
          <p:nvPr>
            <p:ph type="subTitle" idx="1"/>
          </p:nvPr>
        </p:nvSpPr>
        <p:spPr/>
        <p:txBody>
          <a:bodyPr/>
          <a:lstStyle/>
          <a:p>
            <a:r>
              <a:rPr lang="en-US" sz="2000" dirty="0" smtClean="0"/>
              <a:t>Educational discipline</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N</a:t>
            </a:r>
            <a:r>
              <a:rPr lang="en-US" dirty="0" smtClean="0"/>
              <a:t>otary</a:t>
            </a:r>
            <a:endParaRPr lang="uk-UA" dirty="0"/>
          </a:p>
        </p:txBody>
      </p:sp>
      <p:sp>
        <p:nvSpPr>
          <p:cNvPr id="3" name="Объект 2"/>
          <p:cNvSpPr>
            <a:spLocks noGrp="1"/>
          </p:cNvSpPr>
          <p:nvPr>
            <p:ph idx="1"/>
          </p:nvPr>
        </p:nvSpPr>
        <p:spPr/>
        <p:txBody>
          <a:bodyPr/>
          <a:lstStyle/>
          <a:p>
            <a:pPr marL="0" indent="0" algn="just">
              <a:buNone/>
            </a:pPr>
            <a:r>
              <a:rPr lang="en-US" sz="2400" dirty="0" smtClean="0"/>
              <a:t> - is </a:t>
            </a:r>
            <a:r>
              <a:rPr lang="en-US" sz="2400" dirty="0"/>
              <a:t>authorized to state individual who performs notarial activities in the public notary, public notary archive or independent professional notarial activities, including identification of law and facts of legal significance, and commit other notarial acts, by law, to provide them legal certainty.</a:t>
            </a:r>
            <a:endParaRPr lang="uk-UA" sz="2400" dirty="0"/>
          </a:p>
        </p:txBody>
      </p:sp>
    </p:spTree>
    <p:extLst>
      <p:ext uri="{BB962C8B-B14F-4D97-AF65-F5344CB8AC3E}">
        <p14:creationId xmlns:p14="http://schemas.microsoft.com/office/powerpoint/2010/main" val="147511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648"/>
            <a:ext cx="9144000" cy="720080"/>
          </a:xfrm>
        </p:spPr>
        <p:txBody>
          <a:bodyPr/>
          <a:lstStyle/>
          <a:p>
            <a:r>
              <a:rPr lang="en-US" sz="2400" dirty="0"/>
              <a:t/>
            </a:r>
            <a:br>
              <a:rPr lang="en-US" sz="2400" dirty="0"/>
            </a:br>
            <a:r>
              <a:rPr lang="en-US" sz="2400" dirty="0"/>
              <a:t>Requirements for the person who can be the notary:</a:t>
            </a:r>
            <a:endParaRPr lang="uk-UA" sz="2400" dirty="0"/>
          </a:p>
        </p:txBody>
      </p:sp>
      <p:sp>
        <p:nvSpPr>
          <p:cNvPr id="3" name="Объект 2"/>
          <p:cNvSpPr>
            <a:spLocks noGrp="1"/>
          </p:cNvSpPr>
          <p:nvPr>
            <p:ph idx="1"/>
          </p:nvPr>
        </p:nvSpPr>
        <p:spPr>
          <a:xfrm>
            <a:off x="467544" y="1628800"/>
            <a:ext cx="8229600" cy="5092700"/>
          </a:xfrm>
        </p:spPr>
        <p:txBody>
          <a:bodyPr/>
          <a:lstStyle/>
          <a:p>
            <a:pPr algn="just"/>
            <a:r>
              <a:rPr lang="en-US" sz="2400" dirty="0"/>
              <a:t>citizenship of </a:t>
            </a:r>
            <a:r>
              <a:rPr lang="en-US" sz="2400" dirty="0" smtClean="0"/>
              <a:t>Ukraine</a:t>
            </a:r>
            <a:r>
              <a:rPr lang="en-US" sz="2400" dirty="0"/>
              <a:t>;</a:t>
            </a:r>
            <a:endParaRPr lang="uk-UA" sz="2400" dirty="0" smtClean="0"/>
          </a:p>
          <a:p>
            <a:pPr algn="just"/>
            <a:r>
              <a:rPr lang="en-US" sz="2400" dirty="0" smtClean="0"/>
              <a:t>to </a:t>
            </a:r>
            <a:r>
              <a:rPr lang="en-US" sz="2400" dirty="0"/>
              <a:t>get a certificate that gives the right to engage in notarial </a:t>
            </a:r>
            <a:r>
              <a:rPr lang="en-US" sz="2400" dirty="0" smtClean="0"/>
              <a:t>activities;</a:t>
            </a:r>
            <a:endParaRPr lang="uk-UA" sz="2400" dirty="0" smtClean="0"/>
          </a:p>
          <a:p>
            <a:pPr algn="just"/>
            <a:r>
              <a:rPr lang="en-US" sz="2400" dirty="0" smtClean="0"/>
              <a:t>complete </a:t>
            </a:r>
            <a:r>
              <a:rPr lang="en-US" sz="2400" dirty="0"/>
              <a:t>higher </a:t>
            </a:r>
            <a:r>
              <a:rPr lang="en-US" sz="2400" dirty="0" smtClean="0"/>
              <a:t>legal education;</a:t>
            </a:r>
            <a:endParaRPr lang="uk-UA" sz="2400" dirty="0" smtClean="0"/>
          </a:p>
          <a:p>
            <a:pPr algn="just"/>
            <a:r>
              <a:rPr lang="en-US" sz="2400" dirty="0"/>
              <a:t>drawing up the qualifying </a:t>
            </a:r>
            <a:r>
              <a:rPr lang="en-US" sz="2400" dirty="0" smtClean="0"/>
              <a:t>examination;</a:t>
            </a:r>
            <a:endParaRPr lang="uk-UA" sz="2400" dirty="0" smtClean="0"/>
          </a:p>
          <a:p>
            <a:pPr algn="just"/>
            <a:r>
              <a:rPr lang="en-US" sz="2400" dirty="0" smtClean="0"/>
              <a:t>command </a:t>
            </a:r>
            <a:r>
              <a:rPr lang="en-US" sz="2400" dirty="0"/>
              <a:t>of the state </a:t>
            </a:r>
            <a:r>
              <a:rPr lang="en-US" sz="2400" dirty="0" smtClean="0"/>
              <a:t>language;</a:t>
            </a:r>
            <a:endParaRPr lang="uk-UA" sz="2400" dirty="0" smtClean="0"/>
          </a:p>
          <a:p>
            <a:pPr algn="just"/>
            <a:r>
              <a:rPr lang="en-US" sz="2400" dirty="0" smtClean="0"/>
              <a:t>experience </a:t>
            </a:r>
            <a:r>
              <a:rPr lang="en-US" sz="2400" dirty="0"/>
              <a:t>in the field of law no less than six years, including a notary assistant or consultant to public notaries - not less than three </a:t>
            </a:r>
            <a:r>
              <a:rPr lang="en-US" sz="2400" dirty="0" smtClean="0"/>
              <a:t>years.</a:t>
            </a:r>
            <a:endParaRPr lang="uk-UA" sz="2400" dirty="0"/>
          </a:p>
        </p:txBody>
      </p:sp>
    </p:spTree>
    <p:extLst>
      <p:ext uri="{BB962C8B-B14F-4D97-AF65-F5344CB8AC3E}">
        <p14:creationId xmlns:p14="http://schemas.microsoft.com/office/powerpoint/2010/main" val="3276105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Grp="1" noChangeArrowheads="1"/>
          </p:cNvSpPr>
          <p:nvPr>
            <p:ph type="title"/>
          </p:nvPr>
        </p:nvSpPr>
        <p:spPr/>
        <p:txBody>
          <a:bodyPr/>
          <a:lstStyle/>
          <a:p>
            <a:r>
              <a:rPr lang="en-US" sz="2800" dirty="0"/>
              <a:t/>
            </a:r>
            <a:br>
              <a:rPr lang="en-US" sz="2800" dirty="0"/>
            </a:br>
            <a:r>
              <a:rPr lang="en-US" sz="2800" dirty="0"/>
              <a:t>General rules of notarial acts are:</a:t>
            </a:r>
            <a:br>
              <a:rPr lang="en-US" sz="2800" dirty="0"/>
            </a:br>
            <a:endParaRPr lang="en-US" sz="2800" dirty="0"/>
          </a:p>
        </p:txBody>
      </p:sp>
      <p:sp>
        <p:nvSpPr>
          <p:cNvPr id="2" name="TextBox 1"/>
          <p:cNvSpPr txBox="1"/>
          <p:nvPr/>
        </p:nvSpPr>
        <p:spPr>
          <a:xfrm>
            <a:off x="755576" y="1628800"/>
            <a:ext cx="7632848" cy="2862322"/>
          </a:xfrm>
          <a:prstGeom prst="rect">
            <a:avLst/>
          </a:prstGeom>
          <a:noFill/>
        </p:spPr>
        <p:txBody>
          <a:bodyPr wrap="square" rtlCol="0">
            <a:spAutoFit/>
          </a:bodyPr>
          <a:lstStyle/>
          <a:p>
            <a:pPr marL="285750" indent="-285750" algn="just">
              <a:buFont typeface="Wingdings" pitchFamily="2" charset="2"/>
              <a:buChar char="v"/>
            </a:pPr>
            <a:r>
              <a:rPr lang="en-US" sz="2000" dirty="0"/>
              <a:t>the identification of person, which asked for a notary </a:t>
            </a:r>
            <a:r>
              <a:rPr lang="en-US" sz="2000" dirty="0" smtClean="0"/>
              <a:t>actions</a:t>
            </a:r>
            <a:endParaRPr lang="en-US" sz="2000" dirty="0"/>
          </a:p>
          <a:p>
            <a:pPr marL="285750" indent="-285750" algn="just">
              <a:buFont typeface="Wingdings" pitchFamily="2" charset="2"/>
              <a:buChar char="v"/>
            </a:pPr>
            <a:r>
              <a:rPr lang="en-US" sz="2000" dirty="0"/>
              <a:t>determining the amount of civil capacity of physical person, checking credentials of representatives of an </a:t>
            </a:r>
            <a:r>
              <a:rPr lang="en-US" sz="2000" dirty="0" smtClean="0"/>
              <a:t>individual</a:t>
            </a:r>
          </a:p>
          <a:p>
            <a:pPr marL="285750" indent="-285750" algn="just">
              <a:buFont typeface="Wingdings" pitchFamily="2" charset="2"/>
              <a:buChar char="v"/>
            </a:pPr>
            <a:r>
              <a:rPr lang="en-US" sz="2000" dirty="0"/>
              <a:t>review of civil legal capacity of a legal entity</a:t>
            </a:r>
            <a:r>
              <a:rPr lang="en-US" sz="2000" dirty="0" smtClean="0"/>
              <a:t>, </a:t>
            </a:r>
            <a:r>
              <a:rPr lang="en-US" sz="2000" dirty="0"/>
              <a:t>checking credentials of representatives of a legal </a:t>
            </a:r>
            <a:r>
              <a:rPr lang="en-US" sz="2000" dirty="0" smtClean="0"/>
              <a:t>entity</a:t>
            </a:r>
          </a:p>
          <a:p>
            <a:pPr marL="285750" indent="-285750" algn="just">
              <a:buFont typeface="Wingdings" pitchFamily="2" charset="2"/>
              <a:buChar char="v"/>
            </a:pPr>
            <a:r>
              <a:rPr lang="en-US" sz="2000" dirty="0"/>
              <a:t>determine the will and true intention of the person committing the notarial </a:t>
            </a:r>
            <a:r>
              <a:rPr lang="en-US" sz="2000" dirty="0" smtClean="0"/>
              <a:t>acts</a:t>
            </a:r>
          </a:p>
          <a:p>
            <a:pPr marL="285750" indent="-285750" algn="just">
              <a:buFont typeface="Wingdings" pitchFamily="2" charset="2"/>
              <a:buChar char="v"/>
            </a:pPr>
            <a:r>
              <a:rPr lang="en-US" sz="2000" dirty="0"/>
              <a:t>reclaim information and documents required for the commission of the notary</a:t>
            </a:r>
            <a:endParaRPr lang="uk-UA" sz="2000" dirty="0"/>
          </a:p>
        </p:txBody>
      </p:sp>
      <p:sp>
        <p:nvSpPr>
          <p:cNvPr id="3" name="TextBox 2"/>
          <p:cNvSpPr txBox="1"/>
          <p:nvPr/>
        </p:nvSpPr>
        <p:spPr>
          <a:xfrm>
            <a:off x="755576" y="4797152"/>
            <a:ext cx="7848872" cy="923330"/>
          </a:xfrm>
          <a:prstGeom prst="rect">
            <a:avLst/>
          </a:prstGeom>
          <a:noFill/>
        </p:spPr>
        <p:txBody>
          <a:bodyPr wrap="square" rtlCol="0">
            <a:spAutoFit/>
          </a:bodyPr>
          <a:lstStyle/>
          <a:p>
            <a:pPr lvl="0" algn="ctr"/>
            <a:r>
              <a:rPr lang="en-US" b="1" dirty="0"/>
              <a:t>Notarial acts who notaries commi</a:t>
            </a:r>
            <a:r>
              <a:rPr lang="en-US" dirty="0"/>
              <a:t>t </a:t>
            </a:r>
            <a:r>
              <a:rPr lang="en-US" b="1" dirty="0"/>
              <a:t>Art. 34 of Law of Ukraine "On Notary“ (</a:t>
            </a:r>
            <a:r>
              <a:rPr lang="ru-RU" b="1" dirty="0"/>
              <a:t>«</a:t>
            </a:r>
            <a:r>
              <a:rPr lang="en-US" b="1" dirty="0"/>
              <a:t>Pro </a:t>
            </a:r>
            <a:r>
              <a:rPr lang="en-US" b="1" dirty="0" err="1"/>
              <a:t>notariat</a:t>
            </a:r>
            <a:r>
              <a:rPr lang="ru-RU" b="1" dirty="0"/>
              <a:t>»</a:t>
            </a:r>
            <a:r>
              <a:rPr lang="en-US" b="1" dirty="0"/>
              <a:t>)</a:t>
            </a:r>
            <a:endParaRPr lang="uk-UA" dirty="0"/>
          </a:p>
          <a:p>
            <a:endParaRPr lang="uk-U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z="2800" dirty="0"/>
              <a:t/>
            </a:r>
            <a:br>
              <a:rPr lang="en-US" sz="2800" dirty="0"/>
            </a:br>
            <a:r>
              <a:rPr lang="en-US" sz="2800" dirty="0"/>
              <a:t>Notary secrecy</a:t>
            </a:r>
            <a:br>
              <a:rPr lang="en-US" sz="2800" dirty="0"/>
            </a:br>
            <a:endParaRPr lang="en-US" sz="2800" dirty="0"/>
          </a:p>
        </p:txBody>
      </p:sp>
      <p:sp>
        <p:nvSpPr>
          <p:cNvPr id="2" name="TextBox 1"/>
          <p:cNvSpPr txBox="1"/>
          <p:nvPr/>
        </p:nvSpPr>
        <p:spPr>
          <a:xfrm>
            <a:off x="683568" y="1772816"/>
            <a:ext cx="7704856" cy="1938992"/>
          </a:xfrm>
          <a:prstGeom prst="rect">
            <a:avLst/>
          </a:prstGeom>
          <a:noFill/>
        </p:spPr>
        <p:txBody>
          <a:bodyPr wrap="square" rtlCol="0">
            <a:spAutoFit/>
          </a:bodyPr>
          <a:lstStyle/>
          <a:p>
            <a:pPr algn="just"/>
            <a:r>
              <a:rPr lang="en-US" sz="2400" b="1" dirty="0" smtClean="0"/>
              <a:t> - Is the </a:t>
            </a:r>
            <a:r>
              <a:rPr lang="en-US" sz="2400" b="1" dirty="0"/>
              <a:t>totality of data derived during the commission of the notary or notary public appeal to the interested person, including a person of property, personal property and other rights and obligations, etc.</a:t>
            </a:r>
            <a:endParaRPr lang="uk-UA" sz="2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628800"/>
            <a:ext cx="7488832" cy="2462213"/>
          </a:xfrm>
          <a:prstGeom prst="rect">
            <a:avLst/>
          </a:prstGeom>
          <a:noFill/>
        </p:spPr>
        <p:txBody>
          <a:bodyPr wrap="square" rtlCol="0">
            <a:spAutoFit/>
          </a:bodyPr>
          <a:lstStyle/>
          <a:p>
            <a:r>
              <a:rPr lang="en-US" dirty="0" smtClean="0"/>
              <a:t> </a:t>
            </a:r>
          </a:p>
          <a:p>
            <a:endParaRPr lang="en-US" dirty="0"/>
          </a:p>
          <a:p>
            <a:pPr algn="ctr"/>
            <a:r>
              <a:rPr lang="en-US" sz="2000" b="1" dirty="0"/>
              <a:t>Learning discipline "Notary Ukraine" an important and integral part of higher education students who have chosen the legal profession, as their future responsibilities will include not only the knowledge of laws and regulations, but their use and clarifies others.</a:t>
            </a:r>
          </a:p>
          <a:p>
            <a:endParaRPr lang="uk-U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5" name="WordArt 5"/>
          <p:cNvSpPr>
            <a:spLocks noChangeArrowheads="1" noChangeShapeType="1" noTextEdit="1"/>
          </p:cNvSpPr>
          <p:nvPr/>
        </p:nvSpPr>
        <p:spPr bwMode="gray">
          <a:xfrm>
            <a:off x="2209800" y="3048000"/>
            <a:ext cx="4343400" cy="609600"/>
          </a:xfrm>
          <a:prstGeom prst="rect">
            <a:avLst/>
          </a:prstGeom>
        </p:spPr>
        <p:txBody>
          <a:bodyPr wrap="none" fromWordArt="1">
            <a:prstTxWarp prst="textDeflate">
              <a:avLst>
                <a:gd name="adj" fmla="val 0"/>
              </a:avLst>
            </a:prstTxWarp>
          </a:bodyPr>
          <a:lstStyle/>
          <a:p>
            <a:pPr algn="ctr"/>
            <a:r>
              <a:rPr lang="en-US" sz="3600" b="1" kern="10">
                <a:ln w="19050">
                  <a:solidFill>
                    <a:srgbClr val="FFFFFF"/>
                  </a:solidFill>
                  <a:round/>
                  <a:headEnd/>
                  <a:tailEnd/>
                </a:ln>
                <a:gradFill rotWithShape="1">
                  <a:gsLst>
                    <a:gs pos="0">
                      <a:schemeClr val="bg2"/>
                    </a:gs>
                    <a:gs pos="100000">
                      <a:schemeClr val="bg2">
                        <a:gamma/>
                        <a:shade val="46275"/>
                        <a:invGamma/>
                      </a:schemeClr>
                    </a:gs>
                  </a:gsLst>
                  <a:lin ang="0" scaled="1"/>
                </a:gradFill>
                <a:effectLst>
                  <a:outerShdw dist="71842" dir="2700000" algn="ctr" rotWithShape="0">
                    <a:schemeClr val="tx1">
                      <a:alpha val="50000"/>
                    </a:schemeClr>
                  </a:outerShdw>
                </a:effectLst>
                <a:latin typeface="Arial"/>
                <a:cs typeface="Arial"/>
              </a:rPr>
              <a:t>Thank You !</a:t>
            </a:r>
            <a:endParaRPr lang="uk-UA" sz="3600" b="1" kern="10">
              <a:ln w="19050">
                <a:solidFill>
                  <a:srgbClr val="FFFFFF"/>
                </a:solidFill>
                <a:round/>
                <a:headEnd/>
                <a:tailEnd/>
              </a:ln>
              <a:gradFill rotWithShape="1">
                <a:gsLst>
                  <a:gs pos="0">
                    <a:schemeClr val="bg2"/>
                  </a:gs>
                  <a:gs pos="100000">
                    <a:schemeClr val="bg2">
                      <a:gamma/>
                      <a:shade val="46275"/>
                      <a:invGamma/>
                    </a:schemeClr>
                  </a:gs>
                </a:gsLst>
                <a:lin ang="0" scaled="1"/>
              </a:gradFill>
              <a:effectLst>
                <a:outerShdw dist="71842" dir="2700000" algn="ctr" rotWithShape="0">
                  <a:schemeClr val="tx1">
                    <a:alpha val="50000"/>
                  </a:scheme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7045"/>
                                        </p:tgtEl>
                                        <p:attrNameLst>
                                          <p:attrName>style.visibility</p:attrName>
                                        </p:attrNameLst>
                                      </p:cBhvr>
                                      <p:to>
                                        <p:strVal val="visible"/>
                                      </p:to>
                                    </p:set>
                                    <p:anim calcmode="lin" valueType="num">
                                      <p:cBhvr>
                                        <p:cTn id="7" dur="500" fill="hold"/>
                                        <p:tgtEl>
                                          <p:spTgt spid="87045"/>
                                        </p:tgtEl>
                                        <p:attrNameLst>
                                          <p:attrName>ppt_w</p:attrName>
                                        </p:attrNameLst>
                                      </p:cBhvr>
                                      <p:tavLst>
                                        <p:tav tm="0">
                                          <p:val>
                                            <p:fltVal val="0"/>
                                          </p:val>
                                        </p:tav>
                                        <p:tav tm="100000">
                                          <p:val>
                                            <p:strVal val="#ppt_w"/>
                                          </p:val>
                                        </p:tav>
                                      </p:tavLst>
                                    </p:anim>
                                    <p:anim calcmode="lin" valueType="num">
                                      <p:cBhvr>
                                        <p:cTn id="8" dur="500" fill="hold"/>
                                        <p:tgtEl>
                                          <p:spTgt spid="87045"/>
                                        </p:tgtEl>
                                        <p:attrNameLst>
                                          <p:attrName>ppt_h</p:attrName>
                                        </p:attrNameLst>
                                      </p:cBhvr>
                                      <p:tavLst>
                                        <p:tav tm="0">
                                          <p:val>
                                            <p:fltVal val="0"/>
                                          </p:val>
                                        </p:tav>
                                        <p:tav tm="100000">
                                          <p:val>
                                            <p:strVal val="#ppt_h"/>
                                          </p:val>
                                        </p:tav>
                                      </p:tavLst>
                                    </p:anim>
                                    <p:animEffect transition="in" filter="fade">
                                      <p:cBhvr>
                                        <p:cTn id="9" dur="500"/>
                                        <p:tgtEl>
                                          <p:spTgt spid="8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sz="2800" dirty="0" smtClean="0"/>
              <a:t>Legal definition of </a:t>
            </a:r>
            <a:r>
              <a:rPr lang="en-US" sz="2800" dirty="0" err="1" smtClean="0"/>
              <a:t>notariate</a:t>
            </a:r>
            <a:endParaRPr lang="en-US" sz="2800" dirty="0">
              <a:solidFill>
                <a:schemeClr val="accent1"/>
              </a:solidFill>
            </a:endParaRPr>
          </a:p>
        </p:txBody>
      </p:sp>
      <p:sp>
        <p:nvSpPr>
          <p:cNvPr id="2" name="TextBox 1"/>
          <p:cNvSpPr txBox="1"/>
          <p:nvPr/>
        </p:nvSpPr>
        <p:spPr>
          <a:xfrm>
            <a:off x="539552" y="1988840"/>
            <a:ext cx="8280920" cy="1569660"/>
          </a:xfrm>
          <a:prstGeom prst="rect">
            <a:avLst/>
          </a:prstGeom>
          <a:noFill/>
        </p:spPr>
        <p:txBody>
          <a:bodyPr wrap="square" rtlCol="0">
            <a:spAutoFit/>
          </a:bodyPr>
          <a:lstStyle/>
          <a:p>
            <a:pPr algn="ctr"/>
            <a:r>
              <a:rPr lang="en-US" sz="2400" b="1" dirty="0" smtClean="0"/>
              <a:t>It is a system of authorities and officials, which has the responsibility to certify the rights and the facts of legal significance, and perform other notarial acts, by law, to provide them with legal certainty.</a:t>
            </a:r>
            <a:endParaRPr lang="uk-UA"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899592" y="764704"/>
            <a:ext cx="7391400" cy="563562"/>
          </a:xfrm>
        </p:spPr>
        <p:txBody>
          <a:bodyPr/>
          <a:lstStyle/>
          <a:p>
            <a:r>
              <a:rPr lang="en-US" sz="2800" dirty="0" smtClean="0"/>
              <a:t>The four values of this notion</a:t>
            </a:r>
            <a:br>
              <a:rPr lang="en-US" sz="2800" dirty="0" smtClean="0"/>
            </a:br>
            <a:endParaRPr lang="en-US" sz="2800" dirty="0"/>
          </a:p>
        </p:txBody>
      </p:sp>
      <p:graphicFrame>
        <p:nvGraphicFramePr>
          <p:cNvPr id="2" name="Схема 1"/>
          <p:cNvGraphicFramePr/>
          <p:nvPr>
            <p:extLst>
              <p:ext uri="{D42A27DB-BD31-4B8C-83A1-F6EECF244321}">
                <p14:modId xmlns:p14="http://schemas.microsoft.com/office/powerpoint/2010/main" val="3491980813"/>
              </p:ext>
            </p:extLst>
          </p:nvPr>
        </p:nvGraphicFramePr>
        <p:xfrm>
          <a:off x="838200" y="1644650"/>
          <a:ext cx="7605713"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27938" y="404664"/>
            <a:ext cx="9008558" cy="792088"/>
          </a:xfrm>
        </p:spPr>
        <p:txBody>
          <a:bodyPr/>
          <a:lstStyle/>
          <a:p>
            <a:r>
              <a:rPr lang="en-US" sz="2000" dirty="0" smtClean="0">
                <a:effectLst/>
              </a:rPr>
              <a:t/>
            </a:r>
            <a:br>
              <a:rPr lang="en-US" sz="2000" dirty="0" smtClean="0">
                <a:effectLst/>
              </a:rPr>
            </a:br>
            <a:r>
              <a:rPr lang="en-US" sz="2000" dirty="0" smtClean="0">
                <a:effectLst/>
              </a:rPr>
              <a:t>Characteristic features of </a:t>
            </a:r>
            <a:r>
              <a:rPr lang="en-US" sz="2000" dirty="0" err="1" smtClean="0">
                <a:effectLst/>
              </a:rPr>
              <a:t>notariate</a:t>
            </a:r>
            <a:r>
              <a:rPr lang="en-US" sz="2000" dirty="0" smtClean="0">
                <a:effectLst/>
              </a:rPr>
              <a:t> as a legal institution:</a:t>
            </a:r>
            <a:endParaRPr lang="en-US" sz="2000" dirty="0">
              <a:effectLst/>
            </a:endParaRPr>
          </a:p>
        </p:txBody>
      </p:sp>
      <p:sp>
        <p:nvSpPr>
          <p:cNvPr id="70664" name="AutoShape 8"/>
          <p:cNvSpPr>
            <a:spLocks noChangeAspect="1" noChangeArrowheads="1" noTextEdit="1"/>
          </p:cNvSpPr>
          <p:nvPr/>
        </p:nvSpPr>
        <p:spPr bwMode="gray">
          <a:xfrm flipH="1">
            <a:off x="4868863" y="3252788"/>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uk-UA"/>
          </a:p>
        </p:txBody>
      </p:sp>
      <p:graphicFrame>
        <p:nvGraphicFramePr>
          <p:cNvPr id="3" name="Схема 2"/>
          <p:cNvGraphicFramePr/>
          <p:nvPr>
            <p:extLst>
              <p:ext uri="{D42A27DB-BD31-4B8C-83A1-F6EECF244321}">
                <p14:modId xmlns:p14="http://schemas.microsoft.com/office/powerpoint/2010/main" val="310700132"/>
              </p:ext>
            </p:extLst>
          </p:nvPr>
        </p:nvGraphicFramePr>
        <p:xfrm>
          <a:off x="471044" y="1484784"/>
          <a:ext cx="8349428"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251520" y="547688"/>
            <a:ext cx="8640960" cy="563562"/>
          </a:xfrm>
        </p:spPr>
        <p:txBody>
          <a:bodyPr/>
          <a:lstStyle/>
          <a:p>
            <a:r>
              <a:rPr lang="en-US" sz="2400" dirty="0" smtClean="0"/>
              <a:t>The functions of </a:t>
            </a:r>
            <a:r>
              <a:rPr lang="en-US" sz="2400" dirty="0" err="1" smtClean="0"/>
              <a:t>notariate</a:t>
            </a:r>
            <a:r>
              <a:rPr lang="en-US" sz="2400" dirty="0" smtClean="0"/>
              <a:t> as a law enforcement and human rights institutions:</a:t>
            </a:r>
            <a:endParaRPr lang="en-US" sz="2400" dirty="0"/>
          </a:p>
        </p:txBody>
      </p:sp>
      <p:graphicFrame>
        <p:nvGraphicFramePr>
          <p:cNvPr id="3" name="Схема 2"/>
          <p:cNvGraphicFramePr/>
          <p:nvPr>
            <p:extLst>
              <p:ext uri="{D42A27DB-BD31-4B8C-83A1-F6EECF244321}">
                <p14:modId xmlns:p14="http://schemas.microsoft.com/office/powerpoint/2010/main" val="2401673546"/>
              </p:ext>
            </p:extLst>
          </p:nvPr>
        </p:nvGraphicFramePr>
        <p:xfrm>
          <a:off x="-396552" y="1412776"/>
          <a:ext cx="9793088"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sz="2800" dirty="0" smtClean="0"/>
              <a:t>Notarial process</a:t>
            </a:r>
            <a:endParaRPr lang="en-US" sz="1600" dirty="0"/>
          </a:p>
        </p:txBody>
      </p:sp>
      <p:sp>
        <p:nvSpPr>
          <p:cNvPr id="2" name="TextBox 1"/>
          <p:cNvSpPr txBox="1"/>
          <p:nvPr/>
        </p:nvSpPr>
        <p:spPr>
          <a:xfrm>
            <a:off x="827584" y="1700808"/>
            <a:ext cx="7920880" cy="3323987"/>
          </a:xfrm>
          <a:prstGeom prst="rect">
            <a:avLst/>
          </a:prstGeom>
          <a:noFill/>
        </p:spPr>
        <p:txBody>
          <a:bodyPr wrap="square" rtlCol="0">
            <a:spAutoFit/>
          </a:bodyPr>
          <a:lstStyle/>
          <a:p>
            <a:pPr algn="just"/>
            <a:r>
              <a:rPr lang="en-US" sz="2400" b="1" dirty="0" smtClean="0"/>
              <a:t>It is activity of notary bodies regulated by notarial rules of procedural law and carried in a specific judicial order.</a:t>
            </a:r>
          </a:p>
          <a:p>
            <a:pPr algn="just"/>
            <a:endParaRPr lang="en-US" sz="2400" b="1" dirty="0" smtClean="0">
              <a:effectLst/>
            </a:endParaRPr>
          </a:p>
          <a:p>
            <a:pPr algn="just"/>
            <a:r>
              <a:rPr lang="en-US" sz="2400" b="1" dirty="0" smtClean="0">
                <a:solidFill>
                  <a:srgbClr val="FF0000"/>
                </a:solidFill>
                <a:effectLst/>
              </a:rPr>
              <a:t>The purpose of the notarial process </a:t>
            </a:r>
            <a:r>
              <a:rPr lang="en-US" sz="2400" b="1" dirty="0" smtClean="0">
                <a:effectLst/>
              </a:rPr>
              <a:t>- providing public relations form prescribed by law, which has to protect and guard the rights and interests of individuals and legal entities.</a:t>
            </a:r>
          </a:p>
          <a:p>
            <a:endParaRPr lang="uk-U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z="2800" dirty="0" smtClean="0"/>
              <a:t>Stages</a:t>
            </a:r>
            <a:endParaRPr lang="en-US" sz="2800" dirty="0"/>
          </a:p>
        </p:txBody>
      </p:sp>
      <p:graphicFrame>
        <p:nvGraphicFramePr>
          <p:cNvPr id="3" name="Схема 2"/>
          <p:cNvGraphicFramePr/>
          <p:nvPr>
            <p:extLst>
              <p:ext uri="{D42A27DB-BD31-4B8C-83A1-F6EECF244321}">
                <p14:modId xmlns:p14="http://schemas.microsoft.com/office/powerpoint/2010/main" val="373826282"/>
              </p:ext>
            </p:extLst>
          </p:nvPr>
        </p:nvGraphicFramePr>
        <p:xfrm>
          <a:off x="467544" y="1700808"/>
          <a:ext cx="8352928"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55576" y="2595682"/>
            <a:ext cx="648072" cy="40011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1.</a:t>
            </a:r>
            <a:endParaRPr lang="uk-UA"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TextBox 4"/>
          <p:cNvSpPr txBox="1"/>
          <p:nvPr/>
        </p:nvSpPr>
        <p:spPr>
          <a:xfrm>
            <a:off x="2627784" y="2595682"/>
            <a:ext cx="792088" cy="400110"/>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a:t>
            </a:r>
            <a:endParaRPr lang="uk-UA"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6" name="TextBox 5"/>
          <p:cNvSpPr txBox="1"/>
          <p:nvPr/>
        </p:nvSpPr>
        <p:spPr>
          <a:xfrm>
            <a:off x="4427984" y="2595682"/>
            <a:ext cx="864096" cy="400110"/>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3.</a:t>
            </a:r>
            <a:endParaRPr lang="uk-UA"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TextBox 6"/>
          <p:cNvSpPr txBox="1"/>
          <p:nvPr/>
        </p:nvSpPr>
        <p:spPr>
          <a:xfrm>
            <a:off x="6228184" y="2595682"/>
            <a:ext cx="792088" cy="400110"/>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4.</a:t>
            </a:r>
            <a:endParaRPr lang="uk-UA"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TextBox 7"/>
          <p:cNvSpPr txBox="1"/>
          <p:nvPr/>
        </p:nvSpPr>
        <p:spPr>
          <a:xfrm>
            <a:off x="7977293" y="2595682"/>
            <a:ext cx="720080" cy="400110"/>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5.</a:t>
            </a:r>
            <a:endParaRPr lang="uk-UA"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z="3600" dirty="0" smtClean="0"/>
              <a:t>Principles</a:t>
            </a:r>
            <a:endParaRPr lang="en-US" sz="2000" dirty="0"/>
          </a:p>
        </p:txBody>
      </p:sp>
      <p:sp>
        <p:nvSpPr>
          <p:cNvPr id="74755" name="Line 3"/>
          <p:cNvSpPr>
            <a:spLocks noChangeShapeType="1"/>
          </p:cNvSpPr>
          <p:nvPr/>
        </p:nvSpPr>
        <p:spPr bwMode="gray">
          <a:xfrm flipH="1">
            <a:off x="873125" y="5621338"/>
            <a:ext cx="165735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56" name="Line 4"/>
          <p:cNvSpPr>
            <a:spLocks noChangeShapeType="1"/>
          </p:cNvSpPr>
          <p:nvPr/>
        </p:nvSpPr>
        <p:spPr bwMode="gray">
          <a:xfrm flipH="1">
            <a:off x="873125" y="4783138"/>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57" name="Line 5"/>
          <p:cNvSpPr>
            <a:spLocks noChangeShapeType="1"/>
          </p:cNvSpPr>
          <p:nvPr/>
        </p:nvSpPr>
        <p:spPr bwMode="gray">
          <a:xfrm flipH="1">
            <a:off x="873125" y="3952875"/>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58" name="Line 6"/>
          <p:cNvSpPr>
            <a:spLocks noChangeShapeType="1"/>
          </p:cNvSpPr>
          <p:nvPr/>
        </p:nvSpPr>
        <p:spPr bwMode="gray">
          <a:xfrm flipH="1">
            <a:off x="873125" y="3124200"/>
            <a:ext cx="4165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59" name="Line 7"/>
          <p:cNvSpPr>
            <a:spLocks noChangeShapeType="1"/>
          </p:cNvSpPr>
          <p:nvPr/>
        </p:nvSpPr>
        <p:spPr bwMode="gray">
          <a:xfrm flipH="1" flipV="1">
            <a:off x="873125" y="2282825"/>
            <a:ext cx="50339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60" name="Line 8"/>
          <p:cNvSpPr>
            <a:spLocks noChangeShapeType="1"/>
          </p:cNvSpPr>
          <p:nvPr/>
        </p:nvSpPr>
        <p:spPr bwMode="gray">
          <a:xfrm>
            <a:off x="1025525" y="2276475"/>
            <a:ext cx="0" cy="87153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61" name="Line 9"/>
          <p:cNvSpPr>
            <a:spLocks noChangeShapeType="1"/>
          </p:cNvSpPr>
          <p:nvPr/>
        </p:nvSpPr>
        <p:spPr bwMode="gray">
          <a:xfrm>
            <a:off x="1025525" y="3148013"/>
            <a:ext cx="0" cy="81756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62" name="Line 10"/>
          <p:cNvSpPr>
            <a:spLocks noChangeShapeType="1"/>
          </p:cNvSpPr>
          <p:nvPr/>
        </p:nvSpPr>
        <p:spPr bwMode="gray">
          <a:xfrm>
            <a:off x="1025525" y="3965575"/>
            <a:ext cx="0" cy="81597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63" name="Line 11"/>
          <p:cNvSpPr>
            <a:spLocks noChangeShapeType="1"/>
          </p:cNvSpPr>
          <p:nvPr/>
        </p:nvSpPr>
        <p:spPr bwMode="gray">
          <a:xfrm>
            <a:off x="1025525" y="4783138"/>
            <a:ext cx="0" cy="81597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uk-UA"/>
          </a:p>
        </p:txBody>
      </p:sp>
      <p:sp>
        <p:nvSpPr>
          <p:cNvPr id="74764" name="Text Box 12"/>
          <p:cNvSpPr txBox="1">
            <a:spLocks noChangeArrowheads="1"/>
          </p:cNvSpPr>
          <p:nvPr/>
        </p:nvSpPr>
        <p:spPr bwMode="gray">
          <a:xfrm>
            <a:off x="1177925" y="2600325"/>
            <a:ext cx="29306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1200" b="1" dirty="0" smtClean="0">
                <a:latin typeface="+mj-lt"/>
              </a:rPr>
              <a:t>The principle of reasonableness</a:t>
            </a:r>
            <a:endParaRPr lang="en-US" sz="1200" b="1" dirty="0">
              <a:latin typeface="+mj-lt"/>
            </a:endParaRPr>
          </a:p>
        </p:txBody>
      </p:sp>
      <p:sp>
        <p:nvSpPr>
          <p:cNvPr id="74765" name="Text Box 13"/>
          <p:cNvSpPr txBox="1">
            <a:spLocks noChangeArrowheads="1"/>
          </p:cNvSpPr>
          <p:nvPr/>
        </p:nvSpPr>
        <p:spPr bwMode="gray">
          <a:xfrm>
            <a:off x="1177925" y="3427413"/>
            <a:ext cx="258756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1200" b="1" dirty="0" smtClean="0">
                <a:latin typeface="Verdana" pitchFamily="34" charset="0"/>
              </a:rPr>
              <a:t>The principle of impartiality</a:t>
            </a:r>
            <a:endParaRPr lang="en-US" sz="1200" b="1" dirty="0">
              <a:latin typeface="Verdana" pitchFamily="34" charset="0"/>
            </a:endParaRPr>
          </a:p>
        </p:txBody>
      </p:sp>
      <p:sp>
        <p:nvSpPr>
          <p:cNvPr id="74766" name="Text Box 14"/>
          <p:cNvSpPr txBox="1">
            <a:spLocks noChangeArrowheads="1"/>
          </p:cNvSpPr>
          <p:nvPr/>
        </p:nvSpPr>
        <p:spPr bwMode="gray">
          <a:xfrm>
            <a:off x="1025525" y="4291013"/>
            <a:ext cx="746229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1200" b="1" dirty="0" smtClean="0">
                <a:latin typeface="Verdana" pitchFamily="34" charset="0"/>
              </a:rPr>
              <a:t>   The principle of assistance to persons in exercise of their rights and legal interests</a:t>
            </a:r>
            <a:endParaRPr lang="en-US" sz="1200" b="1" dirty="0">
              <a:latin typeface="Verdana" pitchFamily="34" charset="0"/>
            </a:endParaRPr>
          </a:p>
        </p:txBody>
      </p:sp>
      <p:sp>
        <p:nvSpPr>
          <p:cNvPr id="74767" name="Text Box 15"/>
          <p:cNvSpPr txBox="1">
            <a:spLocks noChangeArrowheads="1"/>
          </p:cNvSpPr>
          <p:nvPr/>
        </p:nvSpPr>
        <p:spPr bwMode="gray">
          <a:xfrm>
            <a:off x="1177925" y="5097463"/>
            <a:ext cx="446308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1200" b="1" dirty="0" smtClean="0">
                <a:latin typeface="Verdana" pitchFamily="34" charset="0"/>
              </a:rPr>
              <a:t>The principle of obtaining secrecy of notarial acts</a:t>
            </a:r>
            <a:endParaRPr lang="en-US" sz="1200" b="1" dirty="0">
              <a:latin typeface="Verdana" pitchFamily="34" charset="0"/>
            </a:endParaRPr>
          </a:p>
        </p:txBody>
      </p:sp>
      <p:sp>
        <p:nvSpPr>
          <p:cNvPr id="2" name="TextBox 1"/>
          <p:cNvSpPr txBox="1"/>
          <p:nvPr/>
        </p:nvSpPr>
        <p:spPr>
          <a:xfrm>
            <a:off x="1177925" y="1844824"/>
            <a:ext cx="4330179" cy="276999"/>
          </a:xfrm>
          <a:prstGeom prst="rect">
            <a:avLst/>
          </a:prstGeom>
          <a:noFill/>
        </p:spPr>
        <p:txBody>
          <a:bodyPr wrap="square" rtlCol="0">
            <a:spAutoFit/>
          </a:bodyPr>
          <a:lstStyle/>
          <a:p>
            <a:r>
              <a:rPr lang="en-US" sz="1200" b="1" dirty="0" smtClean="0">
                <a:latin typeface="+mj-lt"/>
              </a:rPr>
              <a:t>The principle of legality</a:t>
            </a:r>
            <a:endParaRPr lang="uk-UA" sz="1200" b="1" dirty="0">
              <a:latin typeface="+mj-lt"/>
            </a:endParaRPr>
          </a:p>
        </p:txBody>
      </p:sp>
      <p:sp>
        <p:nvSpPr>
          <p:cNvPr id="3" name="TextBox 2"/>
          <p:cNvSpPr txBox="1"/>
          <p:nvPr/>
        </p:nvSpPr>
        <p:spPr>
          <a:xfrm>
            <a:off x="1177925" y="5790472"/>
            <a:ext cx="4575448" cy="276999"/>
          </a:xfrm>
          <a:prstGeom prst="rect">
            <a:avLst/>
          </a:prstGeom>
          <a:noFill/>
        </p:spPr>
        <p:txBody>
          <a:bodyPr wrap="square" rtlCol="0">
            <a:spAutoFit/>
          </a:bodyPr>
          <a:lstStyle/>
          <a:p>
            <a:r>
              <a:rPr lang="en-US" sz="1200" b="1" dirty="0" smtClean="0">
                <a:latin typeface="+mj-lt"/>
              </a:rPr>
              <a:t>The principle of national language.</a:t>
            </a:r>
            <a:endParaRPr lang="uk-UA" sz="1200" b="1" dirty="0">
              <a:latin typeface="+mj-lt"/>
            </a:endParaRPr>
          </a:p>
        </p:txBody>
      </p:sp>
      <p:cxnSp>
        <p:nvCxnSpPr>
          <p:cNvPr id="5" name="Прямая со стрелкой 4"/>
          <p:cNvCxnSpPr/>
          <p:nvPr/>
        </p:nvCxnSpPr>
        <p:spPr>
          <a:xfrm flipV="1">
            <a:off x="1025525" y="1700808"/>
            <a:ext cx="0" cy="5756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1025525" y="5622925"/>
            <a:ext cx="0" cy="6143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79512" y="547688"/>
            <a:ext cx="8964488" cy="577056"/>
          </a:xfrm>
        </p:spPr>
        <p:txBody>
          <a:bodyPr/>
          <a:lstStyle/>
          <a:p>
            <a:r>
              <a:rPr lang="en-US" sz="2400" dirty="0"/>
              <a:t> </a:t>
            </a:r>
            <a:r>
              <a:rPr lang="en-US" sz="2400" dirty="0" smtClean="0"/>
              <a:t>The </a:t>
            </a:r>
            <a:r>
              <a:rPr lang="en-US" sz="2400" dirty="0"/>
              <a:t>system of bodies and  those who commit notarial acts</a:t>
            </a:r>
            <a:endParaRPr lang="en-US" sz="1400" dirty="0"/>
          </a:p>
        </p:txBody>
      </p:sp>
      <p:graphicFrame>
        <p:nvGraphicFramePr>
          <p:cNvPr id="4" name="Схема 3"/>
          <p:cNvGraphicFramePr/>
          <p:nvPr>
            <p:extLst>
              <p:ext uri="{D42A27DB-BD31-4B8C-83A1-F6EECF244321}">
                <p14:modId xmlns:p14="http://schemas.microsoft.com/office/powerpoint/2010/main" val="4132621242"/>
              </p:ext>
            </p:extLst>
          </p:nvPr>
        </p:nvGraphicFramePr>
        <p:xfrm>
          <a:off x="899592" y="1484784"/>
          <a:ext cx="7704856"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For_presenatations_in_English">
  <a:themeElements>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fontScheme name="sample">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000066"/>
        </a:dk1>
        <a:lt1>
          <a:srgbClr val="FFFFFF"/>
        </a:lt1>
        <a:dk2>
          <a:srgbClr val="40297B"/>
        </a:dk2>
        <a:lt2>
          <a:srgbClr val="DDDDDD"/>
        </a:lt2>
        <a:accent1>
          <a:srgbClr val="35978E"/>
        </a:accent1>
        <a:accent2>
          <a:srgbClr val="1E86E4"/>
        </a:accent2>
        <a:accent3>
          <a:srgbClr val="FFFFFF"/>
        </a:accent3>
        <a:accent4>
          <a:srgbClr val="000056"/>
        </a:accent4>
        <a:accent5>
          <a:srgbClr val="AEC9C6"/>
        </a:accent5>
        <a:accent6>
          <a:srgbClr val="1A79CF"/>
        </a:accent6>
        <a:hlink>
          <a:srgbClr val="9CAA32"/>
        </a:hlink>
        <a:folHlink>
          <a:srgbClr val="ACB3D0"/>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0F5ABD"/>
        </a:dk2>
        <a:lt2>
          <a:srgbClr val="DDDDDD"/>
        </a:lt2>
        <a:accent1>
          <a:srgbClr val="7061C9"/>
        </a:accent1>
        <a:accent2>
          <a:srgbClr val="53BB9B"/>
        </a:accent2>
        <a:accent3>
          <a:srgbClr val="FFFFFF"/>
        </a:accent3>
        <a:accent4>
          <a:srgbClr val="000056"/>
        </a:accent4>
        <a:accent5>
          <a:srgbClr val="BBB7E1"/>
        </a:accent5>
        <a:accent6>
          <a:srgbClr val="4AA98C"/>
        </a:accent6>
        <a:hlink>
          <a:srgbClr val="57B2D7"/>
        </a:hlink>
        <a:folHlink>
          <a:srgbClr val="BCC8AC"/>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For_presenatations_in_English</Template>
  <TotalTime>121</TotalTime>
  <Words>643</Words>
  <Application>Microsoft Office PowerPoint</Application>
  <PresentationFormat>Экран (4:3)</PresentationFormat>
  <Paragraphs>70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For_presenatations_in_English</vt:lpstr>
      <vt:lpstr>Notariate of Ukraine</vt:lpstr>
      <vt:lpstr>Legal definition of notariate</vt:lpstr>
      <vt:lpstr>The four values of this notion </vt:lpstr>
      <vt:lpstr> Characteristic features of notariate as a legal institution:</vt:lpstr>
      <vt:lpstr>The functions of notariate as a law enforcement and human rights institutions:</vt:lpstr>
      <vt:lpstr>Notarial process</vt:lpstr>
      <vt:lpstr>Stages</vt:lpstr>
      <vt:lpstr>Principles</vt:lpstr>
      <vt:lpstr> The system of bodies and  those who commit notarial acts</vt:lpstr>
      <vt:lpstr>Notary</vt:lpstr>
      <vt:lpstr> Requirements for the person who can be the notary:</vt:lpstr>
      <vt:lpstr> General rules of notarial acts are: </vt:lpstr>
      <vt:lpstr> Notary secrecy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Notariate of Ukraine</dc:title>
  <dc:creator>Charlie</dc:creator>
  <cp:lastModifiedBy>Charlie</cp:lastModifiedBy>
  <cp:revision>11</cp:revision>
  <dcterms:created xsi:type="dcterms:W3CDTF">2014-04-06T16:54:39Z</dcterms:created>
  <dcterms:modified xsi:type="dcterms:W3CDTF">2014-04-07T15:39:49Z</dcterms:modified>
</cp:coreProperties>
</file>