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5BB8773C-DE04-4E5C-A1C9-73BC45ED41A1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6D4831C-30CF-4437-A563-87BCFF0F3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872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773C-DE04-4E5C-A1C9-73BC45ED41A1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831C-30CF-4437-A563-87BCFF0F3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78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BB8773C-DE04-4E5C-A1C9-73BC45ED41A1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6D4831C-30CF-4437-A563-87BCFF0F3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572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BB8773C-DE04-4E5C-A1C9-73BC45ED41A1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6D4831C-30CF-4437-A563-87BCFF0F394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4379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BB8773C-DE04-4E5C-A1C9-73BC45ED41A1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6D4831C-30CF-4437-A563-87BCFF0F3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909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773C-DE04-4E5C-A1C9-73BC45ED41A1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831C-30CF-4437-A563-87BCFF0F3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579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773C-DE04-4E5C-A1C9-73BC45ED41A1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831C-30CF-4437-A563-87BCFF0F3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129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773C-DE04-4E5C-A1C9-73BC45ED41A1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831C-30CF-4437-A563-87BCFF0F3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334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BB8773C-DE04-4E5C-A1C9-73BC45ED41A1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6D4831C-30CF-4437-A563-87BCFF0F3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89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773C-DE04-4E5C-A1C9-73BC45ED41A1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831C-30CF-4437-A563-87BCFF0F3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449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BB8773C-DE04-4E5C-A1C9-73BC45ED41A1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6D4831C-30CF-4437-A563-87BCFF0F3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739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773C-DE04-4E5C-A1C9-73BC45ED41A1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831C-30CF-4437-A563-87BCFF0F3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19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773C-DE04-4E5C-A1C9-73BC45ED41A1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831C-30CF-4437-A563-87BCFF0F3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05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773C-DE04-4E5C-A1C9-73BC45ED41A1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831C-30CF-4437-A563-87BCFF0F3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38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773C-DE04-4E5C-A1C9-73BC45ED41A1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831C-30CF-4437-A563-87BCFF0F3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100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773C-DE04-4E5C-A1C9-73BC45ED41A1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831C-30CF-4437-A563-87BCFF0F3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52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773C-DE04-4E5C-A1C9-73BC45ED41A1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831C-30CF-4437-A563-87BCFF0F3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00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8773C-DE04-4E5C-A1C9-73BC45ED41A1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4831C-30CF-4437-A563-87BCFF0F3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0620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туризму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ЯК ФУНКЦІЯ МЕНЕДЖМЕНТУ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036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виражають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 заходи: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організаційно-методичну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Змістово-технологічні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контрольованого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Узагальнюючо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коригуючі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при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0712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справ,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плану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розробленої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вартісні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8062" y="2057401"/>
            <a:ext cx="10818137" cy="37096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туристичній та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готельно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-ресторанній сферах це можуть бути:</a:t>
            </a:r>
          </a:p>
          <a:p>
            <a:pPr marL="0" indent="0">
              <a:buNone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рентабельності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кон’юнктура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кожному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конкурентоспроможність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кожного виду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(характер,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маркетингу.</a:t>
            </a:r>
          </a:p>
        </p:txBody>
      </p:sp>
    </p:spTree>
    <p:extLst>
      <p:ext uri="{BB962C8B-B14F-4D97-AF65-F5344CB8AC3E}">
        <p14:creationId xmlns:p14="http://schemas.microsoft.com/office/powerpoint/2010/main" val="1425408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597529"/>
            <a:ext cx="8610600" cy="1459872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778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першому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обирають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контрольованих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звіту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роботу. 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другому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обирають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збір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облікових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замірів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обчислюються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згрупування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аналітичні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графіки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діаграми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розкрити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суть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провести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спрогнозувати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Третій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бажаних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контрольованого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коригуючого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081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управлінської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керівництву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вірності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здійснених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поточних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коректив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97147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виступати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відомчі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громадські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колективні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колегіальні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лінійний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функціональний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туристичного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готельно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-ресторанного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0998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є: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місія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структурних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виконавців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9145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є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місії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32925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057402"/>
            <a:ext cx="10820400" cy="4596896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постійність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поєднання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зверху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контролю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знизу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гласність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масовість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дієвість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35361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контролю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Попередній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функцію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менеджменту «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необхідному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 контролю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тому,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фактичного початку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43342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контролю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Поточний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ході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Найчастіше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традиційно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прерогативою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безпосереднього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28071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контролю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329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межах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підсумкового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того, як робота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контрольованої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зворотній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Підсумковий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запізно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того,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відреагувати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момент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−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підсумковий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підсумковий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суцільний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контролю, як правило,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великого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6317831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60</TotalTime>
  <Words>597</Words>
  <Application>Microsoft Office PowerPoint</Application>
  <PresentationFormat>Широкоэкранный</PresentationFormat>
  <Paragraphs>42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Times New Roman</vt:lpstr>
      <vt:lpstr>След самолета</vt:lpstr>
      <vt:lpstr>Менеджмент туризму</vt:lpstr>
      <vt:lpstr>Контроль</vt:lpstr>
      <vt:lpstr>Суб’єктами контролю</vt:lpstr>
      <vt:lpstr>Об’єктами контролю є: </vt:lpstr>
      <vt:lpstr>Отже, Основним завданням контролю є</vt:lpstr>
      <vt:lpstr>принципи здійснення контролю</vt:lpstr>
      <vt:lpstr>Види контролю</vt:lpstr>
      <vt:lpstr>Види контролю</vt:lpstr>
      <vt:lpstr>Види контролю</vt:lpstr>
      <vt:lpstr>Суть процесу контролю виражають здійснювані ним заходи:</vt:lpstr>
      <vt:lpstr>Для оцінки стану справ, виявлення тенденції і можливих відхилень від плану чи розробленої програми діяльності, суб’єкти контролю використовують певні відносні, вартісні й натуральні показники.</vt:lpstr>
      <vt:lpstr>Процес проведення контролю поділяють на певні стадії або етапи.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Менеджмент туризму</dc:title>
  <dc:creator>Пользователь Windows</dc:creator>
  <cp:lastModifiedBy>Пользователь Windows</cp:lastModifiedBy>
  <cp:revision>6</cp:revision>
  <dcterms:created xsi:type="dcterms:W3CDTF">2020-11-30T14:57:03Z</dcterms:created>
  <dcterms:modified xsi:type="dcterms:W3CDTF">2020-11-30T15:57:04Z</dcterms:modified>
</cp:coreProperties>
</file>