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B337D7-CC1F-4568-8BE3-82DD79E39F4E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600A19-B25E-4596-B78C-2B73B203CD6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229600" cy="1828800"/>
          </a:xfrm>
        </p:spPr>
        <p:txBody>
          <a:bodyPr/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та </a:t>
            </a:r>
            <a:r>
              <a:rPr lang="ru-RU" dirty="0" err="1" smtClean="0"/>
              <a:t>медична</a:t>
            </a:r>
            <a:r>
              <a:rPr lang="ru-RU" dirty="0" smtClean="0"/>
              <a:t> генетика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вивчення навчальної дисципліни «Загальна та медична генетика» є  надання студентам біологічного факультету знань, умінь і навичок щодо здатності  розуміння теоретичних та методичних основ генетики, механізмів розвитку спадкової патології людини; спадковості та мінливості організмів;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спадкові патології людини, механізми їх виникнення та розвитку,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цитогенетичні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біохімічні та молекулярно-генетичні методи діагностики спадкових захворювань; принципи профілактики спадкових захворювань людини.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83768" y="3573016"/>
          <a:ext cx="3888432" cy="2920182"/>
        </p:xfrm>
        <a:graphic>
          <a:graphicData uri="http://schemas.openxmlformats.org/presentationml/2006/ole">
            <p:oleObj spid="_x0000_s1026" name="Image" r:id="rId3" imgW="14626191" imgH="10979174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882554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</a:t>
            </a:r>
            <a:r>
              <a:rPr lang="uk-UA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завданнями</a:t>
            </a:r>
            <a:r>
              <a:rPr lang="uk-UA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вивчення дисципліни «Загальна та медична генетика» є отримання знань стосовно основних етапів розвитку генетики; розумінню закономірностей спадковості та мінливості, знань молекулярних механізмів генетичних процесів, принципів регуляції активності генів, основ генної інженерії, генетики онтогенезу та популяційної генетики; розумінню природи спадкових захворювань, їх патогенезу, причин широкого клінічного поліморфізму </a:t>
            </a:r>
            <a:r>
              <a:rPr lang="uk-UA" sz="27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етіологічно</a:t>
            </a:r>
            <a:r>
              <a:rPr lang="uk-UA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єдиних форм і генетичної гетерогенності клінічно подібних станів; розглянути сучасні методи діагностики, профілактики та лікування спадкових захворювань та </a:t>
            </a:r>
            <a:r>
              <a:rPr lang="uk-UA" sz="27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патологій</a:t>
            </a:r>
            <a:r>
              <a:rPr lang="uk-UA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 descr="Компактизация хромати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4581128"/>
            <a:ext cx="3528392" cy="2106662"/>
          </a:xfrm>
          <a:ln w="22225">
            <a:solidFill>
              <a:schemeClr val="tx1"/>
            </a:solidFill>
          </a:ln>
        </p:spPr>
      </p:pic>
      <p:pic>
        <p:nvPicPr>
          <p:cNvPr id="5" name="Picture 10" descr="Метафазная хромосо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91810" y="4509120"/>
            <a:ext cx="1791545" cy="234888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139952" y="4509120"/>
          <a:ext cx="2808312" cy="2348880"/>
        </p:xfrm>
        <a:graphic>
          <a:graphicData uri="http://schemas.openxmlformats.org/presentationml/2006/ole">
            <p:oleObj spid="_x0000_s40962" name="Image" r:id="rId5" imgW="7967526" imgH="12046594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67768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356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1. </a:t>
            </a:r>
            <a:r>
              <a:rPr lang="uk-UA" dirty="0" smtClean="0"/>
              <a:t>Знатиме </a:t>
            </a:r>
            <a:r>
              <a:rPr lang="uk-UA" dirty="0"/>
              <a:t>закони генетики та її значення для медицини; сучасні методи вивчення генетики; закономірності спадковості та мінливості в індивідуальному розвитку як основи розуміння патогенезу та етіології спадкових та </a:t>
            </a:r>
            <a:r>
              <a:rPr lang="uk-UA" dirty="0" err="1"/>
              <a:t>мультифакторних</a:t>
            </a:r>
            <a:r>
              <a:rPr lang="uk-UA" dirty="0"/>
              <a:t> захворювань;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052736"/>
            <a:ext cx="4283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2. Знатиме </a:t>
            </a:r>
            <a:r>
              <a:rPr lang="uk-UA" dirty="0"/>
              <a:t>особливості клінічних проявів спадкової патології, загальні принципи клінічної діагностики спадкових хвороб, причини походження та діагностичну значущість </a:t>
            </a:r>
            <a:r>
              <a:rPr lang="uk-UA" dirty="0" err="1"/>
              <a:t>морфогенетичних</a:t>
            </a:r>
            <a:r>
              <a:rPr lang="uk-UA" dirty="0"/>
              <a:t> варіантів. Значення та основи клініко-генеалогічного методу для діагностики спадкової патології, типи спадкування захворювань та ознак людини;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3. Вмітиме </a:t>
            </a:r>
            <a:r>
              <a:rPr lang="uk-UA" dirty="0"/>
              <a:t>схематично зображати хромосоми. Використовуючи ці позначення, вирішувати завдання на мітоз, мейоз, гаметогенез;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2664296" cy="194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студент: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студент: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7"/>
            <a:ext cx="4932040" cy="580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4</a:t>
            </a:r>
            <a:r>
              <a:rPr lang="uk-UA" dirty="0" smtClean="0"/>
              <a:t>. Знатиме </a:t>
            </a:r>
            <a:r>
              <a:rPr lang="uk-UA" dirty="0"/>
              <a:t>область застосування </a:t>
            </a:r>
            <a:r>
              <a:rPr lang="uk-UA" dirty="0" err="1"/>
              <a:t>цитогенетичних</a:t>
            </a:r>
            <a:r>
              <a:rPr lang="uk-UA" dirty="0"/>
              <a:t> методів; сутність, види та можливості </a:t>
            </a:r>
            <a:r>
              <a:rPr lang="uk-UA" dirty="0" err="1"/>
              <a:t>цитогенетичного</a:t>
            </a:r>
            <a:r>
              <a:rPr lang="uk-UA" dirty="0"/>
              <a:t> методу в діагностиці спадкових хвороб; загальну характеристику хромосомної патології; основні класи біохімічних порушень. Принципи молекулярно-генетичних методів діагностики, їх можливості та обмеження. Загальні питання етіології, патогенезу, клінічної генетики </a:t>
            </a:r>
            <a:r>
              <a:rPr lang="uk-UA" dirty="0" err="1"/>
              <a:t>моногенних</a:t>
            </a:r>
            <a:r>
              <a:rPr lang="uk-UA" dirty="0"/>
              <a:t> захворювань; показання для застосування спеціальних методів обстеження; методи профілактики та лікування вивчених </a:t>
            </a:r>
            <a:r>
              <a:rPr lang="uk-UA" dirty="0" err="1"/>
              <a:t>менделюючих</a:t>
            </a:r>
            <a:r>
              <a:rPr lang="uk-UA" dirty="0"/>
              <a:t> захворювань, принципи патогенетичного та симптоматичного лікування та генної терапії. Загальну характеристику хвороб із спадковою схильністю, механізми реалізації спадкової схильності. Принципи та методи </a:t>
            </a:r>
            <a:r>
              <a:rPr lang="uk-UA" dirty="0" err="1"/>
              <a:t>перинатальної</a:t>
            </a:r>
            <a:r>
              <a:rPr lang="uk-UA" dirty="0"/>
              <a:t> діагностики спадкових та вроджених захворювань; показання, термін проведення, протипоказання;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03" y="1124744"/>
            <a:ext cx="413949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студент: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5. Вмітиме </a:t>
            </a:r>
            <a:r>
              <a:rPr lang="uk-UA" dirty="0"/>
              <a:t>вирішувати задачі з генетики – на взаємодію генів, зчеплене успадкування, </a:t>
            </a:r>
            <a:r>
              <a:rPr lang="uk-UA" dirty="0" err="1"/>
              <a:t>успадкування</a:t>
            </a:r>
            <a:r>
              <a:rPr lang="uk-UA" dirty="0"/>
              <a:t>, зчеплене зі статтю та ін.;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6. Вмітиме </a:t>
            </a:r>
            <a:r>
              <a:rPr lang="uk-UA" dirty="0"/>
              <a:t>складати та аналізувати ідеограми, використовуючи </a:t>
            </a:r>
            <a:r>
              <a:rPr lang="uk-UA" dirty="0" err="1"/>
              <a:t>Денверську</a:t>
            </a:r>
            <a:r>
              <a:rPr lang="uk-UA" dirty="0"/>
              <a:t> систему класифікації хромосом. Використовувати генетичну символіку;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7. Вмітиме </a:t>
            </a:r>
            <a:r>
              <a:rPr lang="uk-UA" dirty="0"/>
              <a:t>виявляти </a:t>
            </a:r>
            <a:r>
              <a:rPr lang="uk-UA" dirty="0" err="1"/>
              <a:t>нуле-</a:t>
            </a:r>
            <a:r>
              <a:rPr lang="uk-UA" dirty="0"/>
              <a:t>, </a:t>
            </a:r>
            <a:r>
              <a:rPr lang="uk-UA" dirty="0" err="1"/>
              <a:t>три-</a:t>
            </a:r>
            <a:r>
              <a:rPr lang="uk-UA" dirty="0"/>
              <a:t> та </a:t>
            </a:r>
            <a:r>
              <a:rPr lang="uk-UA" dirty="0" err="1"/>
              <a:t>полісомії</a:t>
            </a:r>
            <a:r>
              <a:rPr lang="uk-UA" dirty="0"/>
              <a:t> при </a:t>
            </a:r>
            <a:r>
              <a:rPr lang="uk-UA" dirty="0" err="1"/>
              <a:t>каріотипуванні</a:t>
            </a:r>
            <a:r>
              <a:rPr lang="uk-UA" dirty="0"/>
              <a:t> хромосом людини (звичайні синдроми). Правильно застосовувати номенклатуру хромосом людини при описі нормальних та </a:t>
            </a:r>
            <a:r>
              <a:rPr lang="uk-UA" dirty="0" err="1"/>
              <a:t>аберантних</a:t>
            </a:r>
            <a:r>
              <a:rPr lang="uk-UA" dirty="0"/>
              <a:t> каріотипів. Складати родоводи людини;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060848"/>
            <a:ext cx="2168895" cy="2362706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b="51938"/>
          <a:stretch>
            <a:fillRect/>
          </a:stretch>
        </p:blipFill>
        <p:spPr bwMode="auto">
          <a:xfrm>
            <a:off x="2051721" y="1628800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tranet.tdmu.edu.ua/data/kafedra/internal/patolog_phis/classes_stud/uk/pharm/prov_pharm/ptn/2/01.%D0%97%D0%9C1(1).%D0%97%D0%B0%D0%B3%D0%B0%D0%BB%D1%8C%D0%BD%D1%96%20%D0%B7%D0%B0%D0%BA%D0%BE%D0%BD%D0%BE%D0%BC%D1%96%D1%80%D0%BD%D0%BE%D1%81%D1%82%D1%96%20%D1%80%D0%BE%D0%B7%D0%B2%D0%B8%D1%82%D0%BA%D1%83%20%D1%85%D0%B2%D0%BE%D1%80%D0%BE%D0%B1%D0%B8..files/image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420" y="4365104"/>
            <a:ext cx="18575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37112"/>
            <a:ext cx="130350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1728192" cy="1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445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Апекс</vt:lpstr>
      <vt:lpstr>Image</vt:lpstr>
      <vt:lpstr>Загальна та медична генетика</vt:lpstr>
      <vt:lpstr>Слайд 2</vt:lpstr>
      <vt:lpstr>Основними завданнями вивчення дисципліни «Загальна та медична генетика» є отримання знань стосовно основних етапів розвитку генетики; розумінню закономірностей спадковості та мінливості, знань молекулярних механізмів генетичних процесів, принципів регуляції активності генів, основ генної інженерії, генетики онтогенезу та популяційної генетики; розумінню природи спадкових захворювань, їх патогенезу, причин широкого клінічного поліморфізму етіологічно єдиних форм і генетичної гетерогенності клінічно подібних станів; розглянути сучасні методи діагностики, профілактики та лікування спадкових захворювань та патологій.  </vt:lpstr>
      <vt:lpstr>В результаті вивчення дисципліни студент: </vt:lpstr>
      <vt:lpstr>В результаті вивчення дисципліни студент: </vt:lpstr>
      <vt:lpstr>В результаті вивчення дисципліни студент: </vt:lpstr>
      <vt:lpstr>Дякую за увагу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та медична генетика</dc:title>
  <dc:creator>Руслан Аминов</dc:creator>
  <cp:lastModifiedBy>Руслан Аминов</cp:lastModifiedBy>
  <cp:revision>3</cp:revision>
  <dcterms:created xsi:type="dcterms:W3CDTF">2022-08-30T08:51:17Z</dcterms:created>
  <dcterms:modified xsi:type="dcterms:W3CDTF">2022-08-30T09:20:21Z</dcterms:modified>
</cp:coreProperties>
</file>