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5F6A649-0EA6-4E30-85A4-D7EA00BFC38C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BE6C0796-EC1F-4728-BC0F-CEF8D9435993}">
      <dgm:prSet phldrT="[Текст]"/>
      <dgm:spPr/>
      <dgm:t>
        <a:bodyPr/>
        <a:lstStyle/>
        <a:p>
          <a:r>
            <a:rPr lang="uk-UA" dirty="0" smtClean="0">
              <a:solidFill>
                <a:schemeClr val="bg1"/>
              </a:solidFill>
            </a:rPr>
            <a:t>Основа</a:t>
          </a:r>
          <a:endParaRPr lang="ru-RU" dirty="0">
            <a:solidFill>
              <a:schemeClr val="bg1"/>
            </a:solidFill>
          </a:endParaRPr>
        </a:p>
      </dgm:t>
    </dgm:pt>
    <dgm:pt modelId="{F84A5B10-2635-4D05-9B3F-3A0D2D12E79D}" type="parTrans" cxnId="{20235C3A-2BBD-4AF8-A1F1-426AA198C67A}">
      <dgm:prSet/>
      <dgm:spPr/>
      <dgm:t>
        <a:bodyPr/>
        <a:lstStyle/>
        <a:p>
          <a:endParaRPr lang="ru-RU"/>
        </a:p>
      </dgm:t>
    </dgm:pt>
    <dgm:pt modelId="{2A9A1243-CDAC-468D-AE07-464F718CC1A3}" type="sibTrans" cxnId="{20235C3A-2BBD-4AF8-A1F1-426AA198C67A}">
      <dgm:prSet/>
      <dgm:spPr/>
      <dgm:t>
        <a:bodyPr/>
        <a:lstStyle/>
        <a:p>
          <a:endParaRPr lang="ru-RU"/>
        </a:p>
      </dgm:t>
    </dgm:pt>
    <dgm:pt modelId="{B32A0364-CD48-463D-B493-BCB0B8D11F6A}">
      <dgm:prSet phldrT="[Текст]" custT="1"/>
      <dgm:spPr/>
      <dgm:t>
        <a:bodyPr/>
        <a:lstStyle/>
        <a:p>
          <a:r>
            <a:rPr lang="ru-RU" sz="1400" b="1" dirty="0" smtClean="0">
              <a:solidFill>
                <a:schemeClr val="bg1"/>
              </a:solidFill>
            </a:rPr>
            <a:t>Основа слова </a:t>
          </a:r>
          <a:r>
            <a:rPr lang="ru-RU" sz="1400" dirty="0" smtClean="0">
              <a:solidFill>
                <a:schemeClr val="bg1"/>
              </a:solidFill>
            </a:rPr>
            <a:t>– </a:t>
          </a:r>
          <a:r>
            <a:rPr lang="ru-RU" sz="1400" dirty="0" err="1" smtClean="0">
              <a:solidFill>
                <a:schemeClr val="bg1"/>
              </a:solidFill>
            </a:rPr>
            <a:t>це</a:t>
          </a:r>
          <a:r>
            <a:rPr lang="ru-RU" sz="1400" dirty="0" smtClean="0">
              <a:solidFill>
                <a:schemeClr val="bg1"/>
              </a:solidFill>
            </a:rPr>
            <a:t> </a:t>
          </a:r>
          <a:r>
            <a:rPr lang="ru-RU" sz="1400" dirty="0" err="1" smtClean="0">
              <a:solidFill>
                <a:schemeClr val="bg1"/>
              </a:solidFill>
            </a:rPr>
            <a:t>граматично</a:t>
          </a:r>
          <a:r>
            <a:rPr lang="ru-RU" sz="1400" dirty="0" smtClean="0">
              <a:solidFill>
                <a:schemeClr val="bg1"/>
              </a:solidFill>
            </a:rPr>
            <a:t> </a:t>
          </a:r>
          <a:r>
            <a:rPr lang="ru-RU" sz="1400" dirty="0" err="1" smtClean="0">
              <a:solidFill>
                <a:schemeClr val="bg1"/>
              </a:solidFill>
            </a:rPr>
            <a:t>незмінна</a:t>
          </a:r>
          <a:r>
            <a:rPr lang="ru-RU" sz="1400" dirty="0" smtClean="0">
              <a:solidFill>
                <a:schemeClr val="bg1"/>
              </a:solidFill>
            </a:rPr>
            <a:t> </a:t>
          </a:r>
          <a:r>
            <a:rPr lang="ru-RU" sz="1400" dirty="0" err="1" smtClean="0">
              <a:solidFill>
                <a:schemeClr val="bg1"/>
              </a:solidFill>
            </a:rPr>
            <a:t>частина</a:t>
          </a:r>
          <a:r>
            <a:rPr lang="ru-RU" sz="1400" dirty="0" smtClean="0">
              <a:solidFill>
                <a:schemeClr val="bg1"/>
              </a:solidFill>
            </a:rPr>
            <a:t> слова, яка </a:t>
          </a:r>
          <a:r>
            <a:rPr lang="ru-RU" sz="1400" dirty="0" err="1" smtClean="0">
              <a:solidFill>
                <a:schemeClr val="bg1"/>
              </a:solidFill>
            </a:rPr>
            <a:t>залишається</a:t>
          </a:r>
          <a:r>
            <a:rPr lang="ru-RU" sz="1400" dirty="0" smtClean="0">
              <a:solidFill>
                <a:schemeClr val="bg1"/>
              </a:solidFill>
            </a:rPr>
            <a:t> в </a:t>
          </a:r>
          <a:r>
            <a:rPr lang="ru-RU" sz="1400" dirty="0" err="1" smtClean="0">
              <a:solidFill>
                <a:schemeClr val="bg1"/>
              </a:solidFill>
            </a:rPr>
            <a:t>ньому</a:t>
          </a:r>
          <a:r>
            <a:rPr lang="ru-RU" sz="1400" dirty="0" smtClean="0">
              <a:solidFill>
                <a:schemeClr val="bg1"/>
              </a:solidFill>
            </a:rPr>
            <a:t> </a:t>
          </a:r>
          <a:r>
            <a:rPr lang="ru-RU" sz="1400" dirty="0" err="1" smtClean="0">
              <a:solidFill>
                <a:schemeClr val="bg1"/>
              </a:solidFill>
            </a:rPr>
            <a:t>після</a:t>
          </a:r>
          <a:r>
            <a:rPr lang="ru-RU" sz="1400" dirty="0" smtClean="0">
              <a:solidFill>
                <a:schemeClr val="bg1"/>
              </a:solidFill>
            </a:rPr>
            <a:t> </a:t>
          </a:r>
          <a:r>
            <a:rPr lang="ru-RU" sz="1400" dirty="0" err="1" smtClean="0">
              <a:solidFill>
                <a:schemeClr val="bg1"/>
              </a:solidFill>
            </a:rPr>
            <a:t>відокремлення</a:t>
          </a:r>
          <a:r>
            <a:rPr lang="ru-RU" sz="1400" dirty="0" smtClean="0">
              <a:solidFill>
                <a:schemeClr val="bg1"/>
              </a:solidFill>
            </a:rPr>
            <a:t> </a:t>
          </a:r>
          <a:r>
            <a:rPr lang="ru-RU" sz="1400" dirty="0" err="1" smtClean="0">
              <a:solidFill>
                <a:schemeClr val="bg1"/>
              </a:solidFill>
            </a:rPr>
            <a:t>флексії</a:t>
          </a:r>
          <a:r>
            <a:rPr lang="ru-RU" sz="1400" dirty="0" smtClean="0">
              <a:solidFill>
                <a:schemeClr val="bg1"/>
              </a:solidFill>
            </a:rPr>
            <a:t> та/</a:t>
          </a:r>
          <a:r>
            <a:rPr lang="ru-RU" sz="1400" dirty="0" err="1" smtClean="0">
              <a:solidFill>
                <a:schemeClr val="bg1"/>
              </a:solidFill>
            </a:rPr>
            <a:t>або</a:t>
          </a:r>
          <a:r>
            <a:rPr lang="ru-RU" sz="1400" dirty="0" smtClean="0">
              <a:solidFill>
                <a:schemeClr val="bg1"/>
              </a:solidFill>
            </a:rPr>
            <a:t> </a:t>
          </a:r>
          <a:r>
            <a:rPr lang="ru-RU" sz="1400" u="sng" dirty="0" err="1" smtClean="0">
              <a:solidFill>
                <a:schemeClr val="bg1"/>
              </a:solidFill>
            </a:rPr>
            <a:t>граматичних</a:t>
          </a:r>
          <a:r>
            <a:rPr lang="ru-RU" sz="1400" u="sng" dirty="0" smtClean="0">
              <a:solidFill>
                <a:schemeClr val="bg1"/>
              </a:solidFill>
            </a:rPr>
            <a:t> </a:t>
          </a:r>
          <a:r>
            <a:rPr lang="ru-RU" sz="1400" u="sng" dirty="0" err="1" smtClean="0">
              <a:solidFill>
                <a:schemeClr val="bg1"/>
              </a:solidFill>
            </a:rPr>
            <a:t>суфіксів</a:t>
          </a:r>
          <a:r>
            <a:rPr lang="ru-RU" sz="1400" dirty="0" smtClean="0">
              <a:solidFill>
                <a:schemeClr val="bg1"/>
              </a:solidFill>
            </a:rPr>
            <a:t>, </a:t>
          </a:r>
          <a:r>
            <a:rPr lang="ru-RU" sz="1400" dirty="0" err="1" smtClean="0">
              <a:solidFill>
                <a:schemeClr val="bg1"/>
              </a:solidFill>
            </a:rPr>
            <a:t>повторюється</a:t>
          </a:r>
          <a:r>
            <a:rPr lang="ru-RU" sz="1400" dirty="0" smtClean="0">
              <a:solidFill>
                <a:schemeClr val="bg1"/>
              </a:solidFill>
            </a:rPr>
            <a:t> в </a:t>
          </a:r>
          <a:r>
            <a:rPr lang="ru-RU" sz="1400" dirty="0" err="1" smtClean="0">
              <a:solidFill>
                <a:schemeClr val="bg1"/>
              </a:solidFill>
            </a:rPr>
            <a:t>усіх</a:t>
          </a:r>
          <a:r>
            <a:rPr lang="ru-RU" sz="1400" dirty="0" smtClean="0">
              <a:solidFill>
                <a:schemeClr val="bg1"/>
              </a:solidFill>
            </a:rPr>
            <a:t> </a:t>
          </a:r>
          <a:r>
            <a:rPr lang="ru-RU" sz="1400" dirty="0" err="1" smtClean="0">
              <a:solidFill>
                <a:schemeClr val="bg1"/>
              </a:solidFill>
            </a:rPr>
            <a:t>його</a:t>
          </a:r>
          <a:r>
            <a:rPr lang="ru-RU" sz="1400" dirty="0" smtClean="0">
              <a:solidFill>
                <a:schemeClr val="bg1"/>
              </a:solidFill>
            </a:rPr>
            <a:t> словоформах і </a:t>
          </a:r>
          <a:r>
            <a:rPr lang="ru-RU" sz="1400" dirty="0" err="1" smtClean="0">
              <a:solidFill>
                <a:schemeClr val="bg1"/>
              </a:solidFill>
            </a:rPr>
            <a:t>виступає</a:t>
          </a:r>
          <a:r>
            <a:rPr lang="ru-RU" sz="1400" dirty="0" smtClean="0">
              <a:solidFill>
                <a:schemeClr val="bg1"/>
              </a:solidFill>
            </a:rPr>
            <a:t> </a:t>
          </a:r>
          <a:r>
            <a:rPr lang="ru-RU" sz="1400" dirty="0" err="1" smtClean="0">
              <a:solidFill>
                <a:schemeClr val="bg1"/>
              </a:solidFill>
            </a:rPr>
            <a:t>носієм</a:t>
          </a:r>
          <a:r>
            <a:rPr lang="ru-RU" sz="1400" dirty="0" smtClean="0">
              <a:solidFill>
                <a:schemeClr val="bg1"/>
              </a:solidFill>
            </a:rPr>
            <a:t> </a:t>
          </a:r>
          <a:r>
            <a:rPr lang="ru-RU" sz="1400" dirty="0" err="1" smtClean="0">
              <a:solidFill>
                <a:schemeClr val="bg1"/>
              </a:solidFill>
            </a:rPr>
            <a:t>лексичного</a:t>
          </a:r>
          <a:r>
            <a:rPr lang="ru-RU" sz="1400" dirty="0" smtClean="0">
              <a:solidFill>
                <a:schemeClr val="bg1"/>
              </a:solidFill>
            </a:rPr>
            <a:t> </a:t>
          </a:r>
          <a:r>
            <a:rPr lang="ru-RU" sz="1400" dirty="0" err="1" smtClean="0">
              <a:solidFill>
                <a:schemeClr val="bg1"/>
              </a:solidFill>
            </a:rPr>
            <a:t>значення</a:t>
          </a:r>
          <a:r>
            <a:rPr lang="ru-RU" sz="1400" dirty="0" smtClean="0">
              <a:solidFill>
                <a:schemeClr val="bg1"/>
              </a:solidFill>
            </a:rPr>
            <a:t>. Напр.: </a:t>
          </a:r>
          <a:r>
            <a:rPr lang="ru-RU" sz="1400" b="1" i="1" dirty="0" err="1" smtClean="0">
              <a:solidFill>
                <a:schemeClr val="bg1"/>
              </a:solidFill>
            </a:rPr>
            <a:t>очі́куванн</a:t>
          </a:r>
          <a:r>
            <a:rPr lang="ru-RU" sz="1400" i="1" dirty="0" err="1" smtClean="0">
              <a:solidFill>
                <a:schemeClr val="bg1"/>
              </a:solidFill>
            </a:rPr>
            <a:t>-я</a:t>
          </a:r>
          <a:r>
            <a:rPr lang="ru-RU" sz="1400" i="1" dirty="0" smtClean="0">
              <a:solidFill>
                <a:schemeClr val="bg1"/>
              </a:solidFill>
            </a:rPr>
            <a:t>, </a:t>
          </a:r>
          <a:r>
            <a:rPr lang="ru-RU" sz="1400" b="1" i="1" dirty="0" err="1" smtClean="0">
              <a:solidFill>
                <a:schemeClr val="bg1"/>
              </a:solidFill>
            </a:rPr>
            <a:t>перемо́вин</a:t>
          </a:r>
          <a:r>
            <a:rPr lang="ru-RU" sz="1400" i="1" dirty="0" err="1" smtClean="0">
              <a:solidFill>
                <a:schemeClr val="bg1"/>
              </a:solidFill>
            </a:rPr>
            <a:t>-и</a:t>
          </a:r>
          <a:r>
            <a:rPr lang="ru-RU" sz="1400" i="1" dirty="0" smtClean="0">
              <a:solidFill>
                <a:schemeClr val="bg1"/>
              </a:solidFill>
            </a:rPr>
            <a:t> </a:t>
          </a:r>
          <a:r>
            <a:rPr lang="ru-RU" sz="1400" dirty="0" smtClean="0">
              <a:solidFill>
                <a:schemeClr val="bg1"/>
              </a:solidFill>
            </a:rPr>
            <a:t>[УСТ 2007: 113]</a:t>
          </a:r>
          <a:endParaRPr lang="ru-RU" sz="1400" dirty="0">
            <a:solidFill>
              <a:schemeClr val="bg1"/>
            </a:solidFill>
          </a:endParaRPr>
        </a:p>
      </dgm:t>
    </dgm:pt>
    <dgm:pt modelId="{EC9790EA-C7DF-4D29-A91F-41996C9B003C}" type="parTrans" cxnId="{333985E0-2DE0-48A3-A28C-BD10512D8E4C}">
      <dgm:prSet/>
      <dgm:spPr/>
      <dgm:t>
        <a:bodyPr/>
        <a:lstStyle/>
        <a:p>
          <a:endParaRPr lang="ru-RU"/>
        </a:p>
      </dgm:t>
    </dgm:pt>
    <dgm:pt modelId="{775B8FB9-9E47-4868-A199-46BA681429A8}" type="sibTrans" cxnId="{333985E0-2DE0-48A3-A28C-BD10512D8E4C}">
      <dgm:prSet/>
      <dgm:spPr/>
      <dgm:t>
        <a:bodyPr/>
        <a:lstStyle/>
        <a:p>
          <a:endParaRPr lang="ru-RU"/>
        </a:p>
      </dgm:t>
    </dgm:pt>
    <dgm:pt modelId="{CF763FEB-7A3C-4F5C-92D8-051B3E75B970}">
      <dgm:prSet phldrT="[Текст]" custT="1"/>
      <dgm:spPr/>
      <dgm:t>
        <a:bodyPr/>
        <a:lstStyle/>
        <a:p>
          <a:r>
            <a:rPr lang="ru-RU" sz="1400" b="1" dirty="0" smtClean="0">
              <a:solidFill>
                <a:schemeClr val="bg1"/>
              </a:solidFill>
            </a:rPr>
            <a:t>Основа слова </a:t>
          </a:r>
          <a:r>
            <a:rPr lang="ru-RU" sz="1400" dirty="0" smtClean="0">
              <a:solidFill>
                <a:schemeClr val="bg1"/>
              </a:solidFill>
            </a:rPr>
            <a:t>– </a:t>
          </a:r>
          <a:r>
            <a:rPr lang="ru-RU" sz="1400" dirty="0" err="1" smtClean="0">
              <a:solidFill>
                <a:schemeClr val="bg1"/>
              </a:solidFill>
            </a:rPr>
            <a:t>це</a:t>
          </a:r>
          <a:r>
            <a:rPr lang="ru-RU" sz="1400" dirty="0" smtClean="0">
              <a:solidFill>
                <a:schemeClr val="bg1"/>
              </a:solidFill>
            </a:rPr>
            <a:t> </a:t>
          </a:r>
          <a:r>
            <a:rPr lang="ru-RU" sz="1400" dirty="0" err="1" smtClean="0">
              <a:solidFill>
                <a:schemeClr val="bg1"/>
              </a:solidFill>
            </a:rPr>
            <a:t>частина</a:t>
          </a:r>
          <a:r>
            <a:rPr lang="ru-RU" sz="1400" dirty="0" smtClean="0">
              <a:solidFill>
                <a:schemeClr val="bg1"/>
              </a:solidFill>
            </a:rPr>
            <a:t> слова, яка є </a:t>
          </a:r>
          <a:r>
            <a:rPr lang="ru-RU" sz="1400" dirty="0" err="1" smtClean="0">
              <a:solidFill>
                <a:schemeClr val="bg1"/>
              </a:solidFill>
            </a:rPr>
            <a:t>носієм</a:t>
          </a:r>
          <a:r>
            <a:rPr lang="ru-RU" sz="1400" dirty="0" smtClean="0">
              <a:solidFill>
                <a:schemeClr val="bg1"/>
              </a:solidFill>
            </a:rPr>
            <a:t> </a:t>
          </a:r>
          <a:r>
            <a:rPr lang="ru-RU" sz="1400" dirty="0" err="1" smtClean="0">
              <a:solidFill>
                <a:schemeClr val="bg1"/>
              </a:solidFill>
            </a:rPr>
            <a:t>його</a:t>
          </a:r>
          <a:r>
            <a:rPr lang="ru-RU" sz="1400" dirty="0" smtClean="0">
              <a:solidFill>
                <a:schemeClr val="bg1"/>
              </a:solidFill>
            </a:rPr>
            <a:t> </a:t>
          </a:r>
          <a:r>
            <a:rPr lang="ru-RU" sz="1400" dirty="0" err="1" smtClean="0">
              <a:solidFill>
                <a:schemeClr val="bg1"/>
              </a:solidFill>
            </a:rPr>
            <a:t>лексичного</a:t>
          </a:r>
          <a:r>
            <a:rPr lang="ru-RU" sz="1400" dirty="0" smtClean="0">
              <a:solidFill>
                <a:schemeClr val="bg1"/>
              </a:solidFill>
            </a:rPr>
            <a:t> </a:t>
          </a:r>
          <a:r>
            <a:rPr lang="ru-RU" sz="1400" dirty="0" err="1" smtClean="0">
              <a:solidFill>
                <a:schemeClr val="bg1"/>
              </a:solidFill>
            </a:rPr>
            <a:t>значення</a:t>
          </a:r>
          <a:r>
            <a:rPr lang="ru-RU" sz="1400" dirty="0" smtClean="0">
              <a:solidFill>
                <a:schemeClr val="bg1"/>
              </a:solidFill>
            </a:rPr>
            <a:t> і </a:t>
          </a:r>
          <a:r>
            <a:rPr lang="ru-RU" sz="1400" dirty="0" err="1" smtClean="0">
              <a:solidFill>
                <a:schemeClr val="bg1"/>
              </a:solidFill>
            </a:rPr>
            <a:t>залишається</a:t>
          </a:r>
          <a:r>
            <a:rPr lang="ru-RU" sz="1400" dirty="0" smtClean="0">
              <a:solidFill>
                <a:schemeClr val="bg1"/>
              </a:solidFill>
            </a:rPr>
            <a:t> в </a:t>
          </a:r>
          <a:r>
            <a:rPr lang="ru-RU" sz="1400" dirty="0" err="1" smtClean="0">
              <a:solidFill>
                <a:schemeClr val="bg1"/>
              </a:solidFill>
            </a:rPr>
            <a:t>слові</a:t>
          </a:r>
          <a:r>
            <a:rPr lang="ru-RU" sz="1400" dirty="0" smtClean="0">
              <a:solidFill>
                <a:schemeClr val="bg1"/>
              </a:solidFill>
            </a:rPr>
            <a:t> </a:t>
          </a:r>
          <a:r>
            <a:rPr lang="ru-RU" sz="1400" dirty="0" err="1" smtClean="0">
              <a:solidFill>
                <a:schemeClr val="bg1"/>
              </a:solidFill>
            </a:rPr>
            <a:t>після</a:t>
          </a:r>
          <a:r>
            <a:rPr lang="ru-RU" sz="1400" dirty="0" smtClean="0">
              <a:solidFill>
                <a:schemeClr val="bg1"/>
              </a:solidFill>
            </a:rPr>
            <a:t> </a:t>
          </a:r>
          <a:r>
            <a:rPr lang="ru-RU" sz="1400" dirty="0" err="1" smtClean="0">
              <a:solidFill>
                <a:schemeClr val="bg1"/>
              </a:solidFill>
            </a:rPr>
            <a:t>відокремлення</a:t>
          </a:r>
          <a:r>
            <a:rPr lang="ru-RU" sz="1400" dirty="0" smtClean="0">
              <a:solidFill>
                <a:schemeClr val="bg1"/>
              </a:solidFill>
            </a:rPr>
            <a:t> </a:t>
          </a:r>
          <a:r>
            <a:rPr lang="ru-RU" sz="1400" dirty="0" err="1" smtClean="0">
              <a:solidFill>
                <a:schemeClr val="bg1"/>
              </a:solidFill>
            </a:rPr>
            <a:t>закінчення</a:t>
          </a:r>
          <a:r>
            <a:rPr lang="ru-RU" sz="1400" dirty="0" smtClean="0">
              <a:solidFill>
                <a:schemeClr val="bg1"/>
              </a:solidFill>
            </a:rPr>
            <a:t> і </a:t>
          </a:r>
          <a:r>
            <a:rPr lang="ru-RU" sz="1400" dirty="0" err="1" smtClean="0">
              <a:solidFill>
                <a:schemeClr val="bg1"/>
              </a:solidFill>
            </a:rPr>
            <a:t>формотвірного</a:t>
          </a:r>
          <a:r>
            <a:rPr lang="ru-RU" sz="1400" dirty="0" smtClean="0">
              <a:solidFill>
                <a:schemeClr val="bg1"/>
              </a:solidFill>
            </a:rPr>
            <a:t> </a:t>
          </a:r>
          <a:r>
            <a:rPr lang="ru-RU" sz="1400" dirty="0" err="1" smtClean="0">
              <a:solidFill>
                <a:schemeClr val="bg1"/>
              </a:solidFill>
            </a:rPr>
            <a:t>афікса</a:t>
          </a:r>
          <a:r>
            <a:rPr lang="ru-RU" sz="1400" dirty="0" smtClean="0">
              <a:solidFill>
                <a:schemeClr val="bg1"/>
              </a:solidFill>
            </a:rPr>
            <a:t> [СЛТ 1985: 172]. </a:t>
          </a:r>
          <a:endParaRPr lang="ru-RU" sz="1400" dirty="0">
            <a:solidFill>
              <a:schemeClr val="bg1"/>
            </a:solidFill>
          </a:endParaRPr>
        </a:p>
      </dgm:t>
    </dgm:pt>
    <dgm:pt modelId="{EBAF293C-843F-4B8E-A8AC-4064FBBC0942}" type="parTrans" cxnId="{DB2E7E01-BE30-45D1-8A96-695C4F1F6A1C}">
      <dgm:prSet/>
      <dgm:spPr/>
      <dgm:t>
        <a:bodyPr/>
        <a:lstStyle/>
        <a:p>
          <a:endParaRPr lang="ru-RU"/>
        </a:p>
      </dgm:t>
    </dgm:pt>
    <dgm:pt modelId="{5EE32990-DF46-4F30-A84B-87A7F7C39AAC}" type="sibTrans" cxnId="{DB2E7E01-BE30-45D1-8A96-695C4F1F6A1C}">
      <dgm:prSet/>
      <dgm:spPr/>
      <dgm:t>
        <a:bodyPr/>
        <a:lstStyle/>
        <a:p>
          <a:endParaRPr lang="ru-RU"/>
        </a:p>
      </dgm:t>
    </dgm:pt>
    <dgm:pt modelId="{2FDA213B-A0C7-488D-8966-54D90DDF26B3}">
      <dgm:prSet phldrT="[Текст]" custT="1"/>
      <dgm:spPr/>
      <dgm:t>
        <a:bodyPr/>
        <a:lstStyle/>
        <a:p>
          <a:r>
            <a:rPr lang="ru-RU" sz="1400" b="1" dirty="0" smtClean="0">
              <a:solidFill>
                <a:schemeClr val="bg1"/>
              </a:solidFill>
            </a:rPr>
            <a:t>Основа слова </a:t>
          </a:r>
          <a:r>
            <a:rPr lang="ru-RU" sz="1400" dirty="0" smtClean="0">
              <a:solidFill>
                <a:schemeClr val="bg1"/>
              </a:solidFill>
            </a:rPr>
            <a:t>– </a:t>
          </a:r>
          <a:r>
            <a:rPr lang="ru-RU" sz="1400" dirty="0" err="1" smtClean="0">
              <a:solidFill>
                <a:schemeClr val="bg1"/>
              </a:solidFill>
            </a:rPr>
            <a:t>це</a:t>
          </a:r>
          <a:r>
            <a:rPr lang="ru-RU" sz="1400" dirty="0" smtClean="0">
              <a:solidFill>
                <a:schemeClr val="bg1"/>
              </a:solidFill>
            </a:rPr>
            <a:t> </a:t>
          </a:r>
          <a:r>
            <a:rPr lang="ru-RU" sz="1400" dirty="0" err="1" smtClean="0">
              <a:solidFill>
                <a:schemeClr val="bg1"/>
              </a:solidFill>
            </a:rPr>
            <a:t>така</a:t>
          </a:r>
          <a:r>
            <a:rPr lang="ru-RU" sz="1400" dirty="0" smtClean="0">
              <a:solidFill>
                <a:schemeClr val="bg1"/>
              </a:solidFill>
            </a:rPr>
            <a:t> </a:t>
          </a:r>
          <a:r>
            <a:rPr lang="ru-RU" sz="1400" dirty="0" err="1" smtClean="0">
              <a:solidFill>
                <a:schemeClr val="bg1"/>
              </a:solidFill>
            </a:rPr>
            <a:t>частина</a:t>
          </a:r>
          <a:r>
            <a:rPr lang="ru-RU" sz="1400" dirty="0" smtClean="0">
              <a:solidFill>
                <a:schemeClr val="bg1"/>
              </a:solidFill>
            </a:rPr>
            <a:t> слова, </a:t>
          </a:r>
          <a:r>
            <a:rPr lang="ru-RU" sz="1400" dirty="0" err="1" smtClean="0">
              <a:solidFill>
                <a:schemeClr val="bg1"/>
              </a:solidFill>
            </a:rPr>
            <a:t>що</a:t>
          </a:r>
          <a:r>
            <a:rPr lang="ru-RU" sz="1400" dirty="0" smtClean="0">
              <a:solidFill>
                <a:schemeClr val="bg1"/>
              </a:solidFill>
            </a:rPr>
            <a:t> </a:t>
          </a:r>
          <a:r>
            <a:rPr lang="ru-RU" sz="1400" dirty="0" err="1" smtClean="0">
              <a:solidFill>
                <a:schemeClr val="bg1"/>
              </a:solidFill>
            </a:rPr>
            <a:t>повторюється</a:t>
          </a:r>
          <a:r>
            <a:rPr lang="ru-RU" sz="1400" dirty="0" smtClean="0">
              <a:solidFill>
                <a:schemeClr val="bg1"/>
              </a:solidFill>
            </a:rPr>
            <a:t> в </a:t>
          </a:r>
          <a:r>
            <a:rPr lang="ru-RU" sz="1400" dirty="0" err="1" smtClean="0">
              <a:solidFill>
                <a:schemeClr val="bg1"/>
              </a:solidFill>
            </a:rPr>
            <a:t>усіх</a:t>
          </a:r>
          <a:r>
            <a:rPr lang="ru-RU" sz="1400" dirty="0" smtClean="0">
              <a:solidFill>
                <a:schemeClr val="bg1"/>
              </a:solidFill>
            </a:rPr>
            <a:t> </a:t>
          </a:r>
          <a:r>
            <a:rPr lang="ru-RU" sz="1400" dirty="0" err="1" smtClean="0">
              <a:solidFill>
                <a:schemeClr val="bg1"/>
              </a:solidFill>
            </a:rPr>
            <a:t>його</a:t>
          </a:r>
          <a:r>
            <a:rPr lang="ru-RU" sz="1400" dirty="0" smtClean="0">
              <a:solidFill>
                <a:schemeClr val="bg1"/>
              </a:solidFill>
            </a:rPr>
            <a:t> словоформах, але не </a:t>
          </a:r>
          <a:r>
            <a:rPr lang="ru-RU" sz="1400" dirty="0" err="1" smtClean="0">
              <a:solidFill>
                <a:schemeClr val="bg1"/>
              </a:solidFill>
            </a:rPr>
            <a:t>має</a:t>
          </a:r>
          <a:r>
            <a:rPr lang="ru-RU" sz="1400" dirty="0" smtClean="0">
              <a:solidFill>
                <a:schemeClr val="bg1"/>
              </a:solidFill>
            </a:rPr>
            <a:t> </a:t>
          </a:r>
          <a:r>
            <a:rPr lang="ru-RU" sz="1400" dirty="0" err="1" smtClean="0">
              <a:solidFill>
                <a:schemeClr val="bg1"/>
              </a:solidFill>
            </a:rPr>
            <a:t>ні</a:t>
          </a:r>
          <a:r>
            <a:rPr lang="ru-RU" sz="1400" dirty="0" smtClean="0">
              <a:solidFill>
                <a:schemeClr val="bg1"/>
              </a:solidFill>
            </a:rPr>
            <a:t> </a:t>
          </a:r>
          <a:r>
            <a:rPr lang="ru-RU" sz="1400" dirty="0" err="1" smtClean="0">
              <a:solidFill>
                <a:schemeClr val="bg1"/>
              </a:solidFill>
            </a:rPr>
            <a:t>його</a:t>
          </a:r>
          <a:r>
            <a:rPr lang="ru-RU" sz="1400" dirty="0" smtClean="0">
              <a:solidFill>
                <a:schemeClr val="bg1"/>
              </a:solidFill>
            </a:rPr>
            <a:t> </a:t>
          </a:r>
          <a:r>
            <a:rPr lang="ru-RU" sz="1400" dirty="0" err="1" smtClean="0">
              <a:solidFill>
                <a:schemeClr val="bg1"/>
              </a:solidFill>
            </a:rPr>
            <a:t>завершеності</a:t>
          </a:r>
          <a:r>
            <a:rPr lang="ru-RU" sz="1400" dirty="0" smtClean="0">
              <a:solidFill>
                <a:schemeClr val="bg1"/>
              </a:solidFill>
            </a:rPr>
            <a:t>, </a:t>
          </a:r>
          <a:r>
            <a:rPr lang="ru-RU" sz="1400" dirty="0" err="1" smtClean="0">
              <a:solidFill>
                <a:schemeClr val="bg1"/>
              </a:solidFill>
            </a:rPr>
            <a:t>ні</a:t>
          </a:r>
          <a:r>
            <a:rPr lang="ru-RU" sz="1400" dirty="0" smtClean="0">
              <a:solidFill>
                <a:schemeClr val="bg1"/>
              </a:solidFill>
            </a:rPr>
            <a:t> </a:t>
          </a:r>
          <a:r>
            <a:rPr lang="ru-RU" sz="1400" dirty="0" err="1" smtClean="0">
              <a:solidFill>
                <a:schemeClr val="bg1"/>
              </a:solidFill>
            </a:rPr>
            <a:t>його</a:t>
          </a:r>
          <a:r>
            <a:rPr lang="ru-RU" sz="1400" dirty="0" smtClean="0">
              <a:solidFill>
                <a:schemeClr val="bg1"/>
              </a:solidFill>
            </a:rPr>
            <a:t> </a:t>
          </a:r>
          <a:r>
            <a:rPr lang="ru-RU" sz="1400" dirty="0" err="1" smtClean="0">
              <a:solidFill>
                <a:schemeClr val="bg1"/>
              </a:solidFill>
            </a:rPr>
            <a:t>оформленості</a:t>
          </a:r>
          <a:r>
            <a:rPr lang="ru-RU" sz="1400" dirty="0" smtClean="0">
              <a:solidFill>
                <a:schemeClr val="bg1"/>
              </a:solidFill>
            </a:rPr>
            <a:t>, </a:t>
          </a:r>
          <a:r>
            <a:rPr lang="ru-RU" sz="1400" dirty="0" err="1" smtClean="0">
              <a:solidFill>
                <a:schemeClr val="bg1"/>
              </a:solidFill>
            </a:rPr>
            <a:t>тобто</a:t>
          </a:r>
          <a:r>
            <a:rPr lang="ru-RU" sz="1400" dirty="0" smtClean="0">
              <a:solidFill>
                <a:schemeClr val="bg1"/>
              </a:solidFill>
            </a:rPr>
            <a:t> </a:t>
          </a:r>
          <a:r>
            <a:rPr lang="ru-RU" sz="1400" dirty="0" err="1" smtClean="0">
              <a:solidFill>
                <a:schemeClr val="bg1"/>
              </a:solidFill>
            </a:rPr>
            <a:t>завжди</a:t>
          </a:r>
          <a:r>
            <a:rPr lang="ru-RU" sz="1400" dirty="0" smtClean="0">
              <a:solidFill>
                <a:schemeClr val="bg1"/>
              </a:solidFill>
            </a:rPr>
            <a:t> </a:t>
          </a:r>
          <a:r>
            <a:rPr lang="ru-RU" sz="1400" dirty="0" err="1" smtClean="0">
              <a:solidFill>
                <a:schemeClr val="bg1"/>
              </a:solidFill>
            </a:rPr>
            <a:t>існує</a:t>
          </a:r>
          <a:r>
            <a:rPr lang="ru-RU" sz="1400" dirty="0" smtClean="0">
              <a:solidFill>
                <a:schemeClr val="bg1"/>
              </a:solidFill>
            </a:rPr>
            <a:t> як </a:t>
          </a:r>
          <a:r>
            <a:rPr lang="ru-RU" sz="1400" dirty="0" err="1" smtClean="0">
              <a:solidFill>
                <a:schemeClr val="bg1"/>
              </a:solidFill>
            </a:rPr>
            <a:t>частина</a:t>
          </a:r>
          <a:r>
            <a:rPr lang="ru-RU" sz="1400" dirty="0" smtClean="0">
              <a:solidFill>
                <a:schemeClr val="bg1"/>
              </a:solidFill>
            </a:rPr>
            <a:t> </a:t>
          </a:r>
          <a:r>
            <a:rPr lang="ru-RU" sz="1400" dirty="0" err="1" smtClean="0">
              <a:solidFill>
                <a:schemeClr val="bg1"/>
              </a:solidFill>
            </a:rPr>
            <a:t>цілого</a:t>
          </a:r>
          <a:r>
            <a:rPr lang="ru-RU" sz="1400" dirty="0" smtClean="0">
              <a:solidFill>
                <a:schemeClr val="bg1"/>
              </a:solidFill>
            </a:rPr>
            <a:t> [Клименко 1998: 59]. </a:t>
          </a:r>
          <a:endParaRPr lang="ru-RU" sz="1400" dirty="0">
            <a:solidFill>
              <a:schemeClr val="bg1"/>
            </a:solidFill>
          </a:endParaRPr>
        </a:p>
      </dgm:t>
    </dgm:pt>
    <dgm:pt modelId="{23409801-7D0D-491F-93F8-671973F65AF9}" type="parTrans" cxnId="{BAE2ADF8-B7BE-4160-89B3-5886A25C56FE}">
      <dgm:prSet/>
      <dgm:spPr/>
      <dgm:t>
        <a:bodyPr/>
        <a:lstStyle/>
        <a:p>
          <a:endParaRPr lang="ru-RU"/>
        </a:p>
      </dgm:t>
    </dgm:pt>
    <dgm:pt modelId="{2B75809E-344F-40E4-B1F4-AA58C390A5B4}" type="sibTrans" cxnId="{BAE2ADF8-B7BE-4160-89B3-5886A25C56FE}">
      <dgm:prSet/>
      <dgm:spPr/>
      <dgm:t>
        <a:bodyPr/>
        <a:lstStyle/>
        <a:p>
          <a:endParaRPr lang="ru-RU"/>
        </a:p>
      </dgm:t>
    </dgm:pt>
    <dgm:pt modelId="{CD0107A5-EB8A-450C-9177-6A9FE3148C08}">
      <dgm:prSet phldrT="[Текст]" custT="1"/>
      <dgm:spPr/>
      <dgm:t>
        <a:bodyPr/>
        <a:lstStyle/>
        <a:p>
          <a:r>
            <a:rPr lang="ru-RU" sz="1400" b="1" dirty="0" smtClean="0">
              <a:solidFill>
                <a:schemeClr val="bg1"/>
              </a:solidFill>
            </a:rPr>
            <a:t>Основа слова </a:t>
          </a:r>
          <a:r>
            <a:rPr lang="ru-RU" sz="1400" dirty="0" smtClean="0">
              <a:solidFill>
                <a:schemeClr val="bg1"/>
              </a:solidFill>
            </a:rPr>
            <a:t>– </a:t>
          </a:r>
          <a:r>
            <a:rPr lang="ru-RU" sz="1400" dirty="0" err="1" smtClean="0">
              <a:solidFill>
                <a:schemeClr val="bg1"/>
              </a:solidFill>
            </a:rPr>
            <a:t>це</a:t>
          </a:r>
          <a:r>
            <a:rPr lang="ru-RU" sz="1400" dirty="0" smtClean="0">
              <a:solidFill>
                <a:schemeClr val="bg1"/>
              </a:solidFill>
            </a:rPr>
            <a:t> </a:t>
          </a:r>
          <a:r>
            <a:rPr lang="ru-RU" sz="1400" dirty="0" err="1" smtClean="0">
              <a:solidFill>
                <a:schemeClr val="bg1"/>
              </a:solidFill>
            </a:rPr>
            <a:t>сукупність</a:t>
          </a:r>
          <a:r>
            <a:rPr lang="ru-RU" sz="1400" dirty="0" smtClean="0">
              <a:solidFill>
                <a:schemeClr val="bg1"/>
              </a:solidFill>
            </a:rPr>
            <a:t> морфем і </a:t>
          </a:r>
          <a:r>
            <a:rPr lang="ru-RU" sz="1400" dirty="0" err="1" smtClean="0">
              <a:solidFill>
                <a:schemeClr val="bg1"/>
              </a:solidFill>
            </a:rPr>
            <a:t>асемантичних</a:t>
          </a:r>
          <a:r>
            <a:rPr lang="ru-RU" sz="1400" dirty="0" smtClean="0">
              <a:solidFill>
                <a:schemeClr val="bg1"/>
              </a:solidFill>
            </a:rPr>
            <a:t> </a:t>
          </a:r>
          <a:r>
            <a:rPr lang="ru-RU" sz="1400" dirty="0" err="1" smtClean="0">
              <a:solidFill>
                <a:schemeClr val="bg1"/>
              </a:solidFill>
            </a:rPr>
            <a:t>сегментів</a:t>
          </a:r>
          <a:r>
            <a:rPr lang="ru-RU" sz="1400" dirty="0" smtClean="0">
              <a:solidFill>
                <a:schemeClr val="bg1"/>
              </a:solidFill>
            </a:rPr>
            <a:t>, яка </a:t>
          </a:r>
          <a:r>
            <a:rPr lang="ru-RU" sz="1400" dirty="0" err="1" smtClean="0">
              <a:solidFill>
                <a:schemeClr val="bg1"/>
              </a:solidFill>
            </a:rPr>
            <a:t>формує</a:t>
          </a:r>
          <a:r>
            <a:rPr lang="ru-RU" sz="1400" dirty="0" smtClean="0">
              <a:solidFill>
                <a:schemeClr val="bg1"/>
              </a:solidFill>
            </a:rPr>
            <a:t> </a:t>
          </a:r>
          <a:r>
            <a:rPr lang="ru-RU" sz="1400" dirty="0" err="1" smtClean="0">
              <a:solidFill>
                <a:schemeClr val="bg1"/>
              </a:solidFill>
            </a:rPr>
            <a:t>індивідуальне</a:t>
          </a:r>
          <a:r>
            <a:rPr lang="ru-RU" sz="1400" dirty="0" smtClean="0">
              <a:solidFill>
                <a:schemeClr val="bg1"/>
              </a:solidFill>
            </a:rPr>
            <a:t> </a:t>
          </a:r>
          <a:r>
            <a:rPr lang="ru-RU" sz="1400" dirty="0" err="1" smtClean="0">
              <a:solidFill>
                <a:schemeClr val="bg1"/>
              </a:solidFill>
            </a:rPr>
            <a:t>лексичне</a:t>
          </a:r>
          <a:r>
            <a:rPr lang="ru-RU" sz="1400" dirty="0" smtClean="0">
              <a:solidFill>
                <a:schemeClr val="bg1"/>
              </a:solidFill>
            </a:rPr>
            <a:t> </a:t>
          </a:r>
          <a:r>
            <a:rPr lang="ru-RU" sz="1400" dirty="0" err="1" smtClean="0">
              <a:solidFill>
                <a:schemeClr val="bg1"/>
              </a:solidFill>
            </a:rPr>
            <a:t>значення</a:t>
          </a:r>
          <a:r>
            <a:rPr lang="ru-RU" sz="1400" dirty="0" smtClean="0">
              <a:solidFill>
                <a:schemeClr val="bg1"/>
              </a:solidFill>
            </a:rPr>
            <a:t> кожного </a:t>
          </a:r>
          <a:r>
            <a:rPr lang="ru-RU" sz="1300" dirty="0" smtClean="0">
              <a:solidFill>
                <a:schemeClr val="bg1"/>
              </a:solidFill>
            </a:rPr>
            <a:t>конкретного слова [</a:t>
          </a:r>
          <a:r>
            <a:rPr lang="ru-RU" sz="1300" dirty="0" err="1" smtClean="0">
              <a:solidFill>
                <a:schemeClr val="bg1"/>
              </a:solidFill>
            </a:rPr>
            <a:t>Горпинич</a:t>
          </a:r>
          <a:r>
            <a:rPr lang="ru-RU" sz="1300" dirty="0" smtClean="0">
              <a:solidFill>
                <a:schemeClr val="bg1"/>
              </a:solidFill>
            </a:rPr>
            <a:t> 1999: 52]. </a:t>
          </a:r>
          <a:endParaRPr lang="ru-RU" sz="1300" dirty="0">
            <a:solidFill>
              <a:schemeClr val="bg1"/>
            </a:solidFill>
          </a:endParaRPr>
        </a:p>
      </dgm:t>
    </dgm:pt>
    <dgm:pt modelId="{4F26A1F2-83B0-4D63-8497-98F6C19F60B6}" type="parTrans" cxnId="{A088785F-E816-4045-8B7B-30C8EFE1C2FD}">
      <dgm:prSet/>
      <dgm:spPr/>
      <dgm:t>
        <a:bodyPr/>
        <a:lstStyle/>
        <a:p>
          <a:endParaRPr lang="ru-RU"/>
        </a:p>
      </dgm:t>
    </dgm:pt>
    <dgm:pt modelId="{5D3739C2-0F9C-4701-93F7-2A88DCD438F0}" type="sibTrans" cxnId="{A088785F-E816-4045-8B7B-30C8EFE1C2FD}">
      <dgm:prSet/>
      <dgm:spPr/>
      <dgm:t>
        <a:bodyPr/>
        <a:lstStyle/>
        <a:p>
          <a:endParaRPr lang="ru-RU"/>
        </a:p>
      </dgm:t>
    </dgm:pt>
    <dgm:pt modelId="{ABE3F370-C062-4626-80A0-D35D82A3902E}" type="pres">
      <dgm:prSet presAssocID="{05F6A649-0EA6-4E30-85A4-D7EA00BFC38C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B10CF45-FDA5-4B4E-A34E-027F708D4ED4}" type="pres">
      <dgm:prSet presAssocID="{BE6C0796-EC1F-4728-BC0F-CEF8D9435993}" presName="root1" presStyleCnt="0"/>
      <dgm:spPr/>
    </dgm:pt>
    <dgm:pt modelId="{1A7BF58D-1888-4B90-A3B1-E523047A8227}" type="pres">
      <dgm:prSet presAssocID="{BE6C0796-EC1F-4728-BC0F-CEF8D9435993}" presName="LevelOneTextNode" presStyleLbl="node0" presStyleIdx="0" presStyleCnt="1" custScaleX="23320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E54734D-A452-4579-A096-1BEDCB5513FF}" type="pres">
      <dgm:prSet presAssocID="{BE6C0796-EC1F-4728-BC0F-CEF8D9435993}" presName="level2hierChild" presStyleCnt="0"/>
      <dgm:spPr/>
    </dgm:pt>
    <dgm:pt modelId="{AD9E04C9-2FAA-4E3F-9BE5-19C0623AD6D1}" type="pres">
      <dgm:prSet presAssocID="{EC9790EA-C7DF-4D29-A91F-41996C9B003C}" presName="conn2-1" presStyleLbl="parChTrans1D2" presStyleIdx="0" presStyleCnt="4"/>
      <dgm:spPr/>
      <dgm:t>
        <a:bodyPr/>
        <a:lstStyle/>
        <a:p>
          <a:endParaRPr lang="ru-RU"/>
        </a:p>
      </dgm:t>
    </dgm:pt>
    <dgm:pt modelId="{D931B9F5-7737-4FBC-9517-B569B49E0E47}" type="pres">
      <dgm:prSet presAssocID="{EC9790EA-C7DF-4D29-A91F-41996C9B003C}" presName="connTx" presStyleLbl="parChTrans1D2" presStyleIdx="0" presStyleCnt="4"/>
      <dgm:spPr/>
      <dgm:t>
        <a:bodyPr/>
        <a:lstStyle/>
        <a:p>
          <a:endParaRPr lang="ru-RU"/>
        </a:p>
      </dgm:t>
    </dgm:pt>
    <dgm:pt modelId="{19BFAE47-C16B-4678-885C-78ED17C53D1E}" type="pres">
      <dgm:prSet presAssocID="{B32A0364-CD48-463D-B493-BCB0B8D11F6A}" presName="root2" presStyleCnt="0"/>
      <dgm:spPr/>
    </dgm:pt>
    <dgm:pt modelId="{BF593E11-25D2-43E2-BAEE-2A83F997B37B}" type="pres">
      <dgm:prSet presAssocID="{B32A0364-CD48-463D-B493-BCB0B8D11F6A}" presName="LevelTwoTextNode" presStyleLbl="node2" presStyleIdx="0" presStyleCnt="4" custScaleX="233203" custScaleY="13269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CAF6E82-76CE-48F7-B63E-5E0C55373A8D}" type="pres">
      <dgm:prSet presAssocID="{B32A0364-CD48-463D-B493-BCB0B8D11F6A}" presName="level3hierChild" presStyleCnt="0"/>
      <dgm:spPr/>
    </dgm:pt>
    <dgm:pt modelId="{624A6FB0-FD4B-4D4F-B0EB-F1AF5B2C18E0}" type="pres">
      <dgm:prSet presAssocID="{EBAF293C-843F-4B8E-A8AC-4064FBBC0942}" presName="conn2-1" presStyleLbl="parChTrans1D2" presStyleIdx="1" presStyleCnt="4"/>
      <dgm:spPr/>
      <dgm:t>
        <a:bodyPr/>
        <a:lstStyle/>
        <a:p>
          <a:endParaRPr lang="ru-RU"/>
        </a:p>
      </dgm:t>
    </dgm:pt>
    <dgm:pt modelId="{BCF0A6C8-7B5C-4F4F-85E7-BF0857128FCF}" type="pres">
      <dgm:prSet presAssocID="{EBAF293C-843F-4B8E-A8AC-4064FBBC0942}" presName="connTx" presStyleLbl="parChTrans1D2" presStyleIdx="1" presStyleCnt="4"/>
      <dgm:spPr/>
      <dgm:t>
        <a:bodyPr/>
        <a:lstStyle/>
        <a:p>
          <a:endParaRPr lang="ru-RU"/>
        </a:p>
      </dgm:t>
    </dgm:pt>
    <dgm:pt modelId="{4AEC43C0-6A8F-439E-9333-1BDCA33C643C}" type="pres">
      <dgm:prSet presAssocID="{CF763FEB-7A3C-4F5C-92D8-051B3E75B970}" presName="root2" presStyleCnt="0"/>
      <dgm:spPr/>
    </dgm:pt>
    <dgm:pt modelId="{E8C544E1-FB7A-4243-8F10-3F6089FFA881}" type="pres">
      <dgm:prSet presAssocID="{CF763FEB-7A3C-4F5C-92D8-051B3E75B970}" presName="LevelTwoTextNode" presStyleLbl="node2" presStyleIdx="1" presStyleCnt="4" custScaleX="23320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67FE0DE-463B-495E-B3B5-622D18E79FE8}" type="pres">
      <dgm:prSet presAssocID="{CF763FEB-7A3C-4F5C-92D8-051B3E75B970}" presName="level3hierChild" presStyleCnt="0"/>
      <dgm:spPr/>
    </dgm:pt>
    <dgm:pt modelId="{BD72A90E-F81B-460C-BE73-E1F8C759012B}" type="pres">
      <dgm:prSet presAssocID="{23409801-7D0D-491F-93F8-671973F65AF9}" presName="conn2-1" presStyleLbl="parChTrans1D2" presStyleIdx="2" presStyleCnt="4"/>
      <dgm:spPr/>
      <dgm:t>
        <a:bodyPr/>
        <a:lstStyle/>
        <a:p>
          <a:endParaRPr lang="ru-RU"/>
        </a:p>
      </dgm:t>
    </dgm:pt>
    <dgm:pt modelId="{8F689C88-A447-438B-8EAA-AE724854FEB7}" type="pres">
      <dgm:prSet presAssocID="{23409801-7D0D-491F-93F8-671973F65AF9}" presName="connTx" presStyleLbl="parChTrans1D2" presStyleIdx="2" presStyleCnt="4"/>
      <dgm:spPr/>
      <dgm:t>
        <a:bodyPr/>
        <a:lstStyle/>
        <a:p>
          <a:endParaRPr lang="ru-RU"/>
        </a:p>
      </dgm:t>
    </dgm:pt>
    <dgm:pt modelId="{55BD7222-A153-41DF-A3D8-09C1796A23F5}" type="pres">
      <dgm:prSet presAssocID="{2FDA213B-A0C7-488D-8966-54D90DDF26B3}" presName="root2" presStyleCnt="0"/>
      <dgm:spPr/>
    </dgm:pt>
    <dgm:pt modelId="{6DEB459D-1622-4366-B613-0ABBF3FF0775}" type="pres">
      <dgm:prSet presAssocID="{2FDA213B-A0C7-488D-8966-54D90DDF26B3}" presName="LevelTwoTextNode" presStyleLbl="node2" presStyleIdx="2" presStyleCnt="4" custScaleX="23320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34CBA13-9DBC-411B-A37B-9C05560E4C50}" type="pres">
      <dgm:prSet presAssocID="{2FDA213B-A0C7-488D-8966-54D90DDF26B3}" presName="level3hierChild" presStyleCnt="0"/>
      <dgm:spPr/>
    </dgm:pt>
    <dgm:pt modelId="{EFCD762A-4201-4509-92FA-D3E4F97C8DA7}" type="pres">
      <dgm:prSet presAssocID="{4F26A1F2-83B0-4D63-8497-98F6C19F60B6}" presName="conn2-1" presStyleLbl="parChTrans1D2" presStyleIdx="3" presStyleCnt="4"/>
      <dgm:spPr/>
      <dgm:t>
        <a:bodyPr/>
        <a:lstStyle/>
        <a:p>
          <a:endParaRPr lang="ru-RU"/>
        </a:p>
      </dgm:t>
    </dgm:pt>
    <dgm:pt modelId="{A4F15749-4642-4EF0-8504-396F7D70CD64}" type="pres">
      <dgm:prSet presAssocID="{4F26A1F2-83B0-4D63-8497-98F6C19F60B6}" presName="connTx" presStyleLbl="parChTrans1D2" presStyleIdx="3" presStyleCnt="4"/>
      <dgm:spPr/>
      <dgm:t>
        <a:bodyPr/>
        <a:lstStyle/>
        <a:p>
          <a:endParaRPr lang="ru-RU"/>
        </a:p>
      </dgm:t>
    </dgm:pt>
    <dgm:pt modelId="{4D5FE2A5-4516-4FB4-BEF0-A6E49C35FA3C}" type="pres">
      <dgm:prSet presAssocID="{CD0107A5-EB8A-450C-9177-6A9FE3148C08}" presName="root2" presStyleCnt="0"/>
      <dgm:spPr/>
    </dgm:pt>
    <dgm:pt modelId="{B8FAC0A5-D8C0-48E9-AFC3-B67E40B19180}" type="pres">
      <dgm:prSet presAssocID="{CD0107A5-EB8A-450C-9177-6A9FE3148C08}" presName="LevelTwoTextNode" presStyleLbl="node2" presStyleIdx="3" presStyleCnt="4" custScaleX="23320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D416DE9-7AC0-4927-A8BB-144F748FA9E4}" type="pres">
      <dgm:prSet presAssocID="{CD0107A5-EB8A-450C-9177-6A9FE3148C08}" presName="level3hierChild" presStyleCnt="0"/>
      <dgm:spPr/>
    </dgm:pt>
  </dgm:ptLst>
  <dgm:cxnLst>
    <dgm:cxn modelId="{169CE5B9-F12E-4E9C-A503-EF41A613A2EB}" type="presOf" srcId="{2FDA213B-A0C7-488D-8966-54D90DDF26B3}" destId="{6DEB459D-1622-4366-B613-0ABBF3FF0775}" srcOrd="0" destOrd="0" presId="urn:microsoft.com/office/officeart/2008/layout/HorizontalMultiLevelHierarchy"/>
    <dgm:cxn modelId="{EE36CAF8-41DD-4693-B559-297361DF29E9}" type="presOf" srcId="{EC9790EA-C7DF-4D29-A91F-41996C9B003C}" destId="{AD9E04C9-2FAA-4E3F-9BE5-19C0623AD6D1}" srcOrd="0" destOrd="0" presId="urn:microsoft.com/office/officeart/2008/layout/HorizontalMultiLevelHierarchy"/>
    <dgm:cxn modelId="{014D2071-9719-4564-8466-584C824083F7}" type="presOf" srcId="{23409801-7D0D-491F-93F8-671973F65AF9}" destId="{8F689C88-A447-438B-8EAA-AE724854FEB7}" srcOrd="1" destOrd="0" presId="urn:microsoft.com/office/officeart/2008/layout/HorizontalMultiLevelHierarchy"/>
    <dgm:cxn modelId="{BAE2ADF8-B7BE-4160-89B3-5886A25C56FE}" srcId="{BE6C0796-EC1F-4728-BC0F-CEF8D9435993}" destId="{2FDA213B-A0C7-488D-8966-54D90DDF26B3}" srcOrd="2" destOrd="0" parTransId="{23409801-7D0D-491F-93F8-671973F65AF9}" sibTransId="{2B75809E-344F-40E4-B1F4-AA58C390A5B4}"/>
    <dgm:cxn modelId="{A96EA65B-3DA3-4CE9-B14F-C8C9E9656C13}" type="presOf" srcId="{05F6A649-0EA6-4E30-85A4-D7EA00BFC38C}" destId="{ABE3F370-C062-4626-80A0-D35D82A3902E}" srcOrd="0" destOrd="0" presId="urn:microsoft.com/office/officeart/2008/layout/HorizontalMultiLevelHierarchy"/>
    <dgm:cxn modelId="{12E8336B-A273-4C09-BEE4-E641A7CF0D77}" type="presOf" srcId="{23409801-7D0D-491F-93F8-671973F65AF9}" destId="{BD72A90E-F81B-460C-BE73-E1F8C759012B}" srcOrd="0" destOrd="0" presId="urn:microsoft.com/office/officeart/2008/layout/HorizontalMultiLevelHierarchy"/>
    <dgm:cxn modelId="{20235C3A-2BBD-4AF8-A1F1-426AA198C67A}" srcId="{05F6A649-0EA6-4E30-85A4-D7EA00BFC38C}" destId="{BE6C0796-EC1F-4728-BC0F-CEF8D9435993}" srcOrd="0" destOrd="0" parTransId="{F84A5B10-2635-4D05-9B3F-3A0D2D12E79D}" sibTransId="{2A9A1243-CDAC-468D-AE07-464F718CC1A3}"/>
    <dgm:cxn modelId="{6C11490C-6008-47E6-992D-F9FDD755FD1C}" type="presOf" srcId="{B32A0364-CD48-463D-B493-BCB0B8D11F6A}" destId="{BF593E11-25D2-43E2-BAEE-2A83F997B37B}" srcOrd="0" destOrd="0" presId="urn:microsoft.com/office/officeart/2008/layout/HorizontalMultiLevelHierarchy"/>
    <dgm:cxn modelId="{7BBD3284-8181-4E02-B617-20DE7874BFFC}" type="presOf" srcId="{EBAF293C-843F-4B8E-A8AC-4064FBBC0942}" destId="{BCF0A6C8-7B5C-4F4F-85E7-BF0857128FCF}" srcOrd="1" destOrd="0" presId="urn:microsoft.com/office/officeart/2008/layout/HorizontalMultiLevelHierarchy"/>
    <dgm:cxn modelId="{A088785F-E816-4045-8B7B-30C8EFE1C2FD}" srcId="{BE6C0796-EC1F-4728-BC0F-CEF8D9435993}" destId="{CD0107A5-EB8A-450C-9177-6A9FE3148C08}" srcOrd="3" destOrd="0" parTransId="{4F26A1F2-83B0-4D63-8497-98F6C19F60B6}" sibTransId="{5D3739C2-0F9C-4701-93F7-2A88DCD438F0}"/>
    <dgm:cxn modelId="{3618C846-39D9-4FE8-97FE-C2C2E6AFEEB1}" type="presOf" srcId="{4F26A1F2-83B0-4D63-8497-98F6C19F60B6}" destId="{EFCD762A-4201-4509-92FA-D3E4F97C8DA7}" srcOrd="0" destOrd="0" presId="urn:microsoft.com/office/officeart/2008/layout/HorizontalMultiLevelHierarchy"/>
    <dgm:cxn modelId="{C909D32D-669B-4F87-AC11-5914F12FB257}" type="presOf" srcId="{CD0107A5-EB8A-450C-9177-6A9FE3148C08}" destId="{B8FAC0A5-D8C0-48E9-AFC3-B67E40B19180}" srcOrd="0" destOrd="0" presId="urn:microsoft.com/office/officeart/2008/layout/HorizontalMultiLevelHierarchy"/>
    <dgm:cxn modelId="{DB2E7E01-BE30-45D1-8A96-695C4F1F6A1C}" srcId="{BE6C0796-EC1F-4728-BC0F-CEF8D9435993}" destId="{CF763FEB-7A3C-4F5C-92D8-051B3E75B970}" srcOrd="1" destOrd="0" parTransId="{EBAF293C-843F-4B8E-A8AC-4064FBBC0942}" sibTransId="{5EE32990-DF46-4F30-A84B-87A7F7C39AAC}"/>
    <dgm:cxn modelId="{D13ABDD8-BEBA-4981-BDEC-B4E2FD5D3265}" type="presOf" srcId="{CF763FEB-7A3C-4F5C-92D8-051B3E75B970}" destId="{E8C544E1-FB7A-4243-8F10-3F6089FFA881}" srcOrd="0" destOrd="0" presId="urn:microsoft.com/office/officeart/2008/layout/HorizontalMultiLevelHierarchy"/>
    <dgm:cxn modelId="{333985E0-2DE0-48A3-A28C-BD10512D8E4C}" srcId="{BE6C0796-EC1F-4728-BC0F-CEF8D9435993}" destId="{B32A0364-CD48-463D-B493-BCB0B8D11F6A}" srcOrd="0" destOrd="0" parTransId="{EC9790EA-C7DF-4D29-A91F-41996C9B003C}" sibTransId="{775B8FB9-9E47-4868-A199-46BA681429A8}"/>
    <dgm:cxn modelId="{F70AAA4C-E70C-4F7E-8B22-89E0FFE2475C}" type="presOf" srcId="{EBAF293C-843F-4B8E-A8AC-4064FBBC0942}" destId="{624A6FB0-FD4B-4D4F-B0EB-F1AF5B2C18E0}" srcOrd="0" destOrd="0" presId="urn:microsoft.com/office/officeart/2008/layout/HorizontalMultiLevelHierarchy"/>
    <dgm:cxn modelId="{28E5BE7A-621C-4B02-8BE1-621543BE4032}" type="presOf" srcId="{EC9790EA-C7DF-4D29-A91F-41996C9B003C}" destId="{D931B9F5-7737-4FBC-9517-B569B49E0E47}" srcOrd="1" destOrd="0" presId="urn:microsoft.com/office/officeart/2008/layout/HorizontalMultiLevelHierarchy"/>
    <dgm:cxn modelId="{D9B230D7-908E-4FB1-B580-79849B3F4D0E}" type="presOf" srcId="{4F26A1F2-83B0-4D63-8497-98F6C19F60B6}" destId="{A4F15749-4642-4EF0-8504-396F7D70CD64}" srcOrd="1" destOrd="0" presId="urn:microsoft.com/office/officeart/2008/layout/HorizontalMultiLevelHierarchy"/>
    <dgm:cxn modelId="{FDEDA5F4-FDD4-4CA8-8467-0B2B85F8C16A}" type="presOf" srcId="{BE6C0796-EC1F-4728-BC0F-CEF8D9435993}" destId="{1A7BF58D-1888-4B90-A3B1-E523047A8227}" srcOrd="0" destOrd="0" presId="urn:microsoft.com/office/officeart/2008/layout/HorizontalMultiLevelHierarchy"/>
    <dgm:cxn modelId="{77F9FD35-32D9-44C4-8BEA-68508EC7A5DA}" type="presParOf" srcId="{ABE3F370-C062-4626-80A0-D35D82A3902E}" destId="{4B10CF45-FDA5-4B4E-A34E-027F708D4ED4}" srcOrd="0" destOrd="0" presId="urn:microsoft.com/office/officeart/2008/layout/HorizontalMultiLevelHierarchy"/>
    <dgm:cxn modelId="{88685FD4-60B9-42B4-A3A2-B8EB883F7400}" type="presParOf" srcId="{4B10CF45-FDA5-4B4E-A34E-027F708D4ED4}" destId="{1A7BF58D-1888-4B90-A3B1-E523047A8227}" srcOrd="0" destOrd="0" presId="urn:microsoft.com/office/officeart/2008/layout/HorizontalMultiLevelHierarchy"/>
    <dgm:cxn modelId="{6841568E-4B68-4F29-9221-FF833A924094}" type="presParOf" srcId="{4B10CF45-FDA5-4B4E-A34E-027F708D4ED4}" destId="{AE54734D-A452-4579-A096-1BEDCB5513FF}" srcOrd="1" destOrd="0" presId="urn:microsoft.com/office/officeart/2008/layout/HorizontalMultiLevelHierarchy"/>
    <dgm:cxn modelId="{37A573EA-D84B-42D8-BEA2-046D0A4470AB}" type="presParOf" srcId="{AE54734D-A452-4579-A096-1BEDCB5513FF}" destId="{AD9E04C9-2FAA-4E3F-9BE5-19C0623AD6D1}" srcOrd="0" destOrd="0" presId="urn:microsoft.com/office/officeart/2008/layout/HorizontalMultiLevelHierarchy"/>
    <dgm:cxn modelId="{9DAF99AB-CD2C-4295-8828-3FD0BB858449}" type="presParOf" srcId="{AD9E04C9-2FAA-4E3F-9BE5-19C0623AD6D1}" destId="{D931B9F5-7737-4FBC-9517-B569B49E0E47}" srcOrd="0" destOrd="0" presId="urn:microsoft.com/office/officeart/2008/layout/HorizontalMultiLevelHierarchy"/>
    <dgm:cxn modelId="{94543A2D-41AA-475A-A2E5-F6288AD47308}" type="presParOf" srcId="{AE54734D-A452-4579-A096-1BEDCB5513FF}" destId="{19BFAE47-C16B-4678-885C-78ED17C53D1E}" srcOrd="1" destOrd="0" presId="urn:microsoft.com/office/officeart/2008/layout/HorizontalMultiLevelHierarchy"/>
    <dgm:cxn modelId="{DD4D22EF-9322-4990-972E-3671D6E77A19}" type="presParOf" srcId="{19BFAE47-C16B-4678-885C-78ED17C53D1E}" destId="{BF593E11-25D2-43E2-BAEE-2A83F997B37B}" srcOrd="0" destOrd="0" presId="urn:microsoft.com/office/officeart/2008/layout/HorizontalMultiLevelHierarchy"/>
    <dgm:cxn modelId="{A797B6AF-8578-456C-9BB0-C85FBDB8C239}" type="presParOf" srcId="{19BFAE47-C16B-4678-885C-78ED17C53D1E}" destId="{ECAF6E82-76CE-48F7-B63E-5E0C55373A8D}" srcOrd="1" destOrd="0" presId="urn:microsoft.com/office/officeart/2008/layout/HorizontalMultiLevelHierarchy"/>
    <dgm:cxn modelId="{D7C0F530-367B-41C6-9DBC-C07290A0369D}" type="presParOf" srcId="{AE54734D-A452-4579-A096-1BEDCB5513FF}" destId="{624A6FB0-FD4B-4D4F-B0EB-F1AF5B2C18E0}" srcOrd="2" destOrd="0" presId="urn:microsoft.com/office/officeart/2008/layout/HorizontalMultiLevelHierarchy"/>
    <dgm:cxn modelId="{4343C188-BAEE-443C-8B0E-9B00F3F9AB98}" type="presParOf" srcId="{624A6FB0-FD4B-4D4F-B0EB-F1AF5B2C18E0}" destId="{BCF0A6C8-7B5C-4F4F-85E7-BF0857128FCF}" srcOrd="0" destOrd="0" presId="urn:microsoft.com/office/officeart/2008/layout/HorizontalMultiLevelHierarchy"/>
    <dgm:cxn modelId="{1BAB97C3-DE7D-4A5F-B778-90DD9928A1F5}" type="presParOf" srcId="{AE54734D-A452-4579-A096-1BEDCB5513FF}" destId="{4AEC43C0-6A8F-439E-9333-1BDCA33C643C}" srcOrd="3" destOrd="0" presId="urn:microsoft.com/office/officeart/2008/layout/HorizontalMultiLevelHierarchy"/>
    <dgm:cxn modelId="{25A23A46-7934-476B-8197-1946AF53B3AD}" type="presParOf" srcId="{4AEC43C0-6A8F-439E-9333-1BDCA33C643C}" destId="{E8C544E1-FB7A-4243-8F10-3F6089FFA881}" srcOrd="0" destOrd="0" presId="urn:microsoft.com/office/officeart/2008/layout/HorizontalMultiLevelHierarchy"/>
    <dgm:cxn modelId="{CD6DEAA1-59BB-4B17-8ECE-B64BDD215FF1}" type="presParOf" srcId="{4AEC43C0-6A8F-439E-9333-1BDCA33C643C}" destId="{B67FE0DE-463B-495E-B3B5-622D18E79FE8}" srcOrd="1" destOrd="0" presId="urn:microsoft.com/office/officeart/2008/layout/HorizontalMultiLevelHierarchy"/>
    <dgm:cxn modelId="{DD9FFEDD-85C9-47C7-A211-E8FEAA554E2A}" type="presParOf" srcId="{AE54734D-A452-4579-A096-1BEDCB5513FF}" destId="{BD72A90E-F81B-460C-BE73-E1F8C759012B}" srcOrd="4" destOrd="0" presId="urn:microsoft.com/office/officeart/2008/layout/HorizontalMultiLevelHierarchy"/>
    <dgm:cxn modelId="{B948CFE7-61CD-449C-B193-5CFE07FE56F5}" type="presParOf" srcId="{BD72A90E-F81B-460C-BE73-E1F8C759012B}" destId="{8F689C88-A447-438B-8EAA-AE724854FEB7}" srcOrd="0" destOrd="0" presId="urn:microsoft.com/office/officeart/2008/layout/HorizontalMultiLevelHierarchy"/>
    <dgm:cxn modelId="{0013B33B-976B-43C3-AC8B-855EB4FB20C2}" type="presParOf" srcId="{AE54734D-A452-4579-A096-1BEDCB5513FF}" destId="{55BD7222-A153-41DF-A3D8-09C1796A23F5}" srcOrd="5" destOrd="0" presId="urn:microsoft.com/office/officeart/2008/layout/HorizontalMultiLevelHierarchy"/>
    <dgm:cxn modelId="{213245A1-E82D-43F3-9595-0046A3EAA131}" type="presParOf" srcId="{55BD7222-A153-41DF-A3D8-09C1796A23F5}" destId="{6DEB459D-1622-4366-B613-0ABBF3FF0775}" srcOrd="0" destOrd="0" presId="urn:microsoft.com/office/officeart/2008/layout/HorizontalMultiLevelHierarchy"/>
    <dgm:cxn modelId="{DAE2E747-D907-440F-B4FE-9D5123C5421C}" type="presParOf" srcId="{55BD7222-A153-41DF-A3D8-09C1796A23F5}" destId="{734CBA13-9DBC-411B-A37B-9C05560E4C50}" srcOrd="1" destOrd="0" presId="urn:microsoft.com/office/officeart/2008/layout/HorizontalMultiLevelHierarchy"/>
    <dgm:cxn modelId="{20E3A47E-A62A-4BED-A7F6-751B3F444781}" type="presParOf" srcId="{AE54734D-A452-4579-A096-1BEDCB5513FF}" destId="{EFCD762A-4201-4509-92FA-D3E4F97C8DA7}" srcOrd="6" destOrd="0" presId="urn:microsoft.com/office/officeart/2008/layout/HorizontalMultiLevelHierarchy"/>
    <dgm:cxn modelId="{77707937-0016-4611-952F-F6F1BD53230B}" type="presParOf" srcId="{EFCD762A-4201-4509-92FA-D3E4F97C8DA7}" destId="{A4F15749-4642-4EF0-8504-396F7D70CD64}" srcOrd="0" destOrd="0" presId="urn:microsoft.com/office/officeart/2008/layout/HorizontalMultiLevelHierarchy"/>
    <dgm:cxn modelId="{C9D2A7DF-6FA9-452A-BFE4-5921B104D8BD}" type="presParOf" srcId="{AE54734D-A452-4579-A096-1BEDCB5513FF}" destId="{4D5FE2A5-4516-4FB4-BEF0-A6E49C35FA3C}" srcOrd="7" destOrd="0" presId="urn:microsoft.com/office/officeart/2008/layout/HorizontalMultiLevelHierarchy"/>
    <dgm:cxn modelId="{84D42064-58F5-41EC-85E0-D6E289180079}" type="presParOf" srcId="{4D5FE2A5-4516-4FB4-BEF0-A6E49C35FA3C}" destId="{B8FAC0A5-D8C0-48E9-AFC3-B67E40B19180}" srcOrd="0" destOrd="0" presId="urn:microsoft.com/office/officeart/2008/layout/HorizontalMultiLevelHierarchy"/>
    <dgm:cxn modelId="{DD8A8E69-D656-4C6F-BC8D-556E255823D1}" type="presParOf" srcId="{4D5FE2A5-4516-4FB4-BEF0-A6E49C35FA3C}" destId="{BD416DE9-7AC0-4927-A8BB-144F748FA9E4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1CA862E0-419A-4DDB-B474-CFDE0EF825FE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003F0904-06E9-4F12-8DBE-361A03B611CE}">
      <dgm:prSet phldrT="[Текст]" custT="1"/>
      <dgm:spPr/>
      <dgm:t>
        <a:bodyPr/>
        <a:lstStyle/>
        <a:p>
          <a:r>
            <a:rPr lang="uk-UA" sz="1600" b="1" dirty="0" smtClean="0">
              <a:solidFill>
                <a:schemeClr val="bg1"/>
              </a:solidFill>
            </a:rPr>
            <a:t>Твірна основа </a:t>
          </a:r>
          <a:r>
            <a:rPr lang="uk-UA" sz="1600" dirty="0" smtClean="0">
              <a:solidFill>
                <a:schemeClr val="bg1"/>
              </a:solidFill>
            </a:rPr>
            <a:t>– це основа, у якої з іншою основою встановлюються відношення передування в словотвірному процесі, тобто це основа, від якої утворено аналізоване похідне слово, напр.: </a:t>
          </a:r>
          <a:r>
            <a:rPr lang="uk-UA" sz="1600" b="1" i="1" dirty="0" err="1" smtClean="0">
              <a:solidFill>
                <a:schemeClr val="bg1"/>
              </a:solidFill>
            </a:rPr>
            <a:t>пом’я́кш</a:t>
          </a:r>
          <a:r>
            <a:rPr lang="uk-UA" sz="1600" b="1" i="1" dirty="0" smtClean="0">
              <a:solidFill>
                <a:schemeClr val="bg1"/>
              </a:solidFill>
            </a:rPr>
            <a:t>(и)</a:t>
          </a:r>
          <a:r>
            <a:rPr lang="uk-UA" sz="1600" i="1" dirty="0" smtClean="0">
              <a:solidFill>
                <a:schemeClr val="bg1"/>
              </a:solidFill>
            </a:rPr>
            <a:t>-ти </a:t>
          </a:r>
          <a:r>
            <a:rPr lang="uk-UA" sz="1600" dirty="0" smtClean="0">
              <a:solidFill>
                <a:schemeClr val="bg1"/>
              </a:solidFill>
            </a:rPr>
            <a:t>→ </a:t>
          </a:r>
          <a:r>
            <a:rPr lang="uk-UA" sz="1600" b="1" i="1" dirty="0" err="1" smtClean="0">
              <a:solidFill>
                <a:schemeClr val="bg1"/>
              </a:solidFill>
            </a:rPr>
            <a:t>пом’я́кш</a:t>
          </a:r>
          <a:r>
            <a:rPr lang="uk-UA" sz="1600" i="1" dirty="0" err="1" smtClean="0">
              <a:solidFill>
                <a:schemeClr val="bg1"/>
              </a:solidFill>
            </a:rPr>
            <a:t>-</a:t>
          </a:r>
          <a:r>
            <a:rPr lang="uk-UA" sz="1600" b="1" i="1" dirty="0" err="1" smtClean="0">
              <a:solidFill>
                <a:schemeClr val="bg1"/>
              </a:solidFill>
            </a:rPr>
            <a:t>енн</a:t>
          </a:r>
          <a:r>
            <a:rPr lang="uk-UA" sz="1600" i="1" dirty="0" err="1" smtClean="0">
              <a:solidFill>
                <a:schemeClr val="bg1"/>
              </a:solidFill>
            </a:rPr>
            <a:t>-я</a:t>
          </a:r>
          <a:r>
            <a:rPr lang="uk-UA" sz="1600" dirty="0" smtClean="0">
              <a:solidFill>
                <a:schemeClr val="bg1"/>
              </a:solidFill>
            </a:rPr>
            <a:t>, </a:t>
          </a:r>
          <a:r>
            <a:rPr lang="uk-UA" sz="1600" b="1" i="1" dirty="0" err="1" smtClean="0">
              <a:solidFill>
                <a:schemeClr val="bg1"/>
              </a:solidFill>
            </a:rPr>
            <a:t>рі́чк</a:t>
          </a:r>
          <a:r>
            <a:rPr lang="uk-UA" sz="1600" i="1" dirty="0" err="1" smtClean="0">
              <a:solidFill>
                <a:schemeClr val="bg1"/>
              </a:solidFill>
            </a:rPr>
            <a:t>-а</a:t>
          </a:r>
          <a:r>
            <a:rPr lang="uk-UA" sz="1600" i="1" dirty="0" smtClean="0">
              <a:solidFill>
                <a:schemeClr val="bg1"/>
              </a:solidFill>
            </a:rPr>
            <a:t> </a:t>
          </a:r>
          <a:r>
            <a:rPr lang="uk-UA" sz="1600" dirty="0" smtClean="0">
              <a:solidFill>
                <a:schemeClr val="bg1"/>
              </a:solidFill>
            </a:rPr>
            <a:t>→ </a:t>
          </a:r>
          <a:r>
            <a:rPr lang="uk-UA" sz="1600" b="1" i="1" dirty="0" err="1" smtClean="0">
              <a:solidFill>
                <a:schemeClr val="bg1"/>
              </a:solidFill>
            </a:rPr>
            <a:t>річк</a:t>
          </a:r>
          <a:r>
            <a:rPr lang="uk-UA" sz="1600" i="1" dirty="0" err="1" smtClean="0">
              <a:solidFill>
                <a:schemeClr val="bg1"/>
              </a:solidFill>
            </a:rPr>
            <a:t>-</a:t>
          </a:r>
          <a:r>
            <a:rPr lang="uk-UA" sz="1600" b="1" i="1" dirty="0" err="1" smtClean="0">
              <a:solidFill>
                <a:schemeClr val="bg1"/>
              </a:solidFill>
            </a:rPr>
            <a:t>ов</a:t>
          </a:r>
          <a:r>
            <a:rPr lang="uk-UA" sz="1600" i="1" dirty="0" err="1" smtClean="0">
              <a:solidFill>
                <a:schemeClr val="bg1"/>
              </a:solidFill>
            </a:rPr>
            <a:t>-и́й</a:t>
          </a:r>
          <a:r>
            <a:rPr lang="uk-UA" sz="1600" dirty="0" smtClean="0">
              <a:solidFill>
                <a:schemeClr val="bg1"/>
              </a:solidFill>
            </a:rPr>
            <a:t>, </a:t>
          </a:r>
          <a:r>
            <a:rPr lang="uk-UA" sz="1600" b="1" i="1" dirty="0" err="1" smtClean="0">
              <a:solidFill>
                <a:schemeClr val="bg1"/>
              </a:solidFill>
            </a:rPr>
            <a:t>міня</a:t>
          </a:r>
          <a:r>
            <a:rPr lang="uk-UA" sz="1600" b="1" i="1" dirty="0" smtClean="0">
              <a:solidFill>
                <a:schemeClr val="bg1"/>
              </a:solidFill>
            </a:rPr>
            <a:t>́</a:t>
          </a:r>
          <a:r>
            <a:rPr lang="uk-UA" sz="1600" i="1" dirty="0" smtClean="0">
              <a:solidFill>
                <a:schemeClr val="bg1"/>
              </a:solidFill>
            </a:rPr>
            <a:t>-ти </a:t>
          </a:r>
          <a:r>
            <a:rPr lang="uk-UA" sz="1600" dirty="0" smtClean="0">
              <a:solidFill>
                <a:schemeClr val="bg1"/>
              </a:solidFill>
            </a:rPr>
            <a:t>→ </a:t>
          </a:r>
          <a:r>
            <a:rPr lang="uk-UA" sz="1600" b="1" i="1" dirty="0" smtClean="0">
              <a:solidFill>
                <a:schemeClr val="bg1"/>
              </a:solidFill>
            </a:rPr>
            <a:t>за</a:t>
          </a:r>
          <a:r>
            <a:rPr lang="uk-UA" sz="1600" i="1" dirty="0" smtClean="0">
              <a:solidFill>
                <a:schemeClr val="bg1"/>
              </a:solidFill>
            </a:rPr>
            <a:t>-</a:t>
          </a:r>
          <a:r>
            <a:rPr lang="uk-UA" sz="1600" b="1" i="1" dirty="0" err="1" smtClean="0">
              <a:solidFill>
                <a:schemeClr val="bg1"/>
              </a:solidFill>
            </a:rPr>
            <a:t>міня</a:t>
          </a:r>
          <a:r>
            <a:rPr lang="uk-UA" sz="1600" b="1" i="1" dirty="0" smtClean="0">
              <a:solidFill>
                <a:schemeClr val="bg1"/>
              </a:solidFill>
            </a:rPr>
            <a:t>́</a:t>
          </a:r>
          <a:r>
            <a:rPr lang="uk-UA" sz="1600" i="1" dirty="0" smtClean="0">
              <a:solidFill>
                <a:schemeClr val="bg1"/>
              </a:solidFill>
            </a:rPr>
            <a:t>-ти</a:t>
          </a:r>
          <a:r>
            <a:rPr lang="uk-UA" sz="1600" dirty="0" smtClean="0">
              <a:solidFill>
                <a:schemeClr val="bg1"/>
              </a:solidFill>
            </a:rPr>
            <a:t>, </a:t>
          </a:r>
          <a:r>
            <a:rPr lang="uk-UA" sz="1600" b="1" i="1" dirty="0" err="1" smtClean="0">
              <a:solidFill>
                <a:schemeClr val="bg1"/>
              </a:solidFill>
            </a:rPr>
            <a:t>пра́ц</a:t>
          </a:r>
          <a:r>
            <a:rPr lang="uk-UA" sz="1600" i="1" dirty="0" err="1" smtClean="0">
              <a:solidFill>
                <a:schemeClr val="bg1"/>
              </a:solidFill>
            </a:rPr>
            <a:t>-я</a:t>
          </a:r>
          <a:r>
            <a:rPr lang="uk-UA" sz="1600" i="1" dirty="0" smtClean="0">
              <a:solidFill>
                <a:schemeClr val="bg1"/>
              </a:solidFill>
            </a:rPr>
            <a:t> </a:t>
          </a:r>
          <a:r>
            <a:rPr lang="uk-UA" sz="1600" dirty="0" smtClean="0">
              <a:solidFill>
                <a:schemeClr val="bg1"/>
              </a:solidFill>
            </a:rPr>
            <a:t>→ </a:t>
          </a:r>
          <a:r>
            <a:rPr lang="uk-UA" sz="1600" b="1" i="1" dirty="0" err="1" smtClean="0">
              <a:solidFill>
                <a:schemeClr val="bg1"/>
              </a:solidFill>
            </a:rPr>
            <a:t>праць</a:t>
          </a:r>
          <a:r>
            <a:rPr lang="uk-UA" sz="1600" i="1" dirty="0" err="1" smtClean="0">
              <a:solidFill>
                <a:schemeClr val="bg1"/>
              </a:solidFill>
            </a:rPr>
            <a:t>-</a:t>
          </a:r>
          <a:r>
            <a:rPr lang="uk-UA" sz="1600" b="1" i="1" dirty="0" err="1" smtClean="0">
              <a:solidFill>
                <a:schemeClr val="bg1"/>
              </a:solidFill>
            </a:rPr>
            <a:t>ови́т</a:t>
          </a:r>
          <a:r>
            <a:rPr lang="uk-UA" sz="1600" i="1" dirty="0" err="1" smtClean="0">
              <a:solidFill>
                <a:schemeClr val="bg1"/>
              </a:solidFill>
            </a:rPr>
            <a:t>-ий</a:t>
          </a:r>
          <a:r>
            <a:rPr lang="uk-UA" sz="1600" dirty="0" smtClean="0">
              <a:solidFill>
                <a:schemeClr val="bg1"/>
              </a:solidFill>
            </a:rPr>
            <a:t>. </a:t>
          </a:r>
          <a:endParaRPr lang="ru-RU" sz="1600" dirty="0">
            <a:solidFill>
              <a:schemeClr val="bg1"/>
            </a:solidFill>
          </a:endParaRPr>
        </a:p>
      </dgm:t>
    </dgm:pt>
    <dgm:pt modelId="{349741BA-9D67-4E12-A34C-BA18BFAEA814}" type="parTrans" cxnId="{279098BA-68A6-47B6-A9CC-886D0CF78AD1}">
      <dgm:prSet/>
      <dgm:spPr/>
      <dgm:t>
        <a:bodyPr/>
        <a:lstStyle/>
        <a:p>
          <a:endParaRPr lang="ru-RU"/>
        </a:p>
      </dgm:t>
    </dgm:pt>
    <dgm:pt modelId="{04B0FE20-9C02-4151-9333-7BF7AB137936}" type="sibTrans" cxnId="{279098BA-68A6-47B6-A9CC-886D0CF78AD1}">
      <dgm:prSet/>
      <dgm:spPr/>
      <dgm:t>
        <a:bodyPr/>
        <a:lstStyle/>
        <a:p>
          <a:endParaRPr lang="ru-RU"/>
        </a:p>
      </dgm:t>
    </dgm:pt>
    <dgm:pt modelId="{AA1D5355-D43C-4714-B1DA-6172ADAC41DB}">
      <dgm:prSet custT="1"/>
      <dgm:spPr/>
      <dgm:t>
        <a:bodyPr/>
        <a:lstStyle/>
        <a:p>
          <a:r>
            <a:rPr lang="uk-UA" sz="1600" dirty="0" smtClean="0">
              <a:solidFill>
                <a:schemeClr val="bg1"/>
              </a:solidFill>
            </a:rPr>
            <a:t>Тобто</a:t>
          </a:r>
          <a:r>
            <a:rPr lang="ru-RU" sz="1600" dirty="0" smtClean="0">
              <a:solidFill>
                <a:schemeClr val="bg1"/>
              </a:solidFill>
            </a:rPr>
            <a:t> </a:t>
          </a:r>
          <a:r>
            <a:rPr lang="ru-RU" sz="1600" dirty="0" err="1" smtClean="0">
              <a:solidFill>
                <a:schemeClr val="bg1"/>
              </a:solidFill>
            </a:rPr>
            <a:t>це</a:t>
          </a:r>
          <a:r>
            <a:rPr lang="ru-RU" sz="1600" dirty="0" smtClean="0">
              <a:solidFill>
                <a:schemeClr val="bg1"/>
              </a:solidFill>
            </a:rPr>
            <a:t> основа, </a:t>
          </a:r>
          <a:r>
            <a:rPr lang="ru-RU" sz="1600" dirty="0" err="1" smtClean="0">
              <a:solidFill>
                <a:schemeClr val="bg1"/>
              </a:solidFill>
            </a:rPr>
            <a:t>від</a:t>
          </a:r>
          <a:r>
            <a:rPr lang="ru-RU" sz="1600" dirty="0" smtClean="0">
              <a:solidFill>
                <a:schemeClr val="bg1"/>
              </a:solidFill>
            </a:rPr>
            <a:t> </a:t>
          </a:r>
          <a:r>
            <a:rPr lang="ru-RU" sz="1600" dirty="0" err="1" smtClean="0">
              <a:solidFill>
                <a:schemeClr val="bg1"/>
              </a:solidFill>
            </a:rPr>
            <a:t>якої</a:t>
          </a:r>
          <a:r>
            <a:rPr lang="ru-RU" sz="1600" dirty="0" smtClean="0">
              <a:solidFill>
                <a:schemeClr val="bg1"/>
              </a:solidFill>
            </a:rPr>
            <a:t> </a:t>
          </a:r>
          <a:r>
            <a:rPr lang="ru-RU" sz="1600" dirty="0" err="1" smtClean="0">
              <a:solidFill>
                <a:schemeClr val="bg1"/>
              </a:solidFill>
            </a:rPr>
            <a:t>утворюється</a:t>
          </a:r>
          <a:r>
            <a:rPr lang="ru-RU" sz="1600" dirty="0" smtClean="0">
              <a:solidFill>
                <a:schemeClr val="bg1"/>
              </a:solidFill>
            </a:rPr>
            <a:t> </a:t>
          </a:r>
          <a:r>
            <a:rPr lang="ru-RU" sz="1600" dirty="0" err="1" smtClean="0">
              <a:solidFill>
                <a:schemeClr val="bg1"/>
              </a:solidFill>
            </a:rPr>
            <a:t>нове</a:t>
          </a:r>
          <a:r>
            <a:rPr lang="ru-RU" sz="1600" dirty="0" smtClean="0">
              <a:solidFill>
                <a:schemeClr val="bg1"/>
              </a:solidFill>
            </a:rPr>
            <a:t> слово </a:t>
          </a:r>
          <a:r>
            <a:rPr lang="ru-RU" sz="1600" dirty="0" err="1" smtClean="0">
              <a:solidFill>
                <a:schemeClr val="bg1"/>
              </a:solidFill>
            </a:rPr>
            <a:t>певним</a:t>
          </a:r>
          <a:r>
            <a:rPr lang="ru-RU" sz="1600" dirty="0" smtClean="0">
              <a:solidFill>
                <a:schemeClr val="bg1"/>
              </a:solidFill>
            </a:rPr>
            <a:t> способом </a:t>
          </a:r>
          <a:r>
            <a:rPr lang="ru-RU" sz="1600" dirty="0" err="1" smtClean="0">
              <a:solidFill>
                <a:schemeClr val="bg1"/>
              </a:solidFill>
            </a:rPr>
            <a:t>словотворення</a:t>
          </a:r>
          <a:r>
            <a:rPr lang="ru-RU" sz="1600" dirty="0" smtClean="0">
              <a:solidFill>
                <a:schemeClr val="bg1"/>
              </a:solidFill>
            </a:rPr>
            <a:t>. Напр.: </a:t>
          </a:r>
          <a:r>
            <a:rPr lang="ru-RU" sz="1600" b="1" i="1" dirty="0" err="1" smtClean="0">
              <a:solidFill>
                <a:schemeClr val="bg1"/>
              </a:solidFill>
            </a:rPr>
            <a:t>бага́т</a:t>
          </a:r>
          <a:r>
            <a:rPr lang="ru-RU" sz="1600" i="1" dirty="0" err="1" smtClean="0">
              <a:solidFill>
                <a:schemeClr val="bg1"/>
              </a:solidFill>
            </a:rPr>
            <a:t>-ий</a:t>
          </a:r>
          <a:r>
            <a:rPr lang="ru-RU" sz="1600" i="1" dirty="0" smtClean="0">
              <a:solidFill>
                <a:schemeClr val="bg1"/>
              </a:solidFill>
            </a:rPr>
            <a:t> </a:t>
          </a:r>
          <a:r>
            <a:rPr lang="ru-RU" sz="1600" dirty="0" smtClean="0">
              <a:solidFill>
                <a:schemeClr val="bg1"/>
              </a:solidFill>
            </a:rPr>
            <a:t>→ </a:t>
          </a:r>
          <a:r>
            <a:rPr lang="ru-RU" sz="1600" b="1" i="1" dirty="0" err="1" smtClean="0">
              <a:solidFill>
                <a:schemeClr val="bg1"/>
              </a:solidFill>
            </a:rPr>
            <a:t>ств</a:t>
          </a:r>
          <a:r>
            <a:rPr lang="ru-RU" sz="1600" i="1" dirty="0" smtClean="0">
              <a:solidFill>
                <a:schemeClr val="bg1"/>
              </a:solidFill>
            </a:rPr>
            <a:t>-о, </a:t>
          </a:r>
          <a:r>
            <a:rPr lang="ru-RU" sz="1600" b="1" i="1" dirty="0" smtClean="0">
              <a:solidFill>
                <a:schemeClr val="bg1"/>
              </a:solidFill>
            </a:rPr>
            <a:t>наш</a:t>
          </a:r>
          <a:r>
            <a:rPr lang="ru-RU" sz="1600" i="1" dirty="0" smtClean="0">
              <a:solidFill>
                <a:schemeClr val="bg1"/>
              </a:solidFill>
            </a:rPr>
            <a:t>-Ø </a:t>
          </a:r>
          <a:r>
            <a:rPr lang="ru-RU" sz="1600" dirty="0" smtClean="0">
              <a:solidFill>
                <a:schemeClr val="bg1"/>
              </a:solidFill>
            </a:rPr>
            <a:t>→ </a:t>
          </a:r>
          <a:r>
            <a:rPr lang="ru-RU" sz="1600" b="1" i="1" dirty="0" err="1" smtClean="0">
              <a:solidFill>
                <a:schemeClr val="bg1"/>
              </a:solidFill>
            </a:rPr>
            <a:t>по</a:t>
          </a:r>
          <a:r>
            <a:rPr lang="ru-RU" sz="1600" i="1" dirty="0" err="1" smtClean="0">
              <a:solidFill>
                <a:schemeClr val="bg1"/>
              </a:solidFill>
            </a:rPr>
            <a:t>-</a:t>
          </a:r>
          <a:r>
            <a:rPr lang="ru-RU" sz="1600" b="1" i="1" dirty="0" err="1" smtClean="0">
              <a:solidFill>
                <a:schemeClr val="bg1"/>
              </a:solidFill>
            </a:rPr>
            <a:t>на́ш</a:t>
          </a:r>
          <a:r>
            <a:rPr lang="ru-RU" sz="1600" i="1" dirty="0" err="1" smtClean="0">
              <a:solidFill>
                <a:schemeClr val="bg1"/>
              </a:solidFill>
            </a:rPr>
            <a:t>-</a:t>
          </a:r>
          <a:r>
            <a:rPr lang="ru-RU" sz="1600" b="1" i="1" dirty="0" err="1" smtClean="0">
              <a:solidFill>
                <a:schemeClr val="bg1"/>
              </a:solidFill>
            </a:rPr>
            <a:t>ому</a:t>
          </a:r>
          <a:r>
            <a:rPr lang="ru-RU" sz="1600" dirty="0" smtClean="0">
              <a:solidFill>
                <a:schemeClr val="bg1"/>
              </a:solidFill>
            </a:rPr>
            <a:t>. </a:t>
          </a:r>
          <a:endParaRPr lang="ru-RU" sz="1600" dirty="0">
            <a:solidFill>
              <a:schemeClr val="bg1"/>
            </a:solidFill>
          </a:endParaRPr>
        </a:p>
      </dgm:t>
    </dgm:pt>
    <dgm:pt modelId="{0C823878-451F-40B2-ADCA-D8D798066F05}" type="parTrans" cxnId="{69A08FF1-9B3B-4FFD-A08A-FD79F219B438}">
      <dgm:prSet/>
      <dgm:spPr/>
      <dgm:t>
        <a:bodyPr/>
        <a:lstStyle/>
        <a:p>
          <a:endParaRPr lang="ru-RU"/>
        </a:p>
      </dgm:t>
    </dgm:pt>
    <dgm:pt modelId="{EE687619-07CC-451D-B409-13AE7D7B5BA6}" type="sibTrans" cxnId="{69A08FF1-9B3B-4FFD-A08A-FD79F219B438}">
      <dgm:prSet/>
      <dgm:spPr/>
      <dgm:t>
        <a:bodyPr/>
        <a:lstStyle/>
        <a:p>
          <a:endParaRPr lang="ru-RU"/>
        </a:p>
      </dgm:t>
    </dgm:pt>
    <dgm:pt modelId="{A1CF9737-1F1A-48DD-AE44-4190F4AACBBC}">
      <dgm:prSet custT="1"/>
      <dgm:spPr/>
      <dgm:t>
        <a:bodyPr/>
        <a:lstStyle/>
        <a:p>
          <a:r>
            <a:rPr lang="ru-RU" sz="1600" dirty="0" smtClean="0">
              <a:solidFill>
                <a:schemeClr val="bg1"/>
              </a:solidFill>
            </a:rPr>
            <a:t>Як правило, </a:t>
          </a:r>
          <a:r>
            <a:rPr lang="ru-RU" sz="1600" dirty="0" err="1" smtClean="0">
              <a:solidFill>
                <a:schemeClr val="bg1"/>
              </a:solidFill>
            </a:rPr>
            <a:t>твірна</a:t>
          </a:r>
          <a:r>
            <a:rPr lang="ru-RU" sz="1600" dirty="0" smtClean="0">
              <a:solidFill>
                <a:schemeClr val="bg1"/>
              </a:solidFill>
            </a:rPr>
            <a:t> основа є </a:t>
          </a:r>
          <a:r>
            <a:rPr lang="ru-RU" sz="1600" dirty="0" err="1" smtClean="0">
              <a:solidFill>
                <a:schemeClr val="bg1"/>
              </a:solidFill>
            </a:rPr>
            <a:t>ніби</a:t>
          </a:r>
          <a:r>
            <a:rPr lang="ru-RU" sz="1600" dirty="0" smtClean="0">
              <a:solidFill>
                <a:schemeClr val="bg1"/>
              </a:solidFill>
            </a:rPr>
            <a:t> </a:t>
          </a:r>
          <a:r>
            <a:rPr lang="ru-RU" sz="1600" dirty="0" err="1" smtClean="0">
              <a:solidFill>
                <a:schemeClr val="bg1"/>
              </a:solidFill>
            </a:rPr>
            <a:t>спільним</a:t>
          </a:r>
          <a:r>
            <a:rPr lang="ru-RU" sz="1600" dirty="0" smtClean="0">
              <a:solidFill>
                <a:schemeClr val="bg1"/>
              </a:solidFill>
            </a:rPr>
            <a:t> ядром для </a:t>
          </a:r>
          <a:r>
            <a:rPr lang="ru-RU" sz="1600" dirty="0" err="1" smtClean="0">
              <a:solidFill>
                <a:schemeClr val="bg1"/>
              </a:solidFill>
            </a:rPr>
            <a:t>твірного</a:t>
          </a:r>
          <a:r>
            <a:rPr lang="ru-RU" sz="1600" dirty="0" smtClean="0">
              <a:solidFill>
                <a:schemeClr val="bg1"/>
              </a:solidFill>
            </a:rPr>
            <a:t> й </a:t>
          </a:r>
          <a:r>
            <a:rPr lang="ru-RU" sz="1600" dirty="0" err="1" smtClean="0">
              <a:solidFill>
                <a:schemeClr val="bg1"/>
              </a:solidFill>
            </a:rPr>
            <a:t>похідного</a:t>
          </a:r>
          <a:r>
            <a:rPr lang="ru-RU" sz="1600" dirty="0" smtClean="0">
              <a:solidFill>
                <a:schemeClr val="bg1"/>
              </a:solidFill>
            </a:rPr>
            <a:t> слова; </a:t>
          </a:r>
          <a:r>
            <a:rPr lang="ru-RU" sz="1600" dirty="0" err="1" smtClean="0">
              <a:solidFill>
                <a:schemeClr val="bg1"/>
              </a:solidFill>
            </a:rPr>
            <a:t>виняток</a:t>
          </a:r>
          <a:r>
            <a:rPr lang="ru-RU" sz="1600" dirty="0" smtClean="0">
              <a:solidFill>
                <a:schemeClr val="bg1"/>
              </a:solidFill>
            </a:rPr>
            <a:t> </a:t>
          </a:r>
          <a:r>
            <a:rPr lang="ru-RU" sz="1600" dirty="0" err="1" smtClean="0">
              <a:solidFill>
                <a:schemeClr val="bg1"/>
              </a:solidFill>
            </a:rPr>
            <a:t>становлять</a:t>
          </a:r>
          <a:r>
            <a:rPr lang="ru-RU" sz="1600" dirty="0" smtClean="0">
              <a:solidFill>
                <a:schemeClr val="bg1"/>
              </a:solidFill>
            </a:rPr>
            <a:t> </a:t>
          </a:r>
          <a:r>
            <a:rPr lang="ru-RU" sz="1600" dirty="0" err="1" smtClean="0">
              <a:solidFill>
                <a:schemeClr val="bg1"/>
              </a:solidFill>
            </a:rPr>
            <a:t>лише</a:t>
          </a:r>
          <a:r>
            <a:rPr lang="ru-RU" sz="1600" dirty="0" smtClean="0">
              <a:solidFill>
                <a:schemeClr val="bg1"/>
              </a:solidFill>
            </a:rPr>
            <a:t> слова, </a:t>
          </a:r>
          <a:r>
            <a:rPr lang="ru-RU" sz="1600" dirty="0" err="1" smtClean="0">
              <a:solidFill>
                <a:schemeClr val="bg1"/>
              </a:solidFill>
            </a:rPr>
            <a:t>утворені</a:t>
          </a:r>
          <a:r>
            <a:rPr lang="ru-RU" sz="1600" dirty="0" smtClean="0">
              <a:solidFill>
                <a:schemeClr val="bg1"/>
              </a:solidFill>
            </a:rPr>
            <a:t> </a:t>
          </a:r>
          <a:r>
            <a:rPr lang="ru-RU" sz="1600" dirty="0" err="1" smtClean="0">
              <a:solidFill>
                <a:schemeClr val="bg1"/>
              </a:solidFill>
            </a:rPr>
            <a:t>безафіксним</a:t>
          </a:r>
          <a:r>
            <a:rPr lang="ru-RU" sz="1600" dirty="0" smtClean="0">
              <a:solidFill>
                <a:schemeClr val="bg1"/>
              </a:solidFill>
            </a:rPr>
            <a:t> способом, напр.: </a:t>
          </a:r>
          <a:r>
            <a:rPr lang="ru-RU" sz="1600" b="1" i="1" dirty="0" err="1" smtClean="0">
              <a:solidFill>
                <a:schemeClr val="bg1"/>
              </a:solidFill>
            </a:rPr>
            <a:t>перехо́ди</a:t>
          </a:r>
          <a:r>
            <a:rPr lang="ru-RU" sz="1600" i="1" dirty="0" err="1" smtClean="0">
              <a:solidFill>
                <a:schemeClr val="bg1"/>
              </a:solidFill>
            </a:rPr>
            <a:t>-ти</a:t>
          </a:r>
          <a:r>
            <a:rPr lang="ru-RU" sz="1600" i="1" dirty="0" smtClean="0">
              <a:solidFill>
                <a:schemeClr val="bg1"/>
              </a:solidFill>
            </a:rPr>
            <a:t> </a:t>
          </a:r>
          <a:r>
            <a:rPr lang="ru-RU" sz="1600" dirty="0" smtClean="0">
              <a:solidFill>
                <a:schemeClr val="bg1"/>
              </a:solidFill>
            </a:rPr>
            <a:t>→ </a:t>
          </a:r>
          <a:r>
            <a:rPr lang="ru-RU" sz="1600" b="1" i="1" dirty="0" err="1" smtClean="0">
              <a:solidFill>
                <a:schemeClr val="bg1"/>
              </a:solidFill>
            </a:rPr>
            <a:t>перехі́д</a:t>
          </a:r>
          <a:r>
            <a:rPr lang="ru-RU" sz="1600" i="1" dirty="0" err="1" smtClean="0">
              <a:solidFill>
                <a:schemeClr val="bg1"/>
              </a:solidFill>
            </a:rPr>
            <a:t>-</a:t>
          </a:r>
          <a:r>
            <a:rPr lang="ru-RU" sz="1600" b="1" i="1" dirty="0" err="1" smtClean="0">
              <a:solidFill>
                <a:schemeClr val="bg1"/>
              </a:solidFill>
            </a:rPr>
            <a:t>Ø</a:t>
          </a:r>
          <a:r>
            <a:rPr lang="ru-RU" sz="1600" i="1" dirty="0" err="1" smtClean="0">
              <a:solidFill>
                <a:schemeClr val="bg1"/>
              </a:solidFill>
            </a:rPr>
            <a:t>-Ø</a:t>
          </a:r>
          <a:r>
            <a:rPr lang="ru-RU" sz="1600" i="1" dirty="0" smtClean="0">
              <a:solidFill>
                <a:schemeClr val="bg1"/>
              </a:solidFill>
            </a:rPr>
            <a:t>, </a:t>
          </a:r>
          <a:r>
            <a:rPr lang="ru-RU" sz="1600" b="1" i="1" dirty="0" err="1" smtClean="0">
              <a:solidFill>
                <a:schemeClr val="bg1"/>
              </a:solidFill>
            </a:rPr>
            <a:t>зо́лот</a:t>
          </a:r>
          <a:r>
            <a:rPr lang="ru-RU" sz="1600" i="1" dirty="0" err="1" smtClean="0">
              <a:solidFill>
                <a:schemeClr val="bg1"/>
              </a:solidFill>
            </a:rPr>
            <a:t>-о</a:t>
          </a:r>
          <a:r>
            <a:rPr lang="ru-RU" sz="1600" i="1" dirty="0" smtClean="0">
              <a:solidFill>
                <a:schemeClr val="bg1"/>
              </a:solidFill>
            </a:rPr>
            <a:t> </a:t>
          </a:r>
          <a:r>
            <a:rPr lang="ru-RU" sz="1600" dirty="0" smtClean="0">
              <a:solidFill>
                <a:schemeClr val="bg1"/>
              </a:solidFill>
            </a:rPr>
            <a:t>→ </a:t>
          </a:r>
          <a:r>
            <a:rPr lang="ru-RU" sz="1600" b="1" i="1" dirty="0" err="1" smtClean="0">
              <a:solidFill>
                <a:schemeClr val="bg1"/>
              </a:solidFill>
            </a:rPr>
            <a:t>золот</a:t>
          </a:r>
          <a:r>
            <a:rPr lang="ru-RU" sz="1600" i="1" dirty="0" err="1" smtClean="0">
              <a:solidFill>
                <a:schemeClr val="bg1"/>
              </a:solidFill>
            </a:rPr>
            <a:t>-</a:t>
          </a:r>
          <a:r>
            <a:rPr lang="ru-RU" sz="1600" b="1" i="1" dirty="0" err="1" smtClean="0">
              <a:solidFill>
                <a:schemeClr val="bg1"/>
              </a:solidFill>
            </a:rPr>
            <a:t>Ø</a:t>
          </a:r>
          <a:r>
            <a:rPr lang="ru-RU" sz="1600" i="1" dirty="0" err="1" smtClean="0">
              <a:solidFill>
                <a:schemeClr val="bg1"/>
              </a:solidFill>
            </a:rPr>
            <a:t>-и́й</a:t>
          </a:r>
          <a:r>
            <a:rPr lang="ru-RU" sz="1600" dirty="0" smtClean="0">
              <a:solidFill>
                <a:schemeClr val="bg1"/>
              </a:solidFill>
            </a:rPr>
            <a:t>.</a:t>
          </a:r>
          <a:endParaRPr lang="ru-RU" sz="1600" dirty="0">
            <a:solidFill>
              <a:schemeClr val="bg1"/>
            </a:solidFill>
          </a:endParaRPr>
        </a:p>
      </dgm:t>
    </dgm:pt>
    <dgm:pt modelId="{7FD3F207-7990-478D-815B-22426BEF8DAE}" type="parTrans" cxnId="{327B871B-C713-414D-A458-2B5FEBB08A48}">
      <dgm:prSet/>
      <dgm:spPr/>
      <dgm:t>
        <a:bodyPr/>
        <a:lstStyle/>
        <a:p>
          <a:endParaRPr lang="ru-RU"/>
        </a:p>
      </dgm:t>
    </dgm:pt>
    <dgm:pt modelId="{F56484E5-BC05-4E83-94FD-7C55076787B5}" type="sibTrans" cxnId="{327B871B-C713-414D-A458-2B5FEBB08A48}">
      <dgm:prSet/>
      <dgm:spPr/>
      <dgm:t>
        <a:bodyPr/>
        <a:lstStyle/>
        <a:p>
          <a:endParaRPr lang="ru-RU"/>
        </a:p>
      </dgm:t>
    </dgm:pt>
    <dgm:pt modelId="{AA6A7FEB-3D1C-4D51-9E7C-BD97A15F0BE2}" type="pres">
      <dgm:prSet presAssocID="{1CA862E0-419A-4DDB-B474-CFDE0EF825F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86ABDA0-82E0-4744-B113-6F06CABC0047}" type="pres">
      <dgm:prSet presAssocID="{003F0904-06E9-4F12-8DBE-361A03B611CE}" presName="parentLin" presStyleCnt="0"/>
      <dgm:spPr/>
    </dgm:pt>
    <dgm:pt modelId="{A4C76827-1670-443B-B74D-7F01AAD869DB}" type="pres">
      <dgm:prSet presAssocID="{003F0904-06E9-4F12-8DBE-361A03B611CE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787884A6-648D-4264-969A-90A53623F2C8}" type="pres">
      <dgm:prSet presAssocID="{003F0904-06E9-4F12-8DBE-361A03B611CE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049790-D228-4565-AF4F-D5AF437DEF38}" type="pres">
      <dgm:prSet presAssocID="{003F0904-06E9-4F12-8DBE-361A03B611CE}" presName="negativeSpace" presStyleCnt="0"/>
      <dgm:spPr/>
    </dgm:pt>
    <dgm:pt modelId="{A100A3DA-CDC8-401D-B244-0F0991DAB636}" type="pres">
      <dgm:prSet presAssocID="{003F0904-06E9-4F12-8DBE-361A03B611CE}" presName="childText" presStyleLbl="conFgAcc1" presStyleIdx="0" presStyleCnt="3">
        <dgm:presLayoutVars>
          <dgm:bulletEnabled val="1"/>
        </dgm:presLayoutVars>
      </dgm:prSet>
      <dgm:spPr/>
    </dgm:pt>
    <dgm:pt modelId="{B9CD26AA-4A02-4C27-86AC-9E2DAEF5CFC8}" type="pres">
      <dgm:prSet presAssocID="{04B0FE20-9C02-4151-9333-7BF7AB137936}" presName="spaceBetweenRectangles" presStyleCnt="0"/>
      <dgm:spPr/>
    </dgm:pt>
    <dgm:pt modelId="{D3B37B72-8023-4D04-8D75-D4D3E718E8D6}" type="pres">
      <dgm:prSet presAssocID="{AA1D5355-D43C-4714-B1DA-6172ADAC41DB}" presName="parentLin" presStyleCnt="0"/>
      <dgm:spPr/>
    </dgm:pt>
    <dgm:pt modelId="{BFC933BE-2547-41C9-BA8B-5EF15CC65847}" type="pres">
      <dgm:prSet presAssocID="{AA1D5355-D43C-4714-B1DA-6172ADAC41DB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14DE046B-E0E6-4063-A7A4-FBF3F166EA88}" type="pres">
      <dgm:prSet presAssocID="{AA1D5355-D43C-4714-B1DA-6172ADAC41DB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E563E6-BC80-479D-AEE0-2141DCDC1790}" type="pres">
      <dgm:prSet presAssocID="{AA1D5355-D43C-4714-B1DA-6172ADAC41DB}" presName="negativeSpace" presStyleCnt="0"/>
      <dgm:spPr/>
    </dgm:pt>
    <dgm:pt modelId="{C8A0BCC5-35F7-4AB5-A187-E423003FD0C6}" type="pres">
      <dgm:prSet presAssocID="{AA1D5355-D43C-4714-B1DA-6172ADAC41DB}" presName="childText" presStyleLbl="conFgAcc1" presStyleIdx="1" presStyleCnt="3">
        <dgm:presLayoutVars>
          <dgm:bulletEnabled val="1"/>
        </dgm:presLayoutVars>
      </dgm:prSet>
      <dgm:spPr/>
    </dgm:pt>
    <dgm:pt modelId="{DE92DDD9-F027-45A4-A9F3-36E3CB88947A}" type="pres">
      <dgm:prSet presAssocID="{EE687619-07CC-451D-B409-13AE7D7B5BA6}" presName="spaceBetweenRectangles" presStyleCnt="0"/>
      <dgm:spPr/>
    </dgm:pt>
    <dgm:pt modelId="{6C5EC084-D42A-4172-BCA7-C2E7B52BC6FF}" type="pres">
      <dgm:prSet presAssocID="{A1CF9737-1F1A-48DD-AE44-4190F4AACBBC}" presName="parentLin" presStyleCnt="0"/>
      <dgm:spPr/>
    </dgm:pt>
    <dgm:pt modelId="{F282865D-A268-4F2F-AC19-0F5B6199B2DA}" type="pres">
      <dgm:prSet presAssocID="{A1CF9737-1F1A-48DD-AE44-4190F4AACBBC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715A85AE-636A-4EFC-AFED-109EEF7E7986}" type="pres">
      <dgm:prSet presAssocID="{A1CF9737-1F1A-48DD-AE44-4190F4AACBBC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F63A43-2564-45B8-8E2C-8902CEFF3651}" type="pres">
      <dgm:prSet presAssocID="{A1CF9737-1F1A-48DD-AE44-4190F4AACBBC}" presName="negativeSpace" presStyleCnt="0"/>
      <dgm:spPr/>
    </dgm:pt>
    <dgm:pt modelId="{0DF7F764-AC09-41A3-A07D-C3DA5675FCB5}" type="pres">
      <dgm:prSet presAssocID="{A1CF9737-1F1A-48DD-AE44-4190F4AACBBC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372F8405-125B-4955-85DB-76081F35B063}" type="presOf" srcId="{003F0904-06E9-4F12-8DBE-361A03B611CE}" destId="{A4C76827-1670-443B-B74D-7F01AAD869DB}" srcOrd="0" destOrd="0" presId="urn:microsoft.com/office/officeart/2005/8/layout/list1"/>
    <dgm:cxn modelId="{6535A7FA-2820-4469-BB8A-A7D402955179}" type="presOf" srcId="{AA1D5355-D43C-4714-B1DA-6172ADAC41DB}" destId="{BFC933BE-2547-41C9-BA8B-5EF15CC65847}" srcOrd="0" destOrd="0" presId="urn:microsoft.com/office/officeart/2005/8/layout/list1"/>
    <dgm:cxn modelId="{69A08FF1-9B3B-4FFD-A08A-FD79F219B438}" srcId="{1CA862E0-419A-4DDB-B474-CFDE0EF825FE}" destId="{AA1D5355-D43C-4714-B1DA-6172ADAC41DB}" srcOrd="1" destOrd="0" parTransId="{0C823878-451F-40B2-ADCA-D8D798066F05}" sibTransId="{EE687619-07CC-451D-B409-13AE7D7B5BA6}"/>
    <dgm:cxn modelId="{279098BA-68A6-47B6-A9CC-886D0CF78AD1}" srcId="{1CA862E0-419A-4DDB-B474-CFDE0EF825FE}" destId="{003F0904-06E9-4F12-8DBE-361A03B611CE}" srcOrd="0" destOrd="0" parTransId="{349741BA-9D67-4E12-A34C-BA18BFAEA814}" sibTransId="{04B0FE20-9C02-4151-9333-7BF7AB137936}"/>
    <dgm:cxn modelId="{327B871B-C713-414D-A458-2B5FEBB08A48}" srcId="{1CA862E0-419A-4DDB-B474-CFDE0EF825FE}" destId="{A1CF9737-1F1A-48DD-AE44-4190F4AACBBC}" srcOrd="2" destOrd="0" parTransId="{7FD3F207-7990-478D-815B-22426BEF8DAE}" sibTransId="{F56484E5-BC05-4E83-94FD-7C55076787B5}"/>
    <dgm:cxn modelId="{713E1724-AD82-405A-BC24-1721EA2B463A}" type="presOf" srcId="{A1CF9737-1F1A-48DD-AE44-4190F4AACBBC}" destId="{715A85AE-636A-4EFC-AFED-109EEF7E7986}" srcOrd="1" destOrd="0" presId="urn:microsoft.com/office/officeart/2005/8/layout/list1"/>
    <dgm:cxn modelId="{9C200FE5-E5B0-4D85-9A02-5327569907C8}" type="presOf" srcId="{A1CF9737-1F1A-48DD-AE44-4190F4AACBBC}" destId="{F282865D-A268-4F2F-AC19-0F5B6199B2DA}" srcOrd="0" destOrd="0" presId="urn:microsoft.com/office/officeart/2005/8/layout/list1"/>
    <dgm:cxn modelId="{11B0C8F5-BA42-4409-8D41-F47B2D6B5A17}" type="presOf" srcId="{003F0904-06E9-4F12-8DBE-361A03B611CE}" destId="{787884A6-648D-4264-969A-90A53623F2C8}" srcOrd="1" destOrd="0" presId="urn:microsoft.com/office/officeart/2005/8/layout/list1"/>
    <dgm:cxn modelId="{2CE279BD-73E4-417A-8690-1295A2A7E2E1}" type="presOf" srcId="{AA1D5355-D43C-4714-B1DA-6172ADAC41DB}" destId="{14DE046B-E0E6-4063-A7A4-FBF3F166EA88}" srcOrd="1" destOrd="0" presId="urn:microsoft.com/office/officeart/2005/8/layout/list1"/>
    <dgm:cxn modelId="{BFDC1FE1-EFCA-4511-B4FE-CFB338A259FC}" type="presOf" srcId="{1CA862E0-419A-4DDB-B474-CFDE0EF825FE}" destId="{AA6A7FEB-3D1C-4D51-9E7C-BD97A15F0BE2}" srcOrd="0" destOrd="0" presId="urn:microsoft.com/office/officeart/2005/8/layout/list1"/>
    <dgm:cxn modelId="{0A303CD9-BBAF-4FD1-A83D-3C46BFA54487}" type="presParOf" srcId="{AA6A7FEB-3D1C-4D51-9E7C-BD97A15F0BE2}" destId="{886ABDA0-82E0-4744-B113-6F06CABC0047}" srcOrd="0" destOrd="0" presId="urn:microsoft.com/office/officeart/2005/8/layout/list1"/>
    <dgm:cxn modelId="{15641E98-1808-49CD-9694-A1622D5F9141}" type="presParOf" srcId="{886ABDA0-82E0-4744-B113-6F06CABC0047}" destId="{A4C76827-1670-443B-B74D-7F01AAD869DB}" srcOrd="0" destOrd="0" presId="urn:microsoft.com/office/officeart/2005/8/layout/list1"/>
    <dgm:cxn modelId="{19B388A2-2B88-44FB-BE77-CF3BBA9BD32C}" type="presParOf" srcId="{886ABDA0-82E0-4744-B113-6F06CABC0047}" destId="{787884A6-648D-4264-969A-90A53623F2C8}" srcOrd="1" destOrd="0" presId="urn:microsoft.com/office/officeart/2005/8/layout/list1"/>
    <dgm:cxn modelId="{4A07221B-A323-4C60-9F95-D23B60A4EFDD}" type="presParOf" srcId="{AA6A7FEB-3D1C-4D51-9E7C-BD97A15F0BE2}" destId="{06049790-D228-4565-AF4F-D5AF437DEF38}" srcOrd="1" destOrd="0" presId="urn:microsoft.com/office/officeart/2005/8/layout/list1"/>
    <dgm:cxn modelId="{194FD598-8D42-40BE-9351-1367198491DD}" type="presParOf" srcId="{AA6A7FEB-3D1C-4D51-9E7C-BD97A15F0BE2}" destId="{A100A3DA-CDC8-401D-B244-0F0991DAB636}" srcOrd="2" destOrd="0" presId="urn:microsoft.com/office/officeart/2005/8/layout/list1"/>
    <dgm:cxn modelId="{DB103AF2-AF6B-4941-B7B6-3541CC1C15FB}" type="presParOf" srcId="{AA6A7FEB-3D1C-4D51-9E7C-BD97A15F0BE2}" destId="{B9CD26AA-4A02-4C27-86AC-9E2DAEF5CFC8}" srcOrd="3" destOrd="0" presId="urn:microsoft.com/office/officeart/2005/8/layout/list1"/>
    <dgm:cxn modelId="{65944604-C1E2-459D-8C3D-46FF387DF525}" type="presParOf" srcId="{AA6A7FEB-3D1C-4D51-9E7C-BD97A15F0BE2}" destId="{D3B37B72-8023-4D04-8D75-D4D3E718E8D6}" srcOrd="4" destOrd="0" presId="urn:microsoft.com/office/officeart/2005/8/layout/list1"/>
    <dgm:cxn modelId="{5019DDA9-8D4C-4892-98D7-85BD591AF980}" type="presParOf" srcId="{D3B37B72-8023-4D04-8D75-D4D3E718E8D6}" destId="{BFC933BE-2547-41C9-BA8B-5EF15CC65847}" srcOrd="0" destOrd="0" presId="urn:microsoft.com/office/officeart/2005/8/layout/list1"/>
    <dgm:cxn modelId="{111F5935-102C-48D5-AB7E-665CA3B9DE1F}" type="presParOf" srcId="{D3B37B72-8023-4D04-8D75-D4D3E718E8D6}" destId="{14DE046B-E0E6-4063-A7A4-FBF3F166EA88}" srcOrd="1" destOrd="0" presId="urn:microsoft.com/office/officeart/2005/8/layout/list1"/>
    <dgm:cxn modelId="{7CBC0332-70B6-4971-B950-3CD4AEAD5C4F}" type="presParOf" srcId="{AA6A7FEB-3D1C-4D51-9E7C-BD97A15F0BE2}" destId="{2CE563E6-BC80-479D-AEE0-2141DCDC1790}" srcOrd="5" destOrd="0" presId="urn:microsoft.com/office/officeart/2005/8/layout/list1"/>
    <dgm:cxn modelId="{83F34CE9-7D55-4C63-9B15-A8951C86A3A8}" type="presParOf" srcId="{AA6A7FEB-3D1C-4D51-9E7C-BD97A15F0BE2}" destId="{C8A0BCC5-35F7-4AB5-A187-E423003FD0C6}" srcOrd="6" destOrd="0" presId="urn:microsoft.com/office/officeart/2005/8/layout/list1"/>
    <dgm:cxn modelId="{B97856FF-63DD-4EA0-9A6F-E9215EB41BB1}" type="presParOf" srcId="{AA6A7FEB-3D1C-4D51-9E7C-BD97A15F0BE2}" destId="{DE92DDD9-F027-45A4-A9F3-36E3CB88947A}" srcOrd="7" destOrd="0" presId="urn:microsoft.com/office/officeart/2005/8/layout/list1"/>
    <dgm:cxn modelId="{1DBB39D1-EACB-44FD-AAC7-39E394EFC083}" type="presParOf" srcId="{AA6A7FEB-3D1C-4D51-9E7C-BD97A15F0BE2}" destId="{6C5EC084-D42A-4172-BCA7-C2E7B52BC6FF}" srcOrd="8" destOrd="0" presId="urn:microsoft.com/office/officeart/2005/8/layout/list1"/>
    <dgm:cxn modelId="{263453D8-98BF-4013-B6F6-0385C9E1F678}" type="presParOf" srcId="{6C5EC084-D42A-4172-BCA7-C2E7B52BC6FF}" destId="{F282865D-A268-4F2F-AC19-0F5B6199B2DA}" srcOrd="0" destOrd="0" presId="urn:microsoft.com/office/officeart/2005/8/layout/list1"/>
    <dgm:cxn modelId="{74BEAF5F-2F8F-41CF-B1AE-F27BC946412D}" type="presParOf" srcId="{6C5EC084-D42A-4172-BCA7-C2E7B52BC6FF}" destId="{715A85AE-636A-4EFC-AFED-109EEF7E7986}" srcOrd="1" destOrd="0" presId="urn:microsoft.com/office/officeart/2005/8/layout/list1"/>
    <dgm:cxn modelId="{7590836D-539E-45B0-8A6F-2CD674B0EA2E}" type="presParOf" srcId="{AA6A7FEB-3D1C-4D51-9E7C-BD97A15F0BE2}" destId="{68F63A43-2564-45B8-8E2C-8902CEFF3651}" srcOrd="9" destOrd="0" presId="urn:microsoft.com/office/officeart/2005/8/layout/list1"/>
    <dgm:cxn modelId="{F83C8054-6669-4BD1-97C9-EB37480E894A}" type="presParOf" srcId="{AA6A7FEB-3D1C-4D51-9E7C-BD97A15F0BE2}" destId="{0DF7F764-AC09-41A3-A07D-C3DA5675FCB5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3FBC7261-1B22-4D4A-B47C-7E912C578534}" type="doc">
      <dgm:prSet loTypeId="urn:microsoft.com/office/officeart/2005/8/layout/gear1" loCatId="cycle" qsTypeId="urn:microsoft.com/office/officeart/2005/8/quickstyle/simple1" qsCatId="simple" csTypeId="urn:microsoft.com/office/officeart/2005/8/colors/colorful1" csCatId="colorful" phldr="1"/>
      <dgm:spPr/>
    </dgm:pt>
    <dgm:pt modelId="{F4BB5E13-FD7C-4203-856F-09F29D017987}">
      <dgm:prSet phldrT="[Текст]" custT="1"/>
      <dgm:spPr/>
      <dgm:t>
        <a:bodyPr/>
        <a:lstStyle/>
        <a:p>
          <a:r>
            <a:rPr lang="uk-UA" sz="1400" b="1" dirty="0" smtClean="0">
              <a:solidFill>
                <a:schemeClr val="bg1"/>
              </a:solidFill>
            </a:rPr>
            <a:t>Флексія – це </a:t>
          </a:r>
          <a:r>
            <a:rPr lang="uk-UA" sz="1400" b="1" dirty="0" err="1" smtClean="0">
              <a:solidFill>
                <a:schemeClr val="bg1"/>
              </a:solidFill>
            </a:rPr>
            <a:t>постпозиційна</a:t>
          </a:r>
          <a:r>
            <a:rPr lang="uk-UA" sz="1400" b="1" dirty="0" smtClean="0">
              <a:solidFill>
                <a:schemeClr val="bg1"/>
              </a:solidFill>
            </a:rPr>
            <a:t> афіксальна морфема, яка виконує в слові словозмінну та реляційну функцію і, як правило, посідає місце в кінці слова (за винятком того випадку, коли в слові є постфікс).</a:t>
          </a:r>
          <a:endParaRPr lang="ru-RU" sz="1400" b="1" dirty="0">
            <a:solidFill>
              <a:schemeClr val="bg1"/>
            </a:solidFill>
          </a:endParaRPr>
        </a:p>
      </dgm:t>
    </dgm:pt>
    <dgm:pt modelId="{5AF0D346-AA7D-497C-A6CF-3F61A1CE31FC}" type="parTrans" cxnId="{CA17A58A-A9E7-45F5-8D36-66BAAFD587F3}">
      <dgm:prSet/>
      <dgm:spPr/>
      <dgm:t>
        <a:bodyPr/>
        <a:lstStyle/>
        <a:p>
          <a:endParaRPr lang="ru-RU"/>
        </a:p>
      </dgm:t>
    </dgm:pt>
    <dgm:pt modelId="{DD265594-EDBA-422C-B5B7-E159C25B5C75}" type="sibTrans" cxnId="{CA17A58A-A9E7-45F5-8D36-66BAAFD587F3}">
      <dgm:prSet/>
      <dgm:spPr/>
      <dgm:t>
        <a:bodyPr/>
        <a:lstStyle/>
        <a:p>
          <a:endParaRPr lang="ru-RU"/>
        </a:p>
      </dgm:t>
    </dgm:pt>
    <dgm:pt modelId="{F85C9B54-9FC3-4328-BD94-BB06AF52EF6A}">
      <dgm:prSet phldrT="[Текст]" custT="1"/>
      <dgm:spPr/>
      <dgm:t>
        <a:bodyPr/>
        <a:lstStyle/>
        <a:p>
          <a:r>
            <a:rPr lang="ru-RU" sz="1400" b="1" dirty="0" err="1" smtClean="0">
              <a:solidFill>
                <a:schemeClr val="bg1"/>
              </a:solidFill>
            </a:rPr>
            <a:t>парадигматичність</a:t>
          </a:r>
          <a:endParaRPr lang="ru-RU" sz="1400" b="1" dirty="0">
            <a:solidFill>
              <a:schemeClr val="bg1"/>
            </a:solidFill>
          </a:endParaRPr>
        </a:p>
      </dgm:t>
    </dgm:pt>
    <dgm:pt modelId="{5B0DC1B9-2203-4657-832C-257C9468B991}" type="parTrans" cxnId="{696349A2-24CA-4FDD-8DED-695048188669}">
      <dgm:prSet/>
      <dgm:spPr/>
      <dgm:t>
        <a:bodyPr/>
        <a:lstStyle/>
        <a:p>
          <a:endParaRPr lang="ru-RU"/>
        </a:p>
      </dgm:t>
    </dgm:pt>
    <dgm:pt modelId="{E16B0404-AF39-4FEE-BAD2-8CB7DACE1470}" type="sibTrans" cxnId="{696349A2-24CA-4FDD-8DED-695048188669}">
      <dgm:prSet/>
      <dgm:spPr/>
      <dgm:t>
        <a:bodyPr/>
        <a:lstStyle/>
        <a:p>
          <a:endParaRPr lang="ru-RU"/>
        </a:p>
      </dgm:t>
    </dgm:pt>
    <dgm:pt modelId="{82B27418-094D-4B9D-852F-2E341055F00D}">
      <dgm:prSet phldrT="[Текст]" custT="1"/>
      <dgm:spPr/>
      <dgm:t>
        <a:bodyPr/>
        <a:lstStyle/>
        <a:p>
          <a:r>
            <a:rPr lang="ru-RU" sz="1400" b="1" dirty="0" err="1" smtClean="0">
              <a:solidFill>
                <a:schemeClr val="bg1"/>
              </a:solidFill>
            </a:rPr>
            <a:t>кумулятивність</a:t>
          </a:r>
          <a:endParaRPr lang="ru-RU" sz="1400" b="1" dirty="0">
            <a:solidFill>
              <a:schemeClr val="bg1"/>
            </a:solidFill>
          </a:endParaRPr>
        </a:p>
      </dgm:t>
    </dgm:pt>
    <dgm:pt modelId="{C91AB58C-0DF5-44A4-BEB1-5F3BE6ACC6C8}" type="parTrans" cxnId="{9890FC43-87CE-4446-83F3-AD6B7AD71684}">
      <dgm:prSet/>
      <dgm:spPr/>
      <dgm:t>
        <a:bodyPr/>
        <a:lstStyle/>
        <a:p>
          <a:endParaRPr lang="ru-RU"/>
        </a:p>
      </dgm:t>
    </dgm:pt>
    <dgm:pt modelId="{8AEA3980-5354-4D64-A708-F7769999AD23}" type="sibTrans" cxnId="{9890FC43-87CE-4446-83F3-AD6B7AD71684}">
      <dgm:prSet/>
      <dgm:spPr/>
      <dgm:t>
        <a:bodyPr/>
        <a:lstStyle/>
        <a:p>
          <a:endParaRPr lang="ru-RU"/>
        </a:p>
      </dgm:t>
    </dgm:pt>
    <dgm:pt modelId="{EBE86A57-9704-4B42-B8BA-6555C5651404}" type="pres">
      <dgm:prSet presAssocID="{3FBC7261-1B22-4D4A-B47C-7E912C578534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120698E8-04DE-4F18-9786-538D67331F54}" type="pres">
      <dgm:prSet presAssocID="{F4BB5E13-FD7C-4203-856F-09F29D017987}" presName="gear1" presStyleLbl="node1" presStyleIdx="0" presStyleCnt="3" custScaleX="158414" custScaleY="166380" custLinFactNeighborX="30945" custLinFactNeighborY="-1426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5194E4-95C1-4A21-81EC-C6C10593EB76}" type="pres">
      <dgm:prSet presAssocID="{F4BB5E13-FD7C-4203-856F-09F29D017987}" presName="gear1srcNode" presStyleLbl="node1" presStyleIdx="0" presStyleCnt="3"/>
      <dgm:spPr/>
      <dgm:t>
        <a:bodyPr/>
        <a:lstStyle/>
        <a:p>
          <a:endParaRPr lang="ru-RU"/>
        </a:p>
      </dgm:t>
    </dgm:pt>
    <dgm:pt modelId="{B5E4A36A-6834-41FA-B635-3243D45BA768}" type="pres">
      <dgm:prSet presAssocID="{F4BB5E13-FD7C-4203-856F-09F29D017987}" presName="gear1dstNode" presStyleLbl="node1" presStyleIdx="0" presStyleCnt="3"/>
      <dgm:spPr/>
      <dgm:t>
        <a:bodyPr/>
        <a:lstStyle/>
        <a:p>
          <a:endParaRPr lang="ru-RU"/>
        </a:p>
      </dgm:t>
    </dgm:pt>
    <dgm:pt modelId="{108CFE0E-3617-4AF2-BF7B-D07572C2ADBE}" type="pres">
      <dgm:prSet presAssocID="{F85C9B54-9FC3-4328-BD94-BB06AF52EF6A}" presName="gear2" presStyleLbl="node1" presStyleIdx="1" presStyleCnt="3" custScaleX="151723" custScaleY="133098" custLinFactNeighborX="-21865" custLinFactNeighborY="6311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123968-95DA-4F98-B554-D809F5EB705E}" type="pres">
      <dgm:prSet presAssocID="{F85C9B54-9FC3-4328-BD94-BB06AF52EF6A}" presName="gear2srcNode" presStyleLbl="node1" presStyleIdx="1" presStyleCnt="3"/>
      <dgm:spPr/>
      <dgm:t>
        <a:bodyPr/>
        <a:lstStyle/>
        <a:p>
          <a:endParaRPr lang="ru-RU"/>
        </a:p>
      </dgm:t>
    </dgm:pt>
    <dgm:pt modelId="{BFCF627B-AA6B-4746-B932-40293FD4ACEB}" type="pres">
      <dgm:prSet presAssocID="{F85C9B54-9FC3-4328-BD94-BB06AF52EF6A}" presName="gear2dstNode" presStyleLbl="node1" presStyleIdx="1" presStyleCnt="3"/>
      <dgm:spPr/>
      <dgm:t>
        <a:bodyPr/>
        <a:lstStyle/>
        <a:p>
          <a:endParaRPr lang="ru-RU"/>
        </a:p>
      </dgm:t>
    </dgm:pt>
    <dgm:pt modelId="{B2EF14EF-7227-44D4-AACB-B8DE2CECC787}" type="pres">
      <dgm:prSet presAssocID="{82B27418-094D-4B9D-852F-2E341055F00D}" presName="gear3" presStyleLbl="node1" presStyleIdx="2" presStyleCnt="3" custScaleX="135094" custScaleY="142995" custLinFactNeighborX="-38906" custLinFactNeighborY="24131"/>
      <dgm:spPr/>
      <dgm:t>
        <a:bodyPr/>
        <a:lstStyle/>
        <a:p>
          <a:endParaRPr lang="ru-RU"/>
        </a:p>
      </dgm:t>
    </dgm:pt>
    <dgm:pt modelId="{B684CAE0-1DAE-41B3-9DDD-28483359E527}" type="pres">
      <dgm:prSet presAssocID="{82B27418-094D-4B9D-852F-2E341055F00D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265E3D-5ABA-4F21-9E2F-64893BA70E6C}" type="pres">
      <dgm:prSet presAssocID="{82B27418-094D-4B9D-852F-2E341055F00D}" presName="gear3srcNode" presStyleLbl="node1" presStyleIdx="2" presStyleCnt="3"/>
      <dgm:spPr/>
      <dgm:t>
        <a:bodyPr/>
        <a:lstStyle/>
        <a:p>
          <a:endParaRPr lang="ru-RU"/>
        </a:p>
      </dgm:t>
    </dgm:pt>
    <dgm:pt modelId="{37E6D1B6-D5FD-4134-9931-B30D64378A24}" type="pres">
      <dgm:prSet presAssocID="{82B27418-094D-4B9D-852F-2E341055F00D}" presName="gear3dstNode" presStyleLbl="node1" presStyleIdx="2" presStyleCnt="3"/>
      <dgm:spPr/>
      <dgm:t>
        <a:bodyPr/>
        <a:lstStyle/>
        <a:p>
          <a:endParaRPr lang="ru-RU"/>
        </a:p>
      </dgm:t>
    </dgm:pt>
    <dgm:pt modelId="{9F180A16-587F-447E-ADC3-54F9F98AA37D}" type="pres">
      <dgm:prSet presAssocID="{DD265594-EDBA-422C-B5B7-E159C25B5C75}" presName="connector1" presStyleLbl="sibTrans2D1" presStyleIdx="0" presStyleCnt="3" custLinFactNeighborX="65812" custLinFactNeighborY="-2350"/>
      <dgm:spPr/>
      <dgm:t>
        <a:bodyPr/>
        <a:lstStyle/>
        <a:p>
          <a:endParaRPr lang="ru-RU"/>
        </a:p>
      </dgm:t>
    </dgm:pt>
    <dgm:pt modelId="{C095A392-DBB7-4AE3-99FD-F9922019F894}" type="pres">
      <dgm:prSet presAssocID="{E16B0404-AF39-4FEE-BAD2-8CB7DACE1470}" presName="connector2" presStyleLbl="sibTrans2D1" presStyleIdx="1" presStyleCnt="3" custLinFactNeighborX="-32812" custLinFactNeighborY="60078"/>
      <dgm:spPr/>
      <dgm:t>
        <a:bodyPr/>
        <a:lstStyle/>
        <a:p>
          <a:endParaRPr lang="ru-RU"/>
        </a:p>
      </dgm:t>
    </dgm:pt>
    <dgm:pt modelId="{741C31F9-7DA2-4A2E-84DC-4BFFB5B3D243}" type="pres">
      <dgm:prSet presAssocID="{8AEA3980-5354-4D64-A708-F7769999AD23}" presName="connector3" presStyleLbl="sibTrans2D1" presStyleIdx="2" presStyleCnt="3" custLinFactNeighborX="-52740" custLinFactNeighborY="55721"/>
      <dgm:spPr/>
      <dgm:t>
        <a:bodyPr/>
        <a:lstStyle/>
        <a:p>
          <a:endParaRPr lang="ru-RU"/>
        </a:p>
      </dgm:t>
    </dgm:pt>
  </dgm:ptLst>
  <dgm:cxnLst>
    <dgm:cxn modelId="{FB2E8F84-0E2D-44A1-9AF1-9E6E9BE3C4BB}" type="presOf" srcId="{82B27418-094D-4B9D-852F-2E341055F00D}" destId="{73265E3D-5ABA-4F21-9E2F-64893BA70E6C}" srcOrd="2" destOrd="0" presId="urn:microsoft.com/office/officeart/2005/8/layout/gear1"/>
    <dgm:cxn modelId="{5956E739-8E30-42E4-A503-E339E75F027D}" type="presOf" srcId="{E16B0404-AF39-4FEE-BAD2-8CB7DACE1470}" destId="{C095A392-DBB7-4AE3-99FD-F9922019F894}" srcOrd="0" destOrd="0" presId="urn:microsoft.com/office/officeart/2005/8/layout/gear1"/>
    <dgm:cxn modelId="{4E38CAC8-EDD5-4A59-B15D-B8BBF79D033F}" type="presOf" srcId="{82B27418-094D-4B9D-852F-2E341055F00D}" destId="{B2EF14EF-7227-44D4-AACB-B8DE2CECC787}" srcOrd="0" destOrd="0" presId="urn:microsoft.com/office/officeart/2005/8/layout/gear1"/>
    <dgm:cxn modelId="{E9DD9A4F-C249-4D2D-9E8B-8C1639B93CFC}" type="presOf" srcId="{F4BB5E13-FD7C-4203-856F-09F29D017987}" destId="{F65194E4-95C1-4A21-81EC-C6C10593EB76}" srcOrd="1" destOrd="0" presId="urn:microsoft.com/office/officeart/2005/8/layout/gear1"/>
    <dgm:cxn modelId="{CA17A58A-A9E7-45F5-8D36-66BAAFD587F3}" srcId="{3FBC7261-1B22-4D4A-B47C-7E912C578534}" destId="{F4BB5E13-FD7C-4203-856F-09F29D017987}" srcOrd="0" destOrd="0" parTransId="{5AF0D346-AA7D-497C-A6CF-3F61A1CE31FC}" sibTransId="{DD265594-EDBA-422C-B5B7-E159C25B5C75}"/>
    <dgm:cxn modelId="{152CA143-DDA7-4997-99EA-72BDBADB5D6B}" type="presOf" srcId="{F85C9B54-9FC3-4328-BD94-BB06AF52EF6A}" destId="{108CFE0E-3617-4AF2-BF7B-D07572C2ADBE}" srcOrd="0" destOrd="0" presId="urn:microsoft.com/office/officeart/2005/8/layout/gear1"/>
    <dgm:cxn modelId="{AD34A68C-8442-4D4B-A8A7-A04E3732FCC2}" type="presOf" srcId="{3FBC7261-1B22-4D4A-B47C-7E912C578534}" destId="{EBE86A57-9704-4B42-B8BA-6555C5651404}" srcOrd="0" destOrd="0" presId="urn:microsoft.com/office/officeart/2005/8/layout/gear1"/>
    <dgm:cxn modelId="{51CD933F-0978-4C98-8F87-3D013DC58B83}" type="presOf" srcId="{F4BB5E13-FD7C-4203-856F-09F29D017987}" destId="{120698E8-04DE-4F18-9786-538D67331F54}" srcOrd="0" destOrd="0" presId="urn:microsoft.com/office/officeart/2005/8/layout/gear1"/>
    <dgm:cxn modelId="{909B5523-CDA3-4EF4-B137-750149804959}" type="presOf" srcId="{82B27418-094D-4B9D-852F-2E341055F00D}" destId="{37E6D1B6-D5FD-4134-9931-B30D64378A24}" srcOrd="3" destOrd="0" presId="urn:microsoft.com/office/officeart/2005/8/layout/gear1"/>
    <dgm:cxn modelId="{036203F6-8518-4897-BDC5-4D6EDB2D0C5C}" type="presOf" srcId="{F4BB5E13-FD7C-4203-856F-09F29D017987}" destId="{B5E4A36A-6834-41FA-B635-3243D45BA768}" srcOrd="2" destOrd="0" presId="urn:microsoft.com/office/officeart/2005/8/layout/gear1"/>
    <dgm:cxn modelId="{696349A2-24CA-4FDD-8DED-695048188669}" srcId="{3FBC7261-1B22-4D4A-B47C-7E912C578534}" destId="{F85C9B54-9FC3-4328-BD94-BB06AF52EF6A}" srcOrd="1" destOrd="0" parTransId="{5B0DC1B9-2203-4657-832C-257C9468B991}" sibTransId="{E16B0404-AF39-4FEE-BAD2-8CB7DACE1470}"/>
    <dgm:cxn modelId="{783D57CE-7CA0-4C2B-A4CB-928F946418DD}" type="presOf" srcId="{82B27418-094D-4B9D-852F-2E341055F00D}" destId="{B684CAE0-1DAE-41B3-9DDD-28483359E527}" srcOrd="1" destOrd="0" presId="urn:microsoft.com/office/officeart/2005/8/layout/gear1"/>
    <dgm:cxn modelId="{9890FC43-87CE-4446-83F3-AD6B7AD71684}" srcId="{3FBC7261-1B22-4D4A-B47C-7E912C578534}" destId="{82B27418-094D-4B9D-852F-2E341055F00D}" srcOrd="2" destOrd="0" parTransId="{C91AB58C-0DF5-44A4-BEB1-5F3BE6ACC6C8}" sibTransId="{8AEA3980-5354-4D64-A708-F7769999AD23}"/>
    <dgm:cxn modelId="{E08D76ED-D70A-4A20-A365-50DAF01B0E6B}" type="presOf" srcId="{F85C9B54-9FC3-4328-BD94-BB06AF52EF6A}" destId="{BFCF627B-AA6B-4746-B932-40293FD4ACEB}" srcOrd="2" destOrd="0" presId="urn:microsoft.com/office/officeart/2005/8/layout/gear1"/>
    <dgm:cxn modelId="{C003113B-8364-4A88-B3FD-9CCF3DCE8511}" type="presOf" srcId="{F85C9B54-9FC3-4328-BD94-BB06AF52EF6A}" destId="{A6123968-95DA-4F98-B554-D809F5EB705E}" srcOrd="1" destOrd="0" presId="urn:microsoft.com/office/officeart/2005/8/layout/gear1"/>
    <dgm:cxn modelId="{A5C54A66-1C73-4538-9063-86CC1737A62D}" type="presOf" srcId="{DD265594-EDBA-422C-B5B7-E159C25B5C75}" destId="{9F180A16-587F-447E-ADC3-54F9F98AA37D}" srcOrd="0" destOrd="0" presId="urn:microsoft.com/office/officeart/2005/8/layout/gear1"/>
    <dgm:cxn modelId="{439B040F-9042-4F84-8F93-59A26EA04C9A}" type="presOf" srcId="{8AEA3980-5354-4D64-A708-F7769999AD23}" destId="{741C31F9-7DA2-4A2E-84DC-4BFFB5B3D243}" srcOrd="0" destOrd="0" presId="urn:microsoft.com/office/officeart/2005/8/layout/gear1"/>
    <dgm:cxn modelId="{3AF925DF-8D40-42F7-99C4-661F3627B7E8}" type="presParOf" srcId="{EBE86A57-9704-4B42-B8BA-6555C5651404}" destId="{120698E8-04DE-4F18-9786-538D67331F54}" srcOrd="0" destOrd="0" presId="urn:microsoft.com/office/officeart/2005/8/layout/gear1"/>
    <dgm:cxn modelId="{9C7F9CCB-4CCA-4557-B1EF-8846897A4BFE}" type="presParOf" srcId="{EBE86A57-9704-4B42-B8BA-6555C5651404}" destId="{F65194E4-95C1-4A21-81EC-C6C10593EB76}" srcOrd="1" destOrd="0" presId="urn:microsoft.com/office/officeart/2005/8/layout/gear1"/>
    <dgm:cxn modelId="{DCE1A6BD-C2BA-4107-9F13-6B3D2E47B213}" type="presParOf" srcId="{EBE86A57-9704-4B42-B8BA-6555C5651404}" destId="{B5E4A36A-6834-41FA-B635-3243D45BA768}" srcOrd="2" destOrd="0" presId="urn:microsoft.com/office/officeart/2005/8/layout/gear1"/>
    <dgm:cxn modelId="{83764858-5408-4344-8103-0C4DEA62FBA6}" type="presParOf" srcId="{EBE86A57-9704-4B42-B8BA-6555C5651404}" destId="{108CFE0E-3617-4AF2-BF7B-D07572C2ADBE}" srcOrd="3" destOrd="0" presId="urn:microsoft.com/office/officeart/2005/8/layout/gear1"/>
    <dgm:cxn modelId="{A317D99E-51EE-45E4-B0EC-126F1B8C77E1}" type="presParOf" srcId="{EBE86A57-9704-4B42-B8BA-6555C5651404}" destId="{A6123968-95DA-4F98-B554-D809F5EB705E}" srcOrd="4" destOrd="0" presId="urn:microsoft.com/office/officeart/2005/8/layout/gear1"/>
    <dgm:cxn modelId="{028C5CE2-035C-4749-AE3E-D44F8113F656}" type="presParOf" srcId="{EBE86A57-9704-4B42-B8BA-6555C5651404}" destId="{BFCF627B-AA6B-4746-B932-40293FD4ACEB}" srcOrd="5" destOrd="0" presId="urn:microsoft.com/office/officeart/2005/8/layout/gear1"/>
    <dgm:cxn modelId="{EEA2247C-8049-4789-B2A1-349BA6437B27}" type="presParOf" srcId="{EBE86A57-9704-4B42-B8BA-6555C5651404}" destId="{B2EF14EF-7227-44D4-AACB-B8DE2CECC787}" srcOrd="6" destOrd="0" presId="urn:microsoft.com/office/officeart/2005/8/layout/gear1"/>
    <dgm:cxn modelId="{31DBE524-ED30-40FB-A013-27E1A3BAAEB5}" type="presParOf" srcId="{EBE86A57-9704-4B42-B8BA-6555C5651404}" destId="{B684CAE0-1DAE-41B3-9DDD-28483359E527}" srcOrd="7" destOrd="0" presId="urn:microsoft.com/office/officeart/2005/8/layout/gear1"/>
    <dgm:cxn modelId="{9709871B-BD88-41A1-9632-EC1D616E2D80}" type="presParOf" srcId="{EBE86A57-9704-4B42-B8BA-6555C5651404}" destId="{73265E3D-5ABA-4F21-9E2F-64893BA70E6C}" srcOrd="8" destOrd="0" presId="urn:microsoft.com/office/officeart/2005/8/layout/gear1"/>
    <dgm:cxn modelId="{E5874A68-B6ED-428C-984E-077FF009A4CD}" type="presParOf" srcId="{EBE86A57-9704-4B42-B8BA-6555C5651404}" destId="{37E6D1B6-D5FD-4134-9931-B30D64378A24}" srcOrd="9" destOrd="0" presId="urn:microsoft.com/office/officeart/2005/8/layout/gear1"/>
    <dgm:cxn modelId="{D9176BB2-BDBD-4BC0-9FF2-A554DE47307A}" type="presParOf" srcId="{EBE86A57-9704-4B42-B8BA-6555C5651404}" destId="{9F180A16-587F-447E-ADC3-54F9F98AA37D}" srcOrd="10" destOrd="0" presId="urn:microsoft.com/office/officeart/2005/8/layout/gear1"/>
    <dgm:cxn modelId="{8F693EF2-0A5E-462A-925C-D69C01EDF37D}" type="presParOf" srcId="{EBE86A57-9704-4B42-B8BA-6555C5651404}" destId="{C095A392-DBB7-4AE3-99FD-F9922019F894}" srcOrd="11" destOrd="0" presId="urn:microsoft.com/office/officeart/2005/8/layout/gear1"/>
    <dgm:cxn modelId="{41214B48-A1E1-473C-B2E3-F4D6B083CEE7}" type="presParOf" srcId="{EBE86A57-9704-4B42-B8BA-6555C5651404}" destId="{741C31F9-7DA2-4A2E-84DC-4BFFB5B3D243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BAD997A1-30E0-46FE-8374-A960ECB695C2}" type="doc">
      <dgm:prSet loTypeId="urn:microsoft.com/office/officeart/2009/3/layout/OpposingIdeas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35195B31-2DCE-4048-B971-7176BDF4DB52}">
      <dgm:prSet phldrT="[Текст]"/>
      <dgm:spPr/>
      <dgm:t>
        <a:bodyPr/>
        <a:lstStyle/>
        <a:p>
          <a:r>
            <a:rPr lang="ru-RU" dirty="0" smtClean="0">
              <a:solidFill>
                <a:schemeClr val="bg1"/>
              </a:solidFill>
            </a:rPr>
            <a:t>– </a:t>
          </a:r>
          <a:r>
            <a:rPr lang="ru-RU" dirty="0" err="1" smtClean="0">
              <a:solidFill>
                <a:schemeClr val="bg1"/>
              </a:solidFill>
            </a:rPr>
            <a:t>це</a:t>
          </a:r>
          <a:r>
            <a:rPr lang="ru-RU" dirty="0" smtClean="0">
              <a:solidFill>
                <a:schemeClr val="bg1"/>
              </a:solidFill>
            </a:rPr>
            <a:t> </a:t>
          </a:r>
          <a:r>
            <a:rPr lang="ru-RU" dirty="0" err="1" smtClean="0">
              <a:solidFill>
                <a:schemeClr val="bg1"/>
              </a:solidFill>
            </a:rPr>
            <a:t>морфеми</a:t>
          </a:r>
          <a:r>
            <a:rPr lang="ru-RU" dirty="0" smtClean="0">
              <a:solidFill>
                <a:schemeClr val="bg1"/>
              </a:solidFill>
            </a:rPr>
            <a:t>, </a:t>
          </a:r>
          <a:r>
            <a:rPr lang="ru-RU" dirty="0" err="1" smtClean="0">
              <a:solidFill>
                <a:schemeClr val="bg1"/>
              </a:solidFill>
            </a:rPr>
            <a:t>які</a:t>
          </a:r>
          <a:r>
            <a:rPr lang="ru-RU" dirty="0" smtClean="0">
              <a:solidFill>
                <a:schemeClr val="bg1"/>
              </a:solidFill>
            </a:rPr>
            <a:t> в </a:t>
          </a:r>
          <a:r>
            <a:rPr lang="ru-RU" dirty="0" err="1" smtClean="0">
              <a:solidFill>
                <a:schemeClr val="bg1"/>
              </a:solidFill>
            </a:rPr>
            <a:t>мові</a:t>
          </a:r>
          <a:r>
            <a:rPr lang="ru-RU" dirty="0" smtClean="0">
              <a:solidFill>
                <a:schemeClr val="bg1"/>
              </a:solidFill>
            </a:rPr>
            <a:t> представлені у </a:t>
          </a:r>
          <a:r>
            <a:rPr lang="ru-RU" dirty="0" err="1" smtClean="0">
              <a:solidFill>
                <a:schemeClr val="bg1"/>
              </a:solidFill>
            </a:rPr>
            <a:t>вигляді</a:t>
          </a:r>
          <a:r>
            <a:rPr lang="ru-RU" dirty="0" smtClean="0">
              <a:solidFill>
                <a:schemeClr val="bg1"/>
              </a:solidFill>
            </a:rPr>
            <a:t> фонем і </a:t>
          </a:r>
          <a:r>
            <a:rPr lang="ru-RU" dirty="0" err="1" smtClean="0">
              <a:solidFill>
                <a:schemeClr val="bg1"/>
              </a:solidFill>
            </a:rPr>
            <a:t>фонемних</a:t>
          </a:r>
          <a:r>
            <a:rPr lang="ru-RU" dirty="0" smtClean="0">
              <a:solidFill>
                <a:schemeClr val="bg1"/>
              </a:solidFill>
            </a:rPr>
            <a:t> </a:t>
          </a:r>
          <a:r>
            <a:rPr lang="ru-RU" dirty="0" err="1" smtClean="0">
              <a:solidFill>
                <a:schemeClr val="bg1"/>
              </a:solidFill>
            </a:rPr>
            <a:t>сполучень</a:t>
          </a:r>
          <a:r>
            <a:rPr lang="ru-RU" dirty="0" smtClean="0">
              <a:solidFill>
                <a:schemeClr val="bg1"/>
              </a:solidFill>
            </a:rPr>
            <a:t>. </a:t>
          </a:r>
          <a:r>
            <a:rPr lang="ru-RU" dirty="0" err="1" smtClean="0">
              <a:solidFill>
                <a:schemeClr val="bg1"/>
              </a:solidFill>
            </a:rPr>
            <a:t>Визначають</a:t>
          </a:r>
          <a:r>
            <a:rPr lang="ru-RU" dirty="0" smtClean="0">
              <a:solidFill>
                <a:schemeClr val="bg1"/>
              </a:solidFill>
            </a:rPr>
            <a:t> одно-, </a:t>
          </a:r>
          <a:r>
            <a:rPr lang="ru-RU" dirty="0" err="1" smtClean="0">
              <a:solidFill>
                <a:schemeClr val="bg1"/>
              </a:solidFill>
            </a:rPr>
            <a:t>дво</a:t>
          </a:r>
          <a:r>
            <a:rPr lang="ru-RU" dirty="0" smtClean="0">
              <a:solidFill>
                <a:schemeClr val="bg1"/>
              </a:solidFill>
            </a:rPr>
            <a:t>- і </a:t>
          </a:r>
          <a:r>
            <a:rPr lang="ru-RU" dirty="0" err="1" smtClean="0">
              <a:solidFill>
                <a:schemeClr val="bg1"/>
              </a:solidFill>
            </a:rPr>
            <a:t>трифонемні</a:t>
          </a:r>
          <a:r>
            <a:rPr lang="ru-RU" dirty="0" smtClean="0">
              <a:solidFill>
                <a:schemeClr val="bg1"/>
              </a:solidFill>
            </a:rPr>
            <a:t> </a:t>
          </a:r>
          <a:r>
            <a:rPr lang="ru-RU" dirty="0" err="1" smtClean="0">
              <a:solidFill>
                <a:schemeClr val="bg1"/>
              </a:solidFill>
            </a:rPr>
            <a:t>флексії</a:t>
          </a:r>
          <a:r>
            <a:rPr lang="ru-RU" dirty="0" smtClean="0">
              <a:solidFill>
                <a:schemeClr val="bg1"/>
              </a:solidFill>
            </a:rPr>
            <a:t>: </a:t>
          </a:r>
          <a:r>
            <a:rPr lang="ru-RU" i="1" dirty="0" err="1" smtClean="0">
              <a:solidFill>
                <a:schemeClr val="bg1"/>
              </a:solidFill>
            </a:rPr>
            <a:t>дв</a:t>
          </a:r>
          <a:r>
            <a:rPr lang="ru-RU" i="1" dirty="0" smtClean="0">
              <a:solidFill>
                <a:schemeClr val="bg1"/>
              </a:solidFill>
            </a:rPr>
            <a:t>-</a:t>
          </a:r>
          <a:r>
            <a:rPr lang="ru-RU" b="1" i="1" dirty="0" smtClean="0">
              <a:solidFill>
                <a:schemeClr val="bg1"/>
              </a:solidFill>
            </a:rPr>
            <a:t>а</a:t>
          </a:r>
          <a:r>
            <a:rPr lang="ru-RU" dirty="0" smtClean="0">
              <a:solidFill>
                <a:schemeClr val="bg1"/>
              </a:solidFill>
            </a:rPr>
            <a:t>, </a:t>
          </a:r>
          <a:r>
            <a:rPr lang="ru-RU" i="1" dirty="0" err="1" smtClean="0">
              <a:solidFill>
                <a:schemeClr val="bg1"/>
              </a:solidFill>
            </a:rPr>
            <a:t>мо́р-</a:t>
          </a:r>
          <a:r>
            <a:rPr lang="ru-RU" b="1" i="1" dirty="0" err="1" smtClean="0">
              <a:solidFill>
                <a:schemeClr val="bg1"/>
              </a:solidFill>
            </a:rPr>
            <a:t>е</a:t>
          </a:r>
          <a:r>
            <a:rPr lang="ru-RU" dirty="0" smtClean="0">
              <a:solidFill>
                <a:schemeClr val="bg1"/>
              </a:solidFill>
            </a:rPr>
            <a:t>, </a:t>
          </a:r>
          <a:r>
            <a:rPr lang="ru-RU" i="1" dirty="0" err="1" smtClean="0">
              <a:solidFill>
                <a:schemeClr val="bg1"/>
              </a:solidFill>
            </a:rPr>
            <a:t>леч</a:t>
          </a:r>
          <a:r>
            <a:rPr lang="ru-RU" i="1" dirty="0" smtClean="0">
              <a:solidFill>
                <a:schemeClr val="bg1"/>
              </a:solidFill>
            </a:rPr>
            <a:t>-</a:t>
          </a:r>
          <a:r>
            <a:rPr lang="ru-RU" b="1" i="1" dirty="0" smtClean="0">
              <a:solidFill>
                <a:schemeClr val="bg1"/>
              </a:solidFill>
            </a:rPr>
            <a:t>у́</a:t>
          </a:r>
          <a:r>
            <a:rPr lang="ru-RU" dirty="0" smtClean="0">
              <a:solidFill>
                <a:schemeClr val="bg1"/>
              </a:solidFill>
            </a:rPr>
            <a:t>; </a:t>
          </a:r>
          <a:r>
            <a:rPr lang="ru-RU" i="1" dirty="0" err="1" smtClean="0">
              <a:solidFill>
                <a:schemeClr val="bg1"/>
              </a:solidFill>
            </a:rPr>
            <a:t>ко́н-</a:t>
          </a:r>
          <a:r>
            <a:rPr lang="ru-RU" b="1" i="1" dirty="0" err="1" smtClean="0">
              <a:solidFill>
                <a:schemeClr val="bg1"/>
              </a:solidFill>
            </a:rPr>
            <a:t>ей</a:t>
          </a:r>
          <a:r>
            <a:rPr lang="ru-RU" dirty="0" smtClean="0">
              <a:solidFill>
                <a:schemeClr val="bg1"/>
              </a:solidFill>
            </a:rPr>
            <a:t>, </a:t>
          </a:r>
          <a:r>
            <a:rPr lang="ru-RU" i="1" dirty="0" err="1" smtClean="0">
              <a:solidFill>
                <a:schemeClr val="bg1"/>
              </a:solidFill>
            </a:rPr>
            <a:t>чудо́в-</a:t>
          </a:r>
          <a:r>
            <a:rPr lang="ru-RU" b="1" i="1" dirty="0" err="1" smtClean="0">
              <a:solidFill>
                <a:schemeClr val="bg1"/>
              </a:solidFill>
            </a:rPr>
            <a:t>их</a:t>
          </a:r>
          <a:r>
            <a:rPr lang="ru-RU" dirty="0" smtClean="0">
              <a:solidFill>
                <a:schemeClr val="bg1"/>
              </a:solidFill>
            </a:rPr>
            <a:t>, </a:t>
          </a:r>
          <a:r>
            <a:rPr lang="ru-RU" i="1" dirty="0" err="1" smtClean="0">
              <a:solidFill>
                <a:schemeClr val="bg1"/>
              </a:solidFill>
            </a:rPr>
            <a:t>вед-</a:t>
          </a:r>
          <a:r>
            <a:rPr lang="ru-RU" b="1" i="1" dirty="0" err="1" smtClean="0">
              <a:solidFill>
                <a:schemeClr val="bg1"/>
              </a:solidFill>
            </a:rPr>
            <a:t>е́ш</a:t>
          </a:r>
          <a:r>
            <a:rPr lang="ru-RU" dirty="0" smtClean="0">
              <a:solidFill>
                <a:schemeClr val="bg1"/>
              </a:solidFill>
            </a:rPr>
            <a:t>; </a:t>
          </a:r>
          <a:r>
            <a:rPr lang="ru-RU" i="1" dirty="0" err="1" smtClean="0">
              <a:solidFill>
                <a:schemeClr val="bg1"/>
              </a:solidFill>
            </a:rPr>
            <a:t>молод-</a:t>
          </a:r>
          <a:r>
            <a:rPr lang="ru-RU" b="1" i="1" dirty="0" err="1" smtClean="0">
              <a:solidFill>
                <a:schemeClr val="bg1"/>
              </a:solidFill>
            </a:rPr>
            <a:t>о́го</a:t>
          </a:r>
          <a:r>
            <a:rPr lang="ru-RU" dirty="0" smtClean="0">
              <a:solidFill>
                <a:schemeClr val="bg1"/>
              </a:solidFill>
            </a:rPr>
            <a:t>, </a:t>
          </a:r>
          <a:r>
            <a:rPr lang="ru-RU" i="1" dirty="0" err="1" smtClean="0">
              <a:solidFill>
                <a:schemeClr val="bg1"/>
              </a:solidFill>
            </a:rPr>
            <a:t>прийня́тн-</a:t>
          </a:r>
          <a:r>
            <a:rPr lang="ru-RU" b="1" i="1" dirty="0" err="1" smtClean="0">
              <a:solidFill>
                <a:schemeClr val="bg1"/>
              </a:solidFill>
            </a:rPr>
            <a:t>ими</a:t>
          </a:r>
          <a:r>
            <a:rPr lang="ru-RU" dirty="0" smtClean="0">
              <a:solidFill>
                <a:schemeClr val="bg1"/>
              </a:solidFill>
            </a:rPr>
            <a:t>, </a:t>
          </a:r>
          <a:r>
            <a:rPr lang="ru-RU" i="1" dirty="0" err="1" smtClean="0">
              <a:solidFill>
                <a:schemeClr val="bg1"/>
              </a:solidFill>
            </a:rPr>
            <a:t>пи́ш-</a:t>
          </a:r>
          <a:r>
            <a:rPr lang="ru-RU" b="1" i="1" dirty="0" err="1" smtClean="0">
              <a:solidFill>
                <a:schemeClr val="bg1"/>
              </a:solidFill>
            </a:rPr>
            <a:t>емо</a:t>
          </a:r>
          <a:r>
            <a:rPr lang="ru-RU" dirty="0" smtClean="0">
              <a:solidFill>
                <a:schemeClr val="bg1"/>
              </a:solidFill>
            </a:rPr>
            <a:t>.</a:t>
          </a:r>
          <a:endParaRPr lang="ru-RU" dirty="0">
            <a:solidFill>
              <a:schemeClr val="bg1"/>
            </a:solidFill>
          </a:endParaRPr>
        </a:p>
      </dgm:t>
    </dgm:pt>
    <dgm:pt modelId="{6EC7F969-8D3C-42B6-B547-A709477C1295}" type="parTrans" cxnId="{F6CA30CE-E4EF-4BCC-A8E1-711586748AA2}">
      <dgm:prSet/>
      <dgm:spPr/>
      <dgm:t>
        <a:bodyPr/>
        <a:lstStyle/>
        <a:p>
          <a:endParaRPr lang="ru-RU"/>
        </a:p>
      </dgm:t>
    </dgm:pt>
    <dgm:pt modelId="{DA4DDCD8-4935-4132-B666-8A8A4135270B}" type="sibTrans" cxnId="{F6CA30CE-E4EF-4BCC-A8E1-711586748AA2}">
      <dgm:prSet/>
      <dgm:spPr/>
      <dgm:t>
        <a:bodyPr/>
        <a:lstStyle/>
        <a:p>
          <a:endParaRPr lang="ru-RU"/>
        </a:p>
      </dgm:t>
    </dgm:pt>
    <dgm:pt modelId="{2F55B267-630E-4279-AE8D-1283C47E8233}">
      <dgm:prSet phldrT="[Текст]"/>
      <dgm:spPr/>
      <dgm:t>
        <a:bodyPr/>
        <a:lstStyle/>
        <a:p>
          <a:r>
            <a:rPr lang="ru-RU" b="1" i="1" dirty="0" err="1" smtClean="0">
              <a:solidFill>
                <a:srgbClr val="C00000"/>
              </a:solidFill>
            </a:rPr>
            <a:t>Нульові</a:t>
          </a:r>
          <a:r>
            <a:rPr lang="ru-RU" b="1" i="1" dirty="0" smtClean="0">
              <a:solidFill>
                <a:srgbClr val="C00000"/>
              </a:solidFill>
            </a:rPr>
            <a:t> </a:t>
          </a:r>
          <a:r>
            <a:rPr lang="ru-RU" b="1" i="1" dirty="0" err="1" smtClean="0">
              <a:solidFill>
                <a:srgbClr val="C00000"/>
              </a:solidFill>
            </a:rPr>
            <a:t>флексії</a:t>
          </a:r>
          <a:r>
            <a:rPr lang="ru-RU" b="1" i="1" dirty="0" smtClean="0">
              <a:solidFill>
                <a:srgbClr val="C00000"/>
              </a:solidFill>
            </a:rPr>
            <a:t> </a:t>
          </a:r>
          <a:endParaRPr lang="ru-RU" b="1" dirty="0">
            <a:solidFill>
              <a:srgbClr val="C00000"/>
            </a:solidFill>
          </a:endParaRPr>
        </a:p>
      </dgm:t>
    </dgm:pt>
    <dgm:pt modelId="{3684990B-8906-43E4-8ABC-F39999F97ACE}" type="parTrans" cxnId="{9743298D-DD89-43F6-A8BC-4A81D4CC7939}">
      <dgm:prSet/>
      <dgm:spPr/>
      <dgm:t>
        <a:bodyPr/>
        <a:lstStyle/>
        <a:p>
          <a:endParaRPr lang="ru-RU"/>
        </a:p>
      </dgm:t>
    </dgm:pt>
    <dgm:pt modelId="{D993903B-EE7C-47BE-A485-36ACD9004D22}" type="sibTrans" cxnId="{9743298D-DD89-43F6-A8BC-4A81D4CC7939}">
      <dgm:prSet/>
      <dgm:spPr/>
      <dgm:t>
        <a:bodyPr/>
        <a:lstStyle/>
        <a:p>
          <a:endParaRPr lang="ru-RU"/>
        </a:p>
      </dgm:t>
    </dgm:pt>
    <dgm:pt modelId="{6A4DEBC8-FF5C-45B8-8985-4A7D00ECC270}">
      <dgm:prSet phldrT="[Текст]" custT="1"/>
      <dgm:spPr/>
      <dgm:t>
        <a:bodyPr/>
        <a:lstStyle/>
        <a:p>
          <a:pPr algn="l"/>
          <a:r>
            <a:rPr lang="ru-RU" sz="1400" dirty="0" err="1" smtClean="0">
              <a:solidFill>
                <a:schemeClr val="bg1"/>
              </a:solidFill>
            </a:rPr>
            <a:t>визначаються</a:t>
          </a:r>
          <a:r>
            <a:rPr lang="ru-RU" sz="1400" dirty="0" smtClean="0">
              <a:solidFill>
                <a:schemeClr val="bg1"/>
              </a:solidFill>
            </a:rPr>
            <a:t> </a:t>
          </a:r>
          <a:r>
            <a:rPr lang="ru-RU" sz="1400" dirty="0" err="1" smtClean="0">
              <a:solidFill>
                <a:schemeClr val="bg1"/>
              </a:solidFill>
            </a:rPr>
            <a:t>лише</a:t>
          </a:r>
          <a:r>
            <a:rPr lang="ru-RU" sz="1400" dirty="0" smtClean="0">
              <a:solidFill>
                <a:schemeClr val="bg1"/>
              </a:solidFill>
            </a:rPr>
            <a:t> в словах, </a:t>
          </a:r>
          <a:r>
            <a:rPr lang="ru-RU" sz="1400" dirty="0" err="1" smtClean="0">
              <a:solidFill>
                <a:schemeClr val="bg1"/>
              </a:solidFill>
            </a:rPr>
            <a:t>які</a:t>
          </a:r>
          <a:r>
            <a:rPr lang="ru-RU" sz="1400" dirty="0" smtClean="0">
              <a:solidFill>
                <a:schemeClr val="bg1"/>
              </a:solidFill>
            </a:rPr>
            <a:t> </a:t>
          </a:r>
          <a:r>
            <a:rPr lang="ru-RU" sz="1400" dirty="0" err="1" smtClean="0">
              <a:solidFill>
                <a:schemeClr val="bg1"/>
              </a:solidFill>
            </a:rPr>
            <a:t>мають</a:t>
          </a:r>
          <a:r>
            <a:rPr lang="ru-RU" sz="1400" dirty="0" smtClean="0">
              <a:solidFill>
                <a:schemeClr val="bg1"/>
              </a:solidFill>
            </a:rPr>
            <a:t> </a:t>
          </a:r>
          <a:r>
            <a:rPr lang="ru-RU" sz="1400" dirty="0" err="1" smtClean="0">
              <a:solidFill>
                <a:schemeClr val="bg1"/>
              </a:solidFill>
            </a:rPr>
            <a:t>матеріально</a:t>
          </a:r>
          <a:r>
            <a:rPr lang="ru-RU" sz="1400" dirty="0" smtClean="0">
              <a:solidFill>
                <a:schemeClr val="bg1"/>
              </a:solidFill>
            </a:rPr>
            <a:t> </a:t>
          </a:r>
          <a:r>
            <a:rPr lang="ru-RU" sz="1400" dirty="0" err="1" smtClean="0">
              <a:solidFill>
                <a:schemeClr val="bg1"/>
              </a:solidFill>
            </a:rPr>
            <a:t>виражені</a:t>
          </a:r>
          <a:r>
            <a:rPr lang="ru-RU" sz="1400" dirty="0" smtClean="0">
              <a:solidFill>
                <a:schemeClr val="bg1"/>
              </a:solidFill>
            </a:rPr>
            <a:t> </a:t>
          </a:r>
          <a:r>
            <a:rPr lang="ru-RU" sz="1400" dirty="0" err="1" smtClean="0">
              <a:solidFill>
                <a:schemeClr val="bg1"/>
              </a:solidFill>
            </a:rPr>
            <a:t>флексії</a:t>
          </a:r>
          <a:r>
            <a:rPr lang="ru-RU" sz="1400" dirty="0" smtClean="0">
              <a:solidFill>
                <a:schemeClr val="bg1"/>
              </a:solidFill>
            </a:rPr>
            <a:t>:</a:t>
          </a:r>
        </a:p>
        <a:p>
          <a:pPr algn="l"/>
          <a:r>
            <a:rPr lang="ru-RU" sz="1400" i="1" dirty="0" err="1" smtClean="0">
              <a:solidFill>
                <a:schemeClr val="bg1"/>
              </a:solidFill>
            </a:rPr>
            <a:t>ли́п-</a:t>
          </a:r>
          <a:r>
            <a:rPr lang="ru-RU" sz="1400" b="1" i="1" dirty="0" err="1" smtClean="0">
              <a:solidFill>
                <a:schemeClr val="bg1"/>
              </a:solidFill>
            </a:rPr>
            <a:t>и</a:t>
          </a:r>
          <a:r>
            <a:rPr lang="ru-RU" sz="1400" dirty="0" smtClean="0">
              <a:solidFill>
                <a:schemeClr val="bg1"/>
              </a:solidFill>
            </a:rPr>
            <a:t>, </a:t>
          </a:r>
          <a:r>
            <a:rPr lang="ru-RU" sz="1400" i="1" dirty="0" err="1" smtClean="0">
              <a:solidFill>
                <a:schemeClr val="bg1"/>
              </a:solidFill>
            </a:rPr>
            <a:t>ли́п-</a:t>
          </a:r>
          <a:r>
            <a:rPr lang="ru-RU" sz="1400" b="1" i="1" dirty="0" err="1" smtClean="0">
              <a:solidFill>
                <a:schemeClr val="bg1"/>
              </a:solidFill>
            </a:rPr>
            <a:t>ам</a:t>
          </a:r>
          <a:r>
            <a:rPr lang="ru-RU" sz="1400" dirty="0" smtClean="0">
              <a:solidFill>
                <a:schemeClr val="bg1"/>
              </a:solidFill>
            </a:rPr>
            <a:t>, лип</a:t>
          </a:r>
          <a:r>
            <a:rPr lang="ru-RU" sz="1400" b="1" i="1" dirty="0" smtClean="0">
              <a:solidFill>
                <a:schemeClr val="bg1"/>
              </a:solidFill>
            </a:rPr>
            <a:t>ами</a:t>
          </a:r>
          <a:r>
            <a:rPr lang="ru-RU" sz="1400" dirty="0" smtClean="0">
              <a:solidFill>
                <a:schemeClr val="bg1"/>
              </a:solidFill>
            </a:rPr>
            <a:t>, (</a:t>
          </a:r>
          <a:r>
            <a:rPr lang="ru-RU" sz="1400" i="1" dirty="0" smtClean="0">
              <a:solidFill>
                <a:schemeClr val="bg1"/>
              </a:solidFill>
            </a:rPr>
            <a:t>у</a:t>
          </a:r>
          <a:r>
            <a:rPr lang="ru-RU" sz="1400" dirty="0" smtClean="0">
              <a:solidFill>
                <a:schemeClr val="bg1"/>
              </a:solidFill>
            </a:rPr>
            <a:t>) </a:t>
          </a:r>
          <a:r>
            <a:rPr lang="ru-RU" sz="1400" dirty="0" err="1" smtClean="0">
              <a:solidFill>
                <a:schemeClr val="bg1"/>
              </a:solidFill>
            </a:rPr>
            <a:t>липа</a:t>
          </a:r>
          <a:r>
            <a:rPr lang="ru-RU" sz="1400" b="1" i="1" dirty="0" err="1" smtClean="0">
              <a:solidFill>
                <a:schemeClr val="bg1"/>
              </a:solidFill>
            </a:rPr>
            <a:t>ах</a:t>
          </a:r>
          <a:r>
            <a:rPr lang="ru-RU" sz="1400" dirty="0" smtClean="0">
              <a:solidFill>
                <a:schemeClr val="bg1"/>
              </a:solidFill>
            </a:rPr>
            <a:t>, </a:t>
          </a:r>
        </a:p>
        <a:p>
          <a:pPr algn="l"/>
          <a:endParaRPr lang="ru-RU" sz="1400" i="1" dirty="0" smtClean="0">
            <a:solidFill>
              <a:schemeClr val="bg1"/>
            </a:solidFill>
          </a:endParaRPr>
        </a:p>
        <a:p>
          <a:pPr algn="ctr"/>
          <a:r>
            <a:rPr lang="ru-RU" sz="3200" i="1" dirty="0" smtClean="0">
              <a:solidFill>
                <a:srgbClr val="FF0000"/>
              </a:solidFill>
            </a:rPr>
            <a:t>лип-</a:t>
          </a:r>
          <a:r>
            <a:rPr lang="ru-RU" sz="3200" b="1" i="1" dirty="0" smtClean="0">
              <a:solidFill>
                <a:srgbClr val="FF0000"/>
              </a:solidFill>
            </a:rPr>
            <a:t>Ø</a:t>
          </a:r>
          <a:endParaRPr lang="ru-RU" sz="3200" dirty="0" smtClean="0">
            <a:solidFill>
              <a:srgbClr val="FF0000"/>
            </a:solidFill>
          </a:endParaRPr>
        </a:p>
        <a:p>
          <a:pPr algn="l"/>
          <a:endParaRPr lang="ru-RU" sz="1400" dirty="0">
            <a:solidFill>
              <a:schemeClr val="bg1"/>
            </a:solidFill>
          </a:endParaRPr>
        </a:p>
      </dgm:t>
    </dgm:pt>
    <dgm:pt modelId="{5D4BEDC8-5A23-4E0C-AD2D-577986FCF2CD}" type="parTrans" cxnId="{CE6F47E6-9C68-4281-9E7C-1E2BD11584A7}">
      <dgm:prSet/>
      <dgm:spPr/>
      <dgm:t>
        <a:bodyPr/>
        <a:lstStyle/>
        <a:p>
          <a:endParaRPr lang="ru-RU"/>
        </a:p>
      </dgm:t>
    </dgm:pt>
    <dgm:pt modelId="{FCD73B57-EF05-420F-AF16-A36F00C79A0F}" type="sibTrans" cxnId="{CE6F47E6-9C68-4281-9E7C-1E2BD11584A7}">
      <dgm:prSet/>
      <dgm:spPr/>
      <dgm:t>
        <a:bodyPr/>
        <a:lstStyle/>
        <a:p>
          <a:endParaRPr lang="ru-RU"/>
        </a:p>
      </dgm:t>
    </dgm:pt>
    <dgm:pt modelId="{E8EDD159-108D-4EA4-825B-06CBA0233630}">
      <dgm:prSet phldrT="[Текст]"/>
      <dgm:spPr/>
      <dgm:t>
        <a:bodyPr/>
        <a:lstStyle/>
        <a:p>
          <a:r>
            <a:rPr lang="ru-RU" b="1" i="1" dirty="0" err="1" smtClean="0">
              <a:solidFill>
                <a:srgbClr val="C00000"/>
              </a:solidFill>
            </a:rPr>
            <a:t>Матеріально</a:t>
          </a:r>
          <a:r>
            <a:rPr lang="ru-RU" b="1" i="1" dirty="0" smtClean="0">
              <a:solidFill>
                <a:srgbClr val="C00000"/>
              </a:solidFill>
            </a:rPr>
            <a:t> </a:t>
          </a:r>
          <a:r>
            <a:rPr lang="ru-RU" b="1" i="1" dirty="0" err="1" smtClean="0">
              <a:solidFill>
                <a:srgbClr val="C00000"/>
              </a:solidFill>
            </a:rPr>
            <a:t>виражені</a:t>
          </a:r>
          <a:r>
            <a:rPr lang="ru-RU" b="1" i="1" dirty="0" smtClean="0">
              <a:solidFill>
                <a:srgbClr val="C00000"/>
              </a:solidFill>
            </a:rPr>
            <a:t> </a:t>
          </a:r>
          <a:r>
            <a:rPr lang="ru-RU" b="1" i="1" dirty="0" err="1" smtClean="0">
              <a:solidFill>
                <a:srgbClr val="C00000"/>
              </a:solidFill>
            </a:rPr>
            <a:t>флексії</a:t>
          </a:r>
          <a:r>
            <a:rPr lang="ru-RU" b="1" i="1" dirty="0" smtClean="0">
              <a:solidFill>
                <a:srgbClr val="C00000"/>
              </a:solidFill>
            </a:rPr>
            <a:t> </a:t>
          </a:r>
          <a:endParaRPr lang="ru-RU" dirty="0">
            <a:solidFill>
              <a:srgbClr val="C00000"/>
            </a:solidFill>
          </a:endParaRPr>
        </a:p>
      </dgm:t>
    </dgm:pt>
    <dgm:pt modelId="{DE037255-3178-45FC-A863-7593525B0221}" type="parTrans" cxnId="{44ED29EE-F07C-4E72-841C-2612687E618F}">
      <dgm:prSet/>
      <dgm:spPr/>
      <dgm:t>
        <a:bodyPr/>
        <a:lstStyle/>
        <a:p>
          <a:endParaRPr lang="ru-RU"/>
        </a:p>
      </dgm:t>
    </dgm:pt>
    <dgm:pt modelId="{CD6995C1-A58D-4BA8-BE94-18F3AED67D9D}" type="sibTrans" cxnId="{44ED29EE-F07C-4E72-841C-2612687E618F}">
      <dgm:prSet/>
      <dgm:spPr/>
      <dgm:t>
        <a:bodyPr/>
        <a:lstStyle/>
        <a:p>
          <a:endParaRPr lang="ru-RU"/>
        </a:p>
      </dgm:t>
    </dgm:pt>
    <dgm:pt modelId="{ED6D46A5-AE8C-4D5F-8D53-951C3C5627B5}">
      <dgm:prSet/>
      <dgm:spPr/>
      <dgm:t>
        <a:bodyPr/>
        <a:lstStyle/>
        <a:p>
          <a:endParaRPr lang="ru-RU"/>
        </a:p>
      </dgm:t>
    </dgm:pt>
    <dgm:pt modelId="{644E0942-E603-4C0C-8C8B-3D46A4A67E7A}" type="parTrans" cxnId="{B0A56A9B-964A-41CF-BE9A-6FE0F221CDCA}">
      <dgm:prSet/>
      <dgm:spPr/>
      <dgm:t>
        <a:bodyPr/>
        <a:lstStyle/>
        <a:p>
          <a:endParaRPr lang="ru-RU"/>
        </a:p>
      </dgm:t>
    </dgm:pt>
    <dgm:pt modelId="{34942889-1217-4283-A476-A7765462CC7D}" type="sibTrans" cxnId="{B0A56A9B-964A-41CF-BE9A-6FE0F221CDCA}">
      <dgm:prSet/>
      <dgm:spPr/>
      <dgm:t>
        <a:bodyPr/>
        <a:lstStyle/>
        <a:p>
          <a:endParaRPr lang="ru-RU"/>
        </a:p>
      </dgm:t>
    </dgm:pt>
    <dgm:pt modelId="{CCF50465-B226-41DC-9121-9EDD0DBBE39F}" type="pres">
      <dgm:prSet presAssocID="{BAD997A1-30E0-46FE-8374-A960ECB695C2}" presName="Name0" presStyleCnt="0">
        <dgm:presLayoutVars>
          <dgm:chMax val="2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12D398E-D3F3-4FD9-AE6D-69C703619DFA}" type="pres">
      <dgm:prSet presAssocID="{BAD997A1-30E0-46FE-8374-A960ECB695C2}" presName="Background" presStyleLbl="node1" presStyleIdx="0" presStyleCnt="1"/>
      <dgm:spPr/>
    </dgm:pt>
    <dgm:pt modelId="{4F79CD41-11B9-4D7C-B945-74600177B99A}" type="pres">
      <dgm:prSet presAssocID="{BAD997A1-30E0-46FE-8374-A960ECB695C2}" presName="Divider" presStyleLbl="callout" presStyleIdx="0" presStyleCnt="1"/>
      <dgm:spPr/>
    </dgm:pt>
    <dgm:pt modelId="{C85855B0-93E2-474F-A7BE-82550094D4DD}" type="pres">
      <dgm:prSet presAssocID="{BAD997A1-30E0-46FE-8374-A960ECB695C2}" presName="ChildText1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24E1DF-CBA6-4FFA-9F5C-93EEB512F1BA}" type="pres">
      <dgm:prSet presAssocID="{BAD997A1-30E0-46FE-8374-A960ECB695C2}" presName="ChildText2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34485F-1082-4D76-AEF0-824EA336FF38}" type="pres">
      <dgm:prSet presAssocID="{BAD997A1-30E0-46FE-8374-A960ECB695C2}" presName="ParentText1" presStyleLbl="revTx" presStyleIdx="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ru-RU"/>
        </a:p>
      </dgm:t>
    </dgm:pt>
    <dgm:pt modelId="{3CB7D0BE-6125-4183-9D1C-75DD1FE7FA8C}" type="pres">
      <dgm:prSet presAssocID="{BAD997A1-30E0-46FE-8374-A960ECB695C2}" presName="ParentShape1" presStyleLbl="alignImgPlace1" presStyleIdx="0" presStyleCnt="2">
        <dgm:presLayoutVars/>
      </dgm:prSet>
      <dgm:spPr/>
      <dgm:t>
        <a:bodyPr/>
        <a:lstStyle/>
        <a:p>
          <a:endParaRPr lang="ru-RU"/>
        </a:p>
      </dgm:t>
    </dgm:pt>
    <dgm:pt modelId="{33568FF7-EDE0-470F-A6A8-852037B8390E}" type="pres">
      <dgm:prSet presAssocID="{BAD997A1-30E0-46FE-8374-A960ECB695C2}" presName="ParentText2" presStyleLbl="revTx" presStyleIdx="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ru-RU"/>
        </a:p>
      </dgm:t>
    </dgm:pt>
    <dgm:pt modelId="{C408DF40-3064-4DD3-AF02-6C113A504FC2}" type="pres">
      <dgm:prSet presAssocID="{BAD997A1-30E0-46FE-8374-A960ECB695C2}" presName="ParentShape2" presStyleLbl="alignImgPlace1" presStyleIdx="1" presStyleCnt="2">
        <dgm:presLayoutVars/>
      </dgm:prSet>
      <dgm:spPr/>
      <dgm:t>
        <a:bodyPr/>
        <a:lstStyle/>
        <a:p>
          <a:endParaRPr lang="ru-RU"/>
        </a:p>
      </dgm:t>
    </dgm:pt>
  </dgm:ptLst>
  <dgm:cxnLst>
    <dgm:cxn modelId="{304C5AE5-1FDB-4537-A8D2-8DF9BAB09927}" type="presOf" srcId="{2F55B267-630E-4279-AE8D-1283C47E8233}" destId="{33568FF7-EDE0-470F-A6A8-852037B8390E}" srcOrd="0" destOrd="0" presId="urn:microsoft.com/office/officeart/2009/3/layout/OpposingIdeas"/>
    <dgm:cxn modelId="{0F857EA8-BF3A-49E4-8650-E720CE580C7D}" type="presOf" srcId="{2F55B267-630E-4279-AE8D-1283C47E8233}" destId="{C408DF40-3064-4DD3-AF02-6C113A504FC2}" srcOrd="1" destOrd="0" presId="urn:microsoft.com/office/officeart/2009/3/layout/OpposingIdeas"/>
    <dgm:cxn modelId="{4E5091DA-BC87-41A5-89EB-3E09B33696F4}" type="presOf" srcId="{BAD997A1-30E0-46FE-8374-A960ECB695C2}" destId="{CCF50465-B226-41DC-9121-9EDD0DBBE39F}" srcOrd="0" destOrd="0" presId="urn:microsoft.com/office/officeart/2009/3/layout/OpposingIdeas"/>
    <dgm:cxn modelId="{4D37B6B2-9807-4CB8-9191-940A06443795}" type="presOf" srcId="{35195B31-2DCE-4048-B971-7176BDF4DB52}" destId="{C85855B0-93E2-474F-A7BE-82550094D4DD}" srcOrd="0" destOrd="0" presId="urn:microsoft.com/office/officeart/2009/3/layout/OpposingIdeas"/>
    <dgm:cxn modelId="{44ED29EE-F07C-4E72-841C-2612687E618F}" srcId="{BAD997A1-30E0-46FE-8374-A960ECB695C2}" destId="{E8EDD159-108D-4EA4-825B-06CBA0233630}" srcOrd="0" destOrd="0" parTransId="{DE037255-3178-45FC-A863-7593525B0221}" sibTransId="{CD6995C1-A58D-4BA8-BE94-18F3AED67D9D}"/>
    <dgm:cxn modelId="{B7411120-CEAC-44F3-B9C8-6B0CCDB79B34}" type="presOf" srcId="{E8EDD159-108D-4EA4-825B-06CBA0233630}" destId="{3CB7D0BE-6125-4183-9D1C-75DD1FE7FA8C}" srcOrd="1" destOrd="0" presId="urn:microsoft.com/office/officeart/2009/3/layout/OpposingIdeas"/>
    <dgm:cxn modelId="{CE6F47E6-9C68-4281-9E7C-1E2BD11584A7}" srcId="{2F55B267-630E-4279-AE8D-1283C47E8233}" destId="{6A4DEBC8-FF5C-45B8-8985-4A7D00ECC270}" srcOrd="0" destOrd="0" parTransId="{5D4BEDC8-5A23-4E0C-AD2D-577986FCF2CD}" sibTransId="{FCD73B57-EF05-420F-AF16-A36F00C79A0F}"/>
    <dgm:cxn modelId="{F6CA30CE-E4EF-4BCC-A8E1-711586748AA2}" srcId="{E8EDD159-108D-4EA4-825B-06CBA0233630}" destId="{35195B31-2DCE-4048-B971-7176BDF4DB52}" srcOrd="0" destOrd="0" parTransId="{6EC7F969-8D3C-42B6-B547-A709477C1295}" sibTransId="{DA4DDCD8-4935-4132-B666-8A8A4135270B}"/>
    <dgm:cxn modelId="{B0A56A9B-964A-41CF-BE9A-6FE0F221CDCA}" srcId="{BAD997A1-30E0-46FE-8374-A960ECB695C2}" destId="{ED6D46A5-AE8C-4D5F-8D53-951C3C5627B5}" srcOrd="2" destOrd="0" parTransId="{644E0942-E603-4C0C-8C8B-3D46A4A67E7A}" sibTransId="{34942889-1217-4283-A476-A7765462CC7D}"/>
    <dgm:cxn modelId="{CFEC49B0-FDF1-45BE-BD77-8108E8B1FE93}" type="presOf" srcId="{6A4DEBC8-FF5C-45B8-8985-4A7D00ECC270}" destId="{9B24E1DF-CBA6-4FFA-9F5C-93EEB512F1BA}" srcOrd="0" destOrd="0" presId="urn:microsoft.com/office/officeart/2009/3/layout/OpposingIdeas"/>
    <dgm:cxn modelId="{B5ADFCB3-3FE9-4F73-8E2D-587DF57C1323}" type="presOf" srcId="{E8EDD159-108D-4EA4-825B-06CBA0233630}" destId="{2734485F-1082-4D76-AEF0-824EA336FF38}" srcOrd="0" destOrd="0" presId="urn:microsoft.com/office/officeart/2009/3/layout/OpposingIdeas"/>
    <dgm:cxn modelId="{9743298D-DD89-43F6-A8BC-4A81D4CC7939}" srcId="{BAD997A1-30E0-46FE-8374-A960ECB695C2}" destId="{2F55B267-630E-4279-AE8D-1283C47E8233}" srcOrd="1" destOrd="0" parTransId="{3684990B-8906-43E4-8ABC-F39999F97ACE}" sibTransId="{D993903B-EE7C-47BE-A485-36ACD9004D22}"/>
    <dgm:cxn modelId="{4A7BC01F-2286-46D7-BBAA-DE566567413D}" type="presParOf" srcId="{CCF50465-B226-41DC-9121-9EDD0DBBE39F}" destId="{212D398E-D3F3-4FD9-AE6D-69C703619DFA}" srcOrd="0" destOrd="0" presId="urn:microsoft.com/office/officeart/2009/3/layout/OpposingIdeas"/>
    <dgm:cxn modelId="{44B2558A-A344-4EE4-BA15-7B110A2EC1E5}" type="presParOf" srcId="{CCF50465-B226-41DC-9121-9EDD0DBBE39F}" destId="{4F79CD41-11B9-4D7C-B945-74600177B99A}" srcOrd="1" destOrd="0" presId="urn:microsoft.com/office/officeart/2009/3/layout/OpposingIdeas"/>
    <dgm:cxn modelId="{1C8D52F7-33F3-43CD-B024-FCC34BD016A1}" type="presParOf" srcId="{CCF50465-B226-41DC-9121-9EDD0DBBE39F}" destId="{C85855B0-93E2-474F-A7BE-82550094D4DD}" srcOrd="2" destOrd="0" presId="urn:microsoft.com/office/officeart/2009/3/layout/OpposingIdeas"/>
    <dgm:cxn modelId="{8FE8AC78-0E3A-4B92-A4E4-99DF3ECEA62B}" type="presParOf" srcId="{CCF50465-B226-41DC-9121-9EDD0DBBE39F}" destId="{9B24E1DF-CBA6-4FFA-9F5C-93EEB512F1BA}" srcOrd="3" destOrd="0" presId="urn:microsoft.com/office/officeart/2009/3/layout/OpposingIdeas"/>
    <dgm:cxn modelId="{9AE2368C-3314-4675-B87E-7234D9A2DB4A}" type="presParOf" srcId="{CCF50465-B226-41DC-9121-9EDD0DBBE39F}" destId="{2734485F-1082-4D76-AEF0-824EA336FF38}" srcOrd="4" destOrd="0" presId="urn:microsoft.com/office/officeart/2009/3/layout/OpposingIdeas"/>
    <dgm:cxn modelId="{2285EEDA-05C5-4AFF-8564-603F9EF0600A}" type="presParOf" srcId="{CCF50465-B226-41DC-9121-9EDD0DBBE39F}" destId="{3CB7D0BE-6125-4183-9D1C-75DD1FE7FA8C}" srcOrd="5" destOrd="0" presId="urn:microsoft.com/office/officeart/2009/3/layout/OpposingIdeas"/>
    <dgm:cxn modelId="{48965852-4E0E-449B-997E-299FEA4A6C35}" type="presParOf" srcId="{CCF50465-B226-41DC-9121-9EDD0DBBE39F}" destId="{33568FF7-EDE0-470F-A6A8-852037B8390E}" srcOrd="6" destOrd="0" presId="urn:microsoft.com/office/officeart/2009/3/layout/OpposingIdeas"/>
    <dgm:cxn modelId="{021B1CFE-FAEB-4D85-9160-C9F3E70B4168}" type="presParOf" srcId="{CCF50465-B226-41DC-9121-9EDD0DBBE39F}" destId="{C408DF40-3064-4DD3-AF02-6C113A504FC2}" srcOrd="7" destOrd="0" presId="urn:microsoft.com/office/officeart/2009/3/layout/OpposingIdea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2B893700-B6A9-4098-8F64-A8B0B5A7EAD6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</dgm:pt>
    <dgm:pt modelId="{F9F614C3-205F-46EB-9D94-B3F81770D9CB}">
      <dgm:prSet phldrT="[Текст]"/>
      <dgm:spPr/>
      <dgm:t>
        <a:bodyPr/>
        <a:lstStyle/>
        <a:p>
          <a:r>
            <a:rPr lang="uk-UA" b="1" dirty="0" smtClean="0"/>
            <a:t>200-900</a:t>
          </a:r>
          <a:endParaRPr lang="ru-RU" b="1" dirty="0"/>
        </a:p>
      </dgm:t>
    </dgm:pt>
    <dgm:pt modelId="{6FA48544-5E37-4149-8BB0-681659E1BD2D}" type="parTrans" cxnId="{E115ACC9-CCA2-429A-AADB-0B3581789446}">
      <dgm:prSet/>
      <dgm:spPr/>
      <dgm:t>
        <a:bodyPr/>
        <a:lstStyle/>
        <a:p>
          <a:endParaRPr lang="ru-RU"/>
        </a:p>
      </dgm:t>
    </dgm:pt>
    <dgm:pt modelId="{3F8E9046-044F-4E28-BC48-D3C3B16A827E}" type="sibTrans" cxnId="{E115ACC9-CCA2-429A-AADB-0B3581789446}">
      <dgm:prSet/>
      <dgm:spPr/>
      <dgm:t>
        <a:bodyPr/>
        <a:lstStyle/>
        <a:p>
          <a:endParaRPr lang="ru-RU"/>
        </a:p>
      </dgm:t>
    </dgm:pt>
    <dgm:pt modelId="{6F474C5B-CE2E-488F-AE25-96D689F8AD34}">
      <dgm:prSet phldrT="[Текст]"/>
      <dgm:spPr/>
      <dgm:t>
        <a:bodyPr/>
        <a:lstStyle/>
        <a:p>
          <a:r>
            <a:rPr lang="ru-RU" b="1" i="1" dirty="0" err="1" smtClean="0"/>
            <a:t>дв</a:t>
          </a:r>
          <a:r>
            <a:rPr lang="ru-RU" b="1" i="1" dirty="0" smtClean="0"/>
            <a:t>-</a:t>
          </a:r>
          <a:r>
            <a:rPr lang="ru-RU" b="1" i="1" dirty="0" smtClean="0">
              <a:solidFill>
                <a:srgbClr val="FF0000"/>
              </a:solidFill>
            </a:rPr>
            <a:t>і́-</a:t>
          </a:r>
          <a:r>
            <a:rPr lang="ru-RU" b="1" i="1" dirty="0" err="1" smtClean="0"/>
            <a:t>ст</a:t>
          </a:r>
          <a:r>
            <a:rPr lang="ru-RU" b="1" i="1" dirty="0" smtClean="0"/>
            <a:t>-і</a:t>
          </a:r>
          <a:r>
            <a:rPr lang="ru-RU" b="1" dirty="0" smtClean="0"/>
            <a:t>, </a:t>
          </a:r>
          <a:r>
            <a:rPr lang="ru-RU" b="1" i="1" dirty="0" err="1" smtClean="0"/>
            <a:t>дв-</a:t>
          </a:r>
          <a:r>
            <a:rPr lang="ru-RU" b="1" i="1" dirty="0" err="1" smtClean="0">
              <a:solidFill>
                <a:srgbClr val="FF0000"/>
              </a:solidFill>
            </a:rPr>
            <a:t>ох</a:t>
          </a:r>
          <a:r>
            <a:rPr lang="ru-RU" b="1" i="1" dirty="0" err="1" smtClean="0"/>
            <a:t>-со́т</a:t>
          </a:r>
          <a:r>
            <a:rPr lang="ru-RU" b="1" i="1" dirty="0" smtClean="0"/>
            <a:t>-</a:t>
          </a:r>
          <a:r>
            <a:rPr lang="en-US" b="1" i="1" dirty="0" smtClean="0">
              <a:solidFill>
                <a:srgbClr val="FF0000"/>
              </a:solidFill>
            </a:rPr>
            <a:t>Ø</a:t>
          </a:r>
          <a:r>
            <a:rPr lang="en-US" b="1" dirty="0" smtClean="0"/>
            <a:t>, </a:t>
          </a:r>
          <a:r>
            <a:rPr lang="ru-RU" b="1" i="1" dirty="0" err="1" smtClean="0"/>
            <a:t>дв-</a:t>
          </a:r>
          <a:r>
            <a:rPr lang="ru-RU" b="1" i="1" dirty="0" err="1" smtClean="0">
              <a:solidFill>
                <a:srgbClr val="FF0000"/>
              </a:solidFill>
            </a:rPr>
            <a:t>ом</a:t>
          </a:r>
          <a:r>
            <a:rPr lang="ru-RU" b="1" i="1" dirty="0" err="1" smtClean="0"/>
            <a:t>-ст-</a:t>
          </a:r>
          <a:r>
            <a:rPr lang="ru-RU" b="1" i="1" dirty="0" err="1" smtClean="0">
              <a:solidFill>
                <a:srgbClr val="FF0000"/>
              </a:solidFill>
            </a:rPr>
            <a:t>а́м</a:t>
          </a:r>
          <a:r>
            <a:rPr lang="ru-RU" b="1" dirty="0" smtClean="0"/>
            <a:t>, </a:t>
          </a:r>
          <a:r>
            <a:rPr lang="ru-RU" b="1" i="1" dirty="0" err="1" smtClean="0"/>
            <a:t>дв-</a:t>
          </a:r>
          <a:r>
            <a:rPr lang="ru-RU" b="1" i="1" dirty="0" err="1" smtClean="0">
              <a:solidFill>
                <a:srgbClr val="FF0000"/>
              </a:solidFill>
            </a:rPr>
            <a:t>ома</a:t>
          </a:r>
          <a:r>
            <a:rPr lang="ru-RU" b="1" i="1" dirty="0" err="1" smtClean="0"/>
            <a:t>-ст-</a:t>
          </a:r>
          <a:r>
            <a:rPr lang="ru-RU" b="1" i="1" dirty="0" err="1" smtClean="0">
              <a:solidFill>
                <a:srgbClr val="FF0000"/>
              </a:solidFill>
            </a:rPr>
            <a:t>а́ми</a:t>
          </a:r>
          <a:r>
            <a:rPr lang="ru-RU" b="1" dirty="0" smtClean="0"/>
            <a:t>, (</a:t>
          </a:r>
          <a:r>
            <a:rPr lang="ru-RU" b="1" i="1" dirty="0" smtClean="0"/>
            <a:t>на</a:t>
          </a:r>
          <a:r>
            <a:rPr lang="ru-RU" b="1" dirty="0" smtClean="0"/>
            <a:t>) </a:t>
          </a:r>
          <a:r>
            <a:rPr lang="ru-RU" b="1" i="1" dirty="0" err="1" smtClean="0"/>
            <a:t>дв-</a:t>
          </a:r>
          <a:r>
            <a:rPr lang="ru-RU" b="1" i="1" dirty="0" err="1" smtClean="0">
              <a:solidFill>
                <a:srgbClr val="FF0000"/>
              </a:solidFill>
            </a:rPr>
            <a:t>ох</a:t>
          </a:r>
          <a:r>
            <a:rPr lang="ru-RU" b="1" i="1" dirty="0" err="1" smtClean="0"/>
            <a:t>-ст-</a:t>
          </a:r>
          <a:r>
            <a:rPr lang="ru-RU" b="1" i="1" dirty="0" err="1" smtClean="0">
              <a:solidFill>
                <a:srgbClr val="FF0000"/>
              </a:solidFill>
            </a:rPr>
            <a:t>а́х</a:t>
          </a:r>
          <a:r>
            <a:rPr lang="ru-RU" b="1" dirty="0" smtClean="0"/>
            <a:t>. </a:t>
          </a:r>
          <a:endParaRPr lang="ru-RU" b="1" dirty="0"/>
        </a:p>
      </dgm:t>
    </dgm:pt>
    <dgm:pt modelId="{ED98611B-EEB6-48E8-B2FD-486807B0B211}" type="parTrans" cxnId="{64264B5A-1E75-4F16-B694-0840297B0E89}">
      <dgm:prSet/>
      <dgm:spPr/>
      <dgm:t>
        <a:bodyPr/>
        <a:lstStyle/>
        <a:p>
          <a:endParaRPr lang="ru-RU"/>
        </a:p>
      </dgm:t>
    </dgm:pt>
    <dgm:pt modelId="{65F4531C-97B6-4435-9D8C-3849CBF90329}" type="sibTrans" cxnId="{64264B5A-1E75-4F16-B694-0840297B0E89}">
      <dgm:prSet/>
      <dgm:spPr/>
      <dgm:t>
        <a:bodyPr/>
        <a:lstStyle/>
        <a:p>
          <a:endParaRPr lang="ru-RU"/>
        </a:p>
      </dgm:t>
    </dgm:pt>
    <dgm:pt modelId="{77EAF7EC-4DAF-4CCA-B893-905FEEE1711D}" type="pres">
      <dgm:prSet presAssocID="{2B893700-B6A9-4098-8F64-A8B0B5A7EAD6}" presName="compositeShape" presStyleCnt="0">
        <dgm:presLayoutVars>
          <dgm:dir/>
          <dgm:resizeHandles/>
        </dgm:presLayoutVars>
      </dgm:prSet>
      <dgm:spPr/>
    </dgm:pt>
    <dgm:pt modelId="{9B64FE6F-467E-455B-9CDC-7E8FC6C36E58}" type="pres">
      <dgm:prSet presAssocID="{2B893700-B6A9-4098-8F64-A8B0B5A7EAD6}" presName="pyramid" presStyleLbl="node1" presStyleIdx="0" presStyleCnt="1"/>
      <dgm:spPr/>
    </dgm:pt>
    <dgm:pt modelId="{B737FE2C-7038-432F-B853-139FE86D903A}" type="pres">
      <dgm:prSet presAssocID="{2B893700-B6A9-4098-8F64-A8B0B5A7EAD6}" presName="theList" presStyleCnt="0"/>
      <dgm:spPr/>
    </dgm:pt>
    <dgm:pt modelId="{8BBBD817-68BE-4AA4-A865-DA64A3D44200}" type="pres">
      <dgm:prSet presAssocID="{F9F614C3-205F-46EB-9D94-B3F81770D9CB}" presName="aNode" presStyleLbl="fgAcc1" presStyleIdx="0" presStyleCnt="2" custScaleX="2076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513C2B-30EB-4DA7-990A-B9D3DA898244}" type="pres">
      <dgm:prSet presAssocID="{F9F614C3-205F-46EB-9D94-B3F81770D9CB}" presName="aSpace" presStyleCnt="0"/>
      <dgm:spPr/>
    </dgm:pt>
    <dgm:pt modelId="{0F0F412D-CA0A-475A-ACE1-E18F5CE79F45}" type="pres">
      <dgm:prSet presAssocID="{6F474C5B-CE2E-488F-AE25-96D689F8AD34}" presName="aNode" presStyleLbl="fgAcc1" presStyleIdx="1" presStyleCnt="2" custScaleX="2076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76371C-0B0F-4C24-9D3E-0DB9ACFE7FA5}" type="pres">
      <dgm:prSet presAssocID="{6F474C5B-CE2E-488F-AE25-96D689F8AD34}" presName="aSpace" presStyleCnt="0"/>
      <dgm:spPr/>
    </dgm:pt>
  </dgm:ptLst>
  <dgm:cxnLst>
    <dgm:cxn modelId="{E115ACC9-CCA2-429A-AADB-0B3581789446}" srcId="{2B893700-B6A9-4098-8F64-A8B0B5A7EAD6}" destId="{F9F614C3-205F-46EB-9D94-B3F81770D9CB}" srcOrd="0" destOrd="0" parTransId="{6FA48544-5E37-4149-8BB0-681659E1BD2D}" sibTransId="{3F8E9046-044F-4E28-BC48-D3C3B16A827E}"/>
    <dgm:cxn modelId="{A07A699F-D14C-4507-84CD-12046346C40B}" type="presOf" srcId="{6F474C5B-CE2E-488F-AE25-96D689F8AD34}" destId="{0F0F412D-CA0A-475A-ACE1-E18F5CE79F45}" srcOrd="0" destOrd="0" presId="urn:microsoft.com/office/officeart/2005/8/layout/pyramid2"/>
    <dgm:cxn modelId="{AF891B1C-9578-4882-8CA5-007F392A438C}" type="presOf" srcId="{F9F614C3-205F-46EB-9D94-B3F81770D9CB}" destId="{8BBBD817-68BE-4AA4-A865-DA64A3D44200}" srcOrd="0" destOrd="0" presId="urn:microsoft.com/office/officeart/2005/8/layout/pyramid2"/>
    <dgm:cxn modelId="{6F43F2B2-6955-45B1-8A75-BF141E46F693}" type="presOf" srcId="{2B893700-B6A9-4098-8F64-A8B0B5A7EAD6}" destId="{77EAF7EC-4DAF-4CCA-B893-905FEEE1711D}" srcOrd="0" destOrd="0" presId="urn:microsoft.com/office/officeart/2005/8/layout/pyramid2"/>
    <dgm:cxn modelId="{64264B5A-1E75-4F16-B694-0840297B0E89}" srcId="{2B893700-B6A9-4098-8F64-A8B0B5A7EAD6}" destId="{6F474C5B-CE2E-488F-AE25-96D689F8AD34}" srcOrd="1" destOrd="0" parTransId="{ED98611B-EEB6-48E8-B2FD-486807B0B211}" sibTransId="{65F4531C-97B6-4435-9D8C-3849CBF90329}"/>
    <dgm:cxn modelId="{5BF6E7AF-9BFB-4E1E-ABF5-AFDE4896C0AC}" type="presParOf" srcId="{77EAF7EC-4DAF-4CCA-B893-905FEEE1711D}" destId="{9B64FE6F-467E-455B-9CDC-7E8FC6C36E58}" srcOrd="0" destOrd="0" presId="urn:microsoft.com/office/officeart/2005/8/layout/pyramid2"/>
    <dgm:cxn modelId="{C9A3DC6D-3BF4-4632-A864-AEA3C6DAEE4E}" type="presParOf" srcId="{77EAF7EC-4DAF-4CCA-B893-905FEEE1711D}" destId="{B737FE2C-7038-432F-B853-139FE86D903A}" srcOrd="1" destOrd="0" presId="urn:microsoft.com/office/officeart/2005/8/layout/pyramid2"/>
    <dgm:cxn modelId="{00BA1015-7F9D-4985-87C6-33C662134F3A}" type="presParOf" srcId="{B737FE2C-7038-432F-B853-139FE86D903A}" destId="{8BBBD817-68BE-4AA4-A865-DA64A3D44200}" srcOrd="0" destOrd="0" presId="urn:microsoft.com/office/officeart/2005/8/layout/pyramid2"/>
    <dgm:cxn modelId="{8CD26B51-659D-429E-87E2-7C55CE025E58}" type="presParOf" srcId="{B737FE2C-7038-432F-B853-139FE86D903A}" destId="{D9513C2B-30EB-4DA7-990A-B9D3DA898244}" srcOrd="1" destOrd="0" presId="urn:microsoft.com/office/officeart/2005/8/layout/pyramid2"/>
    <dgm:cxn modelId="{431F6DD8-6409-4F50-8370-17E5AF845F57}" type="presParOf" srcId="{B737FE2C-7038-432F-B853-139FE86D903A}" destId="{0F0F412D-CA0A-475A-ACE1-E18F5CE79F45}" srcOrd="2" destOrd="0" presId="urn:microsoft.com/office/officeart/2005/8/layout/pyramid2"/>
    <dgm:cxn modelId="{337BE0D2-4A0D-45E3-9DD4-027ECE1A0C03}" type="presParOf" srcId="{B737FE2C-7038-432F-B853-139FE86D903A}" destId="{F076371C-0B0F-4C24-9D3E-0DB9ACFE7FA5}" srcOrd="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0CCAA6F-08FF-4472-8AE8-2DD4D30764E9}" type="doc">
      <dgm:prSet loTypeId="urn:microsoft.com/office/officeart/2005/8/layout/hProcess9" loCatId="process" qsTypeId="urn:microsoft.com/office/officeart/2005/8/quickstyle/simple1" qsCatId="simple" csTypeId="urn:microsoft.com/office/officeart/2005/8/colors/colorful1" csCatId="colorful" phldr="1"/>
      <dgm:spPr/>
    </dgm:pt>
    <dgm:pt modelId="{6BA2A3A2-C78C-4A29-A1CE-4DDFD738B9CB}">
      <dgm:prSet phldrT="[Текст]"/>
      <dgm:spPr/>
      <dgm:t>
        <a:bodyPr/>
        <a:lstStyle/>
        <a:p>
          <a:r>
            <a:rPr lang="ru-RU" b="1" dirty="0" err="1" smtClean="0">
              <a:solidFill>
                <a:schemeClr val="bg1"/>
              </a:solidFill>
            </a:rPr>
            <a:t>функційний</a:t>
          </a:r>
          <a:endParaRPr lang="ru-RU" b="1" dirty="0">
            <a:solidFill>
              <a:schemeClr val="bg1"/>
            </a:solidFill>
          </a:endParaRPr>
        </a:p>
      </dgm:t>
    </dgm:pt>
    <dgm:pt modelId="{EAC6689B-05ED-4849-BAD4-410B4A6258F8}" type="parTrans" cxnId="{C503C060-6E82-44EA-AC00-6E52A12EFAAE}">
      <dgm:prSet/>
      <dgm:spPr/>
      <dgm:t>
        <a:bodyPr/>
        <a:lstStyle/>
        <a:p>
          <a:endParaRPr lang="ru-RU"/>
        </a:p>
      </dgm:t>
    </dgm:pt>
    <dgm:pt modelId="{E4C009BB-86F0-4F91-9687-F29416B053E7}" type="sibTrans" cxnId="{C503C060-6E82-44EA-AC00-6E52A12EFAAE}">
      <dgm:prSet/>
      <dgm:spPr/>
      <dgm:t>
        <a:bodyPr/>
        <a:lstStyle/>
        <a:p>
          <a:endParaRPr lang="ru-RU"/>
        </a:p>
      </dgm:t>
    </dgm:pt>
    <dgm:pt modelId="{816EC674-09F6-4AC0-ABE2-B5B08F537270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b="1" dirty="0" err="1" smtClean="0">
              <a:solidFill>
                <a:schemeClr val="bg1"/>
              </a:solidFill>
            </a:rPr>
            <a:t>Структурний</a:t>
          </a:r>
          <a:r>
            <a:rPr lang="ru-RU" b="1" dirty="0" smtClean="0">
              <a:solidFill>
                <a:schemeClr val="bg1"/>
              </a:solidFill>
            </a:rPr>
            <a:t>: </a:t>
          </a:r>
          <a:r>
            <a:rPr lang="ru-RU" i="1" dirty="0" err="1" smtClean="0"/>
            <a:t>глиб-</a:t>
          </a:r>
          <a:r>
            <a:rPr lang="ru-RU" b="1" i="1" dirty="0" err="1" smtClean="0"/>
            <a:t>о́к</a:t>
          </a:r>
          <a:r>
            <a:rPr lang="ru-RU" i="1" dirty="0" err="1" smtClean="0"/>
            <a:t>-ий</a:t>
          </a:r>
          <a:r>
            <a:rPr lang="ru-RU" i="1" dirty="0" smtClean="0"/>
            <a:t> – </a:t>
          </a:r>
          <a:r>
            <a:rPr lang="ru-RU" i="1" dirty="0" err="1" smtClean="0"/>
            <a:t>гли́б-</a:t>
          </a:r>
          <a:r>
            <a:rPr lang="ru-RU" b="1" i="1" dirty="0" err="1" smtClean="0"/>
            <a:t>ш</a:t>
          </a:r>
          <a:r>
            <a:rPr lang="ru-RU" i="1" dirty="0" err="1" smtClean="0"/>
            <a:t>-ий</a:t>
          </a:r>
          <a:endParaRPr lang="ru-RU" dirty="0"/>
        </a:p>
      </dgm:t>
    </dgm:pt>
    <dgm:pt modelId="{B0FC59A0-7D26-4EF7-B4B7-F56EC4087501}" type="parTrans" cxnId="{867B9021-D818-49FA-890B-9BC32D9DF711}">
      <dgm:prSet/>
      <dgm:spPr/>
      <dgm:t>
        <a:bodyPr/>
        <a:lstStyle/>
        <a:p>
          <a:endParaRPr lang="ru-RU"/>
        </a:p>
      </dgm:t>
    </dgm:pt>
    <dgm:pt modelId="{6883FAE0-0FC9-4198-8C3F-1B0258CA8DC4}" type="sibTrans" cxnId="{867B9021-D818-49FA-890B-9BC32D9DF711}">
      <dgm:prSet/>
      <dgm:spPr/>
      <dgm:t>
        <a:bodyPr/>
        <a:lstStyle/>
        <a:p>
          <a:endParaRPr lang="ru-RU"/>
        </a:p>
      </dgm:t>
    </dgm:pt>
    <dgm:pt modelId="{2D133197-41E9-4747-9E01-828D8B0DE1AA}">
      <dgm:prSet/>
      <dgm:spPr/>
      <dgm:t>
        <a:bodyPr/>
        <a:lstStyle/>
        <a:p>
          <a:r>
            <a:rPr lang="ru-RU" b="1" dirty="0" smtClean="0">
              <a:solidFill>
                <a:schemeClr val="bg1"/>
              </a:solidFill>
            </a:rPr>
            <a:t> </a:t>
          </a:r>
          <a:r>
            <a:rPr lang="ru-RU" b="1" dirty="0" err="1" smtClean="0">
              <a:solidFill>
                <a:schemeClr val="bg1"/>
              </a:solidFill>
            </a:rPr>
            <a:t>семантичний</a:t>
          </a:r>
          <a:r>
            <a:rPr lang="ru-RU" b="1" dirty="0" smtClean="0">
              <a:solidFill>
                <a:schemeClr val="bg1"/>
              </a:solidFill>
            </a:rPr>
            <a:t> : </a:t>
          </a:r>
          <a:r>
            <a:rPr lang="ru-RU" b="1" i="1" dirty="0" err="1" smtClean="0">
              <a:solidFill>
                <a:srgbClr val="0070C0"/>
              </a:solidFill>
            </a:rPr>
            <a:t>написа</a:t>
          </a:r>
          <a:r>
            <a:rPr lang="ru-RU" b="1" i="1" dirty="0" smtClean="0">
              <a:solidFill>
                <a:srgbClr val="0070C0"/>
              </a:solidFill>
            </a:rPr>
            <a:t>́</a:t>
          </a:r>
          <a:r>
            <a:rPr lang="ru-RU" i="1" dirty="0" smtClean="0">
              <a:solidFill>
                <a:srgbClr val="0070C0"/>
              </a:solidFill>
            </a:rPr>
            <a:t>-</a:t>
          </a:r>
          <a:r>
            <a:rPr lang="ru-RU" i="1" dirty="0" err="1" smtClean="0">
              <a:solidFill>
                <a:srgbClr val="0070C0"/>
              </a:solidFill>
            </a:rPr>
            <a:t>ти</a:t>
          </a:r>
          <a:r>
            <a:rPr lang="ru-RU" i="1" dirty="0" smtClean="0">
              <a:solidFill>
                <a:srgbClr val="0070C0"/>
              </a:solidFill>
            </a:rPr>
            <a:t> </a:t>
          </a:r>
          <a:r>
            <a:rPr lang="ru-RU" dirty="0" smtClean="0">
              <a:solidFill>
                <a:srgbClr val="0070C0"/>
              </a:solidFill>
            </a:rPr>
            <a:t>і </a:t>
          </a:r>
          <a:r>
            <a:rPr lang="ru-RU" b="1" i="1" dirty="0" smtClean="0">
              <a:solidFill>
                <a:srgbClr val="0070C0"/>
              </a:solidFill>
            </a:rPr>
            <a:t>на</a:t>
          </a:r>
          <a:r>
            <a:rPr lang="ru-RU" i="1" dirty="0" smtClean="0">
              <a:solidFill>
                <a:srgbClr val="0070C0"/>
              </a:solidFill>
            </a:rPr>
            <a:t>-</a:t>
          </a:r>
          <a:r>
            <a:rPr lang="ru-RU" dirty="0" smtClean="0">
              <a:solidFill>
                <a:srgbClr val="0070C0"/>
              </a:solidFill>
            </a:rPr>
            <a:t>, </a:t>
          </a:r>
          <a:r>
            <a:rPr lang="ru-RU" i="1" dirty="0" smtClean="0">
              <a:solidFill>
                <a:srgbClr val="0070C0"/>
              </a:solidFill>
            </a:rPr>
            <a:t>-</a:t>
          </a:r>
          <a:r>
            <a:rPr lang="ru-RU" b="1" i="1" dirty="0" err="1" smtClean="0">
              <a:solidFill>
                <a:srgbClr val="0070C0"/>
              </a:solidFill>
            </a:rPr>
            <a:t>пис</a:t>
          </a:r>
          <a:r>
            <a:rPr lang="ru-RU" i="1" dirty="0" smtClean="0">
              <a:solidFill>
                <a:srgbClr val="0070C0"/>
              </a:solidFill>
            </a:rPr>
            <a:t>-</a:t>
          </a:r>
          <a:r>
            <a:rPr lang="ru-RU" dirty="0" smtClean="0">
              <a:solidFill>
                <a:srgbClr val="0070C0"/>
              </a:solidFill>
            </a:rPr>
            <a:t>, </a:t>
          </a:r>
          <a:r>
            <a:rPr lang="ru-RU" i="1" dirty="0" smtClean="0">
              <a:solidFill>
                <a:srgbClr val="0070C0"/>
              </a:solidFill>
            </a:rPr>
            <a:t>-</a:t>
          </a:r>
          <a:r>
            <a:rPr lang="ru-RU" b="1" i="1" dirty="0" smtClean="0">
              <a:solidFill>
                <a:srgbClr val="0070C0"/>
              </a:solidFill>
            </a:rPr>
            <a:t>а</a:t>
          </a:r>
          <a:r>
            <a:rPr lang="ru-RU" i="1" dirty="0" smtClean="0">
              <a:solidFill>
                <a:srgbClr val="0070C0"/>
              </a:solidFill>
            </a:rPr>
            <a:t>-</a:t>
          </a:r>
          <a:r>
            <a:rPr lang="ru-RU" dirty="0" smtClean="0">
              <a:solidFill>
                <a:srgbClr val="0070C0"/>
              </a:solidFill>
            </a:rPr>
            <a:t>.</a:t>
          </a:r>
          <a:endParaRPr lang="ru-RU" b="1" dirty="0">
            <a:solidFill>
              <a:srgbClr val="0070C0"/>
            </a:solidFill>
          </a:endParaRPr>
        </a:p>
      </dgm:t>
    </dgm:pt>
    <dgm:pt modelId="{1248B1C4-731A-4543-B3F5-C2DCAD8D7733}" type="parTrans" cxnId="{8CF65C3C-4BB6-4F6F-BDAD-7570D79F713D}">
      <dgm:prSet/>
      <dgm:spPr/>
      <dgm:t>
        <a:bodyPr/>
        <a:lstStyle/>
        <a:p>
          <a:endParaRPr lang="ru-RU"/>
        </a:p>
      </dgm:t>
    </dgm:pt>
    <dgm:pt modelId="{3427DF63-C8A3-4E25-AC58-B4023DAB16B4}" type="sibTrans" cxnId="{8CF65C3C-4BB6-4F6F-BDAD-7570D79F713D}">
      <dgm:prSet/>
      <dgm:spPr/>
      <dgm:t>
        <a:bodyPr/>
        <a:lstStyle/>
        <a:p>
          <a:endParaRPr lang="ru-RU"/>
        </a:p>
      </dgm:t>
    </dgm:pt>
    <dgm:pt modelId="{FD27A2F5-0DC9-4218-BB66-8D61B3570C8F}" type="pres">
      <dgm:prSet presAssocID="{80CCAA6F-08FF-4472-8AE8-2DD4D30764E9}" presName="CompostProcess" presStyleCnt="0">
        <dgm:presLayoutVars>
          <dgm:dir/>
          <dgm:resizeHandles val="exact"/>
        </dgm:presLayoutVars>
      </dgm:prSet>
      <dgm:spPr/>
    </dgm:pt>
    <dgm:pt modelId="{F5324959-F16E-4E5E-B8BA-13243D1705C9}" type="pres">
      <dgm:prSet presAssocID="{80CCAA6F-08FF-4472-8AE8-2DD4D30764E9}" presName="arrow" presStyleLbl="bgShp" presStyleIdx="0" presStyleCnt="1"/>
      <dgm:spPr/>
    </dgm:pt>
    <dgm:pt modelId="{5C611995-8EDA-4DA3-8D69-C6E6E51C439D}" type="pres">
      <dgm:prSet presAssocID="{80CCAA6F-08FF-4472-8AE8-2DD4D30764E9}" presName="linearProcess" presStyleCnt="0"/>
      <dgm:spPr/>
    </dgm:pt>
    <dgm:pt modelId="{73D8846D-8110-402E-A791-1FDB22E12B1B}" type="pres">
      <dgm:prSet presAssocID="{6BA2A3A2-C78C-4A29-A1CE-4DDFD738B9CB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D15896-DEDD-4424-81ED-801D0C0295D9}" type="pres">
      <dgm:prSet presAssocID="{E4C009BB-86F0-4F91-9687-F29416B053E7}" presName="sibTrans" presStyleCnt="0"/>
      <dgm:spPr/>
    </dgm:pt>
    <dgm:pt modelId="{E61F942B-3588-40DB-8C9D-7F8623088130}" type="pres">
      <dgm:prSet presAssocID="{2D133197-41E9-4747-9E01-828D8B0DE1AA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12B981-D0AF-4CC4-A30B-9196764DF53E}" type="pres">
      <dgm:prSet presAssocID="{3427DF63-C8A3-4E25-AC58-B4023DAB16B4}" presName="sibTrans" presStyleCnt="0"/>
      <dgm:spPr/>
    </dgm:pt>
    <dgm:pt modelId="{DB9BB778-11E3-4B83-9A46-3F1B950BBAAA}" type="pres">
      <dgm:prSet presAssocID="{816EC674-09F6-4AC0-ABE2-B5B08F537270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12AD001-EBC6-48BC-9D5B-B8FD70415E63}" type="presOf" srcId="{6BA2A3A2-C78C-4A29-A1CE-4DDFD738B9CB}" destId="{73D8846D-8110-402E-A791-1FDB22E12B1B}" srcOrd="0" destOrd="0" presId="urn:microsoft.com/office/officeart/2005/8/layout/hProcess9"/>
    <dgm:cxn modelId="{7DE130BC-D977-457A-B508-242FD99C066F}" type="presOf" srcId="{2D133197-41E9-4747-9E01-828D8B0DE1AA}" destId="{E61F942B-3588-40DB-8C9D-7F8623088130}" srcOrd="0" destOrd="0" presId="urn:microsoft.com/office/officeart/2005/8/layout/hProcess9"/>
    <dgm:cxn modelId="{D78D47C7-9089-41F7-953B-508227850ADA}" type="presOf" srcId="{80CCAA6F-08FF-4472-8AE8-2DD4D30764E9}" destId="{FD27A2F5-0DC9-4218-BB66-8D61B3570C8F}" srcOrd="0" destOrd="0" presId="urn:microsoft.com/office/officeart/2005/8/layout/hProcess9"/>
    <dgm:cxn modelId="{77C22B4C-28D3-4A5F-B35C-A7C9D4FA996C}" type="presOf" srcId="{816EC674-09F6-4AC0-ABE2-B5B08F537270}" destId="{DB9BB778-11E3-4B83-9A46-3F1B950BBAAA}" srcOrd="0" destOrd="0" presId="urn:microsoft.com/office/officeart/2005/8/layout/hProcess9"/>
    <dgm:cxn modelId="{C503C060-6E82-44EA-AC00-6E52A12EFAAE}" srcId="{80CCAA6F-08FF-4472-8AE8-2DD4D30764E9}" destId="{6BA2A3A2-C78C-4A29-A1CE-4DDFD738B9CB}" srcOrd="0" destOrd="0" parTransId="{EAC6689B-05ED-4849-BAD4-410B4A6258F8}" sibTransId="{E4C009BB-86F0-4F91-9687-F29416B053E7}"/>
    <dgm:cxn modelId="{867B9021-D818-49FA-890B-9BC32D9DF711}" srcId="{80CCAA6F-08FF-4472-8AE8-2DD4D30764E9}" destId="{816EC674-09F6-4AC0-ABE2-B5B08F537270}" srcOrd="2" destOrd="0" parTransId="{B0FC59A0-7D26-4EF7-B4B7-F56EC4087501}" sibTransId="{6883FAE0-0FC9-4198-8C3F-1B0258CA8DC4}"/>
    <dgm:cxn modelId="{8CF65C3C-4BB6-4F6F-BDAD-7570D79F713D}" srcId="{80CCAA6F-08FF-4472-8AE8-2DD4D30764E9}" destId="{2D133197-41E9-4747-9E01-828D8B0DE1AA}" srcOrd="1" destOrd="0" parTransId="{1248B1C4-731A-4543-B3F5-C2DCAD8D7733}" sibTransId="{3427DF63-C8A3-4E25-AC58-B4023DAB16B4}"/>
    <dgm:cxn modelId="{29ADDBBA-25F9-46CC-82C1-8C432D6F529B}" type="presParOf" srcId="{FD27A2F5-0DC9-4218-BB66-8D61B3570C8F}" destId="{F5324959-F16E-4E5E-B8BA-13243D1705C9}" srcOrd="0" destOrd="0" presId="urn:microsoft.com/office/officeart/2005/8/layout/hProcess9"/>
    <dgm:cxn modelId="{97168141-6F1C-44A9-80AB-E08858A7CF72}" type="presParOf" srcId="{FD27A2F5-0DC9-4218-BB66-8D61B3570C8F}" destId="{5C611995-8EDA-4DA3-8D69-C6E6E51C439D}" srcOrd="1" destOrd="0" presId="urn:microsoft.com/office/officeart/2005/8/layout/hProcess9"/>
    <dgm:cxn modelId="{1191DCE7-FD25-45D8-BC70-783A94B55066}" type="presParOf" srcId="{5C611995-8EDA-4DA3-8D69-C6E6E51C439D}" destId="{73D8846D-8110-402E-A791-1FDB22E12B1B}" srcOrd="0" destOrd="0" presId="urn:microsoft.com/office/officeart/2005/8/layout/hProcess9"/>
    <dgm:cxn modelId="{058D4C74-87A8-4ACF-88B5-AE6407849DF8}" type="presParOf" srcId="{5C611995-8EDA-4DA3-8D69-C6E6E51C439D}" destId="{A6D15896-DEDD-4424-81ED-801D0C0295D9}" srcOrd="1" destOrd="0" presId="urn:microsoft.com/office/officeart/2005/8/layout/hProcess9"/>
    <dgm:cxn modelId="{434A6D9E-C7FE-4B24-9E9F-A93FA9EE1814}" type="presParOf" srcId="{5C611995-8EDA-4DA3-8D69-C6E6E51C439D}" destId="{E61F942B-3588-40DB-8C9D-7F8623088130}" srcOrd="2" destOrd="0" presId="urn:microsoft.com/office/officeart/2005/8/layout/hProcess9"/>
    <dgm:cxn modelId="{1E2A34C0-C855-419A-8068-278E1C632759}" type="presParOf" srcId="{5C611995-8EDA-4DA3-8D69-C6E6E51C439D}" destId="{F712B981-D0AF-4CC4-A30B-9196764DF53E}" srcOrd="3" destOrd="0" presId="urn:microsoft.com/office/officeart/2005/8/layout/hProcess9"/>
    <dgm:cxn modelId="{3811800C-8C76-4236-A427-607D3588F4BF}" type="presParOf" srcId="{5C611995-8EDA-4DA3-8D69-C6E6E51C439D}" destId="{DB9BB778-11E3-4B83-9A46-3F1B950BBAAA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FE4FC19-AD7E-4901-9540-DB1FEE527CD3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ACD42492-4AFC-4817-9CF9-045B1ADA558A}">
      <dgm:prSet phldrT="[Текст]" custT="1"/>
      <dgm:spPr/>
      <dgm:t>
        <a:bodyPr/>
        <a:lstStyle/>
        <a:p>
          <a:r>
            <a:rPr lang="ru-RU" sz="2400" b="1" dirty="0" smtClean="0">
              <a:solidFill>
                <a:schemeClr val="bg1"/>
              </a:solidFill>
            </a:rPr>
            <a:t>1) За </a:t>
          </a:r>
          <a:r>
            <a:rPr lang="ru-RU" sz="2400" b="1" dirty="0" err="1" smtClean="0">
              <a:solidFill>
                <a:schemeClr val="bg1"/>
              </a:solidFill>
            </a:rPr>
            <a:t>загальною</a:t>
          </a:r>
          <a:r>
            <a:rPr lang="ru-RU" sz="2400" b="1" dirty="0" smtClean="0">
              <a:solidFill>
                <a:schemeClr val="bg1"/>
              </a:solidFill>
            </a:rPr>
            <a:t> кількістю морфем в </a:t>
          </a:r>
          <a:r>
            <a:rPr lang="ru-RU" sz="2400" b="1" dirty="0" err="1" smtClean="0">
              <a:solidFill>
                <a:schemeClr val="bg1"/>
              </a:solidFill>
            </a:rPr>
            <a:t>основі</a:t>
          </a:r>
          <a:r>
            <a:rPr lang="ru-RU" sz="2400" b="1" dirty="0" smtClean="0">
              <a:solidFill>
                <a:schemeClr val="bg1"/>
              </a:solidFill>
            </a:rPr>
            <a:t>, </a:t>
          </a:r>
          <a:endParaRPr lang="ru-RU" sz="2400" b="1" dirty="0">
            <a:solidFill>
              <a:schemeClr val="bg1"/>
            </a:solidFill>
          </a:endParaRPr>
        </a:p>
      </dgm:t>
    </dgm:pt>
    <dgm:pt modelId="{BB818A7B-56A6-4270-85EB-D44B22302294}" type="parTrans" cxnId="{845639A5-AF01-40CA-96DE-4DD79EE2FF0D}">
      <dgm:prSet/>
      <dgm:spPr/>
      <dgm:t>
        <a:bodyPr/>
        <a:lstStyle/>
        <a:p>
          <a:endParaRPr lang="ru-RU"/>
        </a:p>
      </dgm:t>
    </dgm:pt>
    <dgm:pt modelId="{94C8E15B-A1C6-49D0-9CCA-FB62776B0CE4}" type="sibTrans" cxnId="{845639A5-AF01-40CA-96DE-4DD79EE2FF0D}">
      <dgm:prSet/>
      <dgm:spPr/>
      <dgm:t>
        <a:bodyPr/>
        <a:lstStyle/>
        <a:p>
          <a:endParaRPr lang="ru-RU"/>
        </a:p>
      </dgm:t>
    </dgm:pt>
    <dgm:pt modelId="{BD04FE24-4BBE-481B-972D-87AFA3A16BEF}">
      <dgm:prSet custT="1"/>
      <dgm:spPr/>
      <dgm:t>
        <a:bodyPr/>
        <a:lstStyle/>
        <a:p>
          <a:r>
            <a:rPr lang="ru-RU" sz="2400" b="1" dirty="0" smtClean="0">
              <a:solidFill>
                <a:schemeClr val="bg1"/>
              </a:solidFill>
            </a:rPr>
            <a:t>2) кількістю </a:t>
          </a:r>
          <a:r>
            <a:rPr lang="ru-RU" sz="2400" b="1" dirty="0" err="1" smtClean="0">
              <a:solidFill>
                <a:schemeClr val="bg1"/>
              </a:solidFill>
            </a:rPr>
            <a:t>кореневих</a:t>
          </a:r>
          <a:r>
            <a:rPr lang="ru-RU" sz="2400" b="1" dirty="0" smtClean="0">
              <a:solidFill>
                <a:schemeClr val="bg1"/>
              </a:solidFill>
            </a:rPr>
            <a:t> морфем, </a:t>
          </a:r>
          <a:endParaRPr lang="ru-RU" sz="2400" b="1" dirty="0">
            <a:solidFill>
              <a:schemeClr val="bg1"/>
            </a:solidFill>
          </a:endParaRPr>
        </a:p>
      </dgm:t>
    </dgm:pt>
    <dgm:pt modelId="{E0D5B9B3-792D-4F0C-BF3D-F2B543C64561}" type="parTrans" cxnId="{9E917C88-E4D8-41B5-8384-950B91B568ED}">
      <dgm:prSet/>
      <dgm:spPr/>
      <dgm:t>
        <a:bodyPr/>
        <a:lstStyle/>
        <a:p>
          <a:endParaRPr lang="ru-RU"/>
        </a:p>
      </dgm:t>
    </dgm:pt>
    <dgm:pt modelId="{097F9DAB-222E-4EBB-BC93-D07EF5B59666}" type="sibTrans" cxnId="{9E917C88-E4D8-41B5-8384-950B91B568ED}">
      <dgm:prSet/>
      <dgm:spPr/>
      <dgm:t>
        <a:bodyPr/>
        <a:lstStyle/>
        <a:p>
          <a:endParaRPr lang="ru-RU"/>
        </a:p>
      </dgm:t>
    </dgm:pt>
    <dgm:pt modelId="{3042D625-B842-452D-AFF1-707B5480BFCC}">
      <dgm:prSet custT="1"/>
      <dgm:spPr/>
      <dgm:t>
        <a:bodyPr/>
        <a:lstStyle/>
        <a:p>
          <a:r>
            <a:rPr lang="ru-RU" sz="2400" b="1" dirty="0" smtClean="0">
              <a:solidFill>
                <a:schemeClr val="bg1"/>
              </a:solidFill>
            </a:rPr>
            <a:t>3) </a:t>
          </a:r>
          <a:r>
            <a:rPr lang="ru-RU" sz="2400" b="1" dirty="0" err="1" smtClean="0">
              <a:solidFill>
                <a:schemeClr val="bg1"/>
              </a:solidFill>
            </a:rPr>
            <a:t>послідовністю</a:t>
          </a:r>
          <a:r>
            <a:rPr lang="ru-RU" sz="2400" b="1" dirty="0" smtClean="0">
              <a:solidFill>
                <a:schemeClr val="bg1"/>
              </a:solidFill>
            </a:rPr>
            <a:t> </a:t>
          </a:r>
          <a:r>
            <a:rPr lang="ru-RU" sz="2400" b="1" dirty="0" err="1" smtClean="0">
              <a:solidFill>
                <a:schemeClr val="bg1"/>
              </a:solidFill>
            </a:rPr>
            <a:t>лінійного</a:t>
          </a:r>
          <a:r>
            <a:rPr lang="ru-RU" sz="2400" b="1" dirty="0" smtClean="0">
              <a:solidFill>
                <a:schemeClr val="bg1"/>
              </a:solidFill>
            </a:rPr>
            <a:t> </a:t>
          </a:r>
          <a:r>
            <a:rPr lang="ru-RU" sz="2400" b="1" dirty="0" err="1" smtClean="0">
              <a:solidFill>
                <a:schemeClr val="bg1"/>
              </a:solidFill>
            </a:rPr>
            <a:t>розташування</a:t>
          </a:r>
          <a:r>
            <a:rPr lang="ru-RU" sz="2400" b="1" dirty="0" smtClean="0">
              <a:solidFill>
                <a:schemeClr val="bg1"/>
              </a:solidFill>
            </a:rPr>
            <a:t> морфем у </a:t>
          </a:r>
          <a:r>
            <a:rPr lang="ru-RU" sz="2400" b="1" dirty="0" err="1" smtClean="0">
              <a:solidFill>
                <a:schemeClr val="bg1"/>
              </a:solidFill>
            </a:rPr>
            <a:t>слові</a:t>
          </a:r>
          <a:r>
            <a:rPr lang="ru-RU" sz="2400" b="1" dirty="0" smtClean="0">
              <a:solidFill>
                <a:schemeClr val="bg1"/>
              </a:solidFill>
            </a:rPr>
            <a:t>, </a:t>
          </a:r>
          <a:endParaRPr lang="ru-RU" sz="2400" b="1" dirty="0">
            <a:solidFill>
              <a:schemeClr val="bg1"/>
            </a:solidFill>
          </a:endParaRPr>
        </a:p>
      </dgm:t>
    </dgm:pt>
    <dgm:pt modelId="{A73D6BF7-8A0E-437D-BEF5-470C2575049C}" type="parTrans" cxnId="{393737D2-852B-493E-948E-8C00A9F7A9B3}">
      <dgm:prSet/>
      <dgm:spPr/>
      <dgm:t>
        <a:bodyPr/>
        <a:lstStyle/>
        <a:p>
          <a:endParaRPr lang="ru-RU"/>
        </a:p>
      </dgm:t>
    </dgm:pt>
    <dgm:pt modelId="{47B790DC-DB37-42A1-9CD5-0C9B0ED59B29}" type="sibTrans" cxnId="{393737D2-852B-493E-948E-8C00A9F7A9B3}">
      <dgm:prSet/>
      <dgm:spPr/>
      <dgm:t>
        <a:bodyPr/>
        <a:lstStyle/>
        <a:p>
          <a:endParaRPr lang="ru-RU"/>
        </a:p>
      </dgm:t>
    </dgm:pt>
    <dgm:pt modelId="{EC9C1F7D-C7D3-4396-BFD9-E46AB874C5B0}">
      <dgm:prSet custT="1"/>
      <dgm:spPr/>
      <dgm:t>
        <a:bodyPr/>
        <a:lstStyle/>
        <a:p>
          <a:r>
            <a:rPr lang="ru-RU" sz="2400" b="1" dirty="0" smtClean="0">
              <a:solidFill>
                <a:schemeClr val="bg1"/>
              </a:solidFill>
            </a:rPr>
            <a:t>4) характером </a:t>
          </a:r>
          <a:r>
            <a:rPr lang="ru-RU" sz="2400" b="1" dirty="0" err="1" smtClean="0">
              <a:solidFill>
                <a:schemeClr val="bg1"/>
              </a:solidFill>
            </a:rPr>
            <a:t>кінцевої</a:t>
          </a:r>
          <a:r>
            <a:rPr lang="ru-RU" sz="2400" b="1" dirty="0" smtClean="0">
              <a:solidFill>
                <a:schemeClr val="bg1"/>
              </a:solidFill>
            </a:rPr>
            <a:t> </a:t>
          </a:r>
          <a:r>
            <a:rPr lang="ru-RU" sz="2400" b="1" dirty="0" err="1" smtClean="0">
              <a:solidFill>
                <a:schemeClr val="bg1"/>
              </a:solidFill>
            </a:rPr>
            <a:t>фонеми</a:t>
          </a:r>
          <a:r>
            <a:rPr lang="ru-RU" sz="2400" b="1" dirty="0" smtClean="0">
              <a:solidFill>
                <a:schemeClr val="bg1"/>
              </a:solidFill>
            </a:rPr>
            <a:t>,</a:t>
          </a:r>
          <a:endParaRPr lang="ru-RU" sz="2400" b="1" dirty="0">
            <a:solidFill>
              <a:schemeClr val="bg1"/>
            </a:solidFill>
          </a:endParaRPr>
        </a:p>
      </dgm:t>
    </dgm:pt>
    <dgm:pt modelId="{E69DB140-099D-4923-82FD-75D2AF22F542}" type="parTrans" cxnId="{DF5629CE-2E7E-4AEA-BDD1-D0A8273F2F08}">
      <dgm:prSet/>
      <dgm:spPr/>
      <dgm:t>
        <a:bodyPr/>
        <a:lstStyle/>
        <a:p>
          <a:endParaRPr lang="ru-RU"/>
        </a:p>
      </dgm:t>
    </dgm:pt>
    <dgm:pt modelId="{42D85CDB-1BE7-4C69-BF21-63201390CA8D}" type="sibTrans" cxnId="{DF5629CE-2E7E-4AEA-BDD1-D0A8273F2F08}">
      <dgm:prSet/>
      <dgm:spPr/>
      <dgm:t>
        <a:bodyPr/>
        <a:lstStyle/>
        <a:p>
          <a:endParaRPr lang="ru-RU"/>
        </a:p>
      </dgm:t>
    </dgm:pt>
    <dgm:pt modelId="{52AFC40C-2AA9-43C9-B8E2-D873E7FE33D6}">
      <dgm:prSet custT="1"/>
      <dgm:spPr/>
      <dgm:t>
        <a:bodyPr/>
        <a:lstStyle/>
        <a:p>
          <a:r>
            <a:rPr lang="ru-RU" sz="2400" b="1" dirty="0" smtClean="0">
              <a:solidFill>
                <a:schemeClr val="bg1"/>
              </a:solidFill>
            </a:rPr>
            <a:t>5) </a:t>
          </a:r>
          <a:r>
            <a:rPr lang="uk-UA" sz="2400" b="1" dirty="0" smtClean="0">
              <a:solidFill>
                <a:schemeClr val="bg1"/>
              </a:solidFill>
            </a:rPr>
            <a:t>за наявністю/відсутністю закінчення,</a:t>
          </a:r>
          <a:endParaRPr lang="ru-RU" sz="2400" b="1" dirty="0">
            <a:solidFill>
              <a:schemeClr val="bg1"/>
            </a:solidFill>
          </a:endParaRPr>
        </a:p>
      </dgm:t>
    </dgm:pt>
    <dgm:pt modelId="{D1685ECC-4894-4BE2-BB84-7C894CC4D693}" type="parTrans" cxnId="{6500BE57-3F57-4B02-BF28-BBB60A17EC05}">
      <dgm:prSet/>
      <dgm:spPr/>
      <dgm:t>
        <a:bodyPr/>
        <a:lstStyle/>
        <a:p>
          <a:endParaRPr lang="ru-RU"/>
        </a:p>
      </dgm:t>
    </dgm:pt>
    <dgm:pt modelId="{1AC4315F-B488-4C4C-AB65-C5DCCD909468}" type="sibTrans" cxnId="{6500BE57-3F57-4B02-BF28-BBB60A17EC05}">
      <dgm:prSet/>
      <dgm:spPr/>
      <dgm:t>
        <a:bodyPr/>
        <a:lstStyle/>
        <a:p>
          <a:endParaRPr lang="ru-RU"/>
        </a:p>
      </dgm:t>
    </dgm:pt>
    <dgm:pt modelId="{A9117F9B-E567-445F-9BA2-B255F6297470}">
      <dgm:prSet custT="1"/>
      <dgm:spPr/>
      <dgm:t>
        <a:bodyPr/>
        <a:lstStyle/>
        <a:p>
          <a:r>
            <a:rPr lang="uk-UA" sz="2400" b="1" dirty="0" smtClean="0">
              <a:solidFill>
                <a:schemeClr val="bg1"/>
              </a:solidFill>
            </a:rPr>
            <a:t>6) за походженням.</a:t>
          </a:r>
          <a:endParaRPr lang="ru-RU" sz="2400" b="1" dirty="0">
            <a:solidFill>
              <a:schemeClr val="bg1"/>
            </a:solidFill>
          </a:endParaRPr>
        </a:p>
      </dgm:t>
    </dgm:pt>
    <dgm:pt modelId="{99CFA4DB-14DA-4D57-BD84-EADD1D5080F4}" type="parTrans" cxnId="{EE66E3B7-6050-4F1D-B466-3F0A83AADDA9}">
      <dgm:prSet/>
      <dgm:spPr/>
      <dgm:t>
        <a:bodyPr/>
        <a:lstStyle/>
        <a:p>
          <a:endParaRPr lang="ru-RU"/>
        </a:p>
      </dgm:t>
    </dgm:pt>
    <dgm:pt modelId="{D788A8AC-C46A-49ED-B3B5-166A8888A408}" type="sibTrans" cxnId="{EE66E3B7-6050-4F1D-B466-3F0A83AADDA9}">
      <dgm:prSet/>
      <dgm:spPr/>
      <dgm:t>
        <a:bodyPr/>
        <a:lstStyle/>
        <a:p>
          <a:endParaRPr lang="ru-RU"/>
        </a:p>
      </dgm:t>
    </dgm:pt>
    <dgm:pt modelId="{779A72C8-4887-49E8-8D09-21E07CEFFC20}" type="pres">
      <dgm:prSet presAssocID="{6FE4FC19-AD7E-4901-9540-DB1FEE527CD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D4F5AA1-C9AF-4C20-947B-46130670C498}" type="pres">
      <dgm:prSet presAssocID="{ACD42492-4AFC-4817-9CF9-045B1ADA558A}" presName="parentLin" presStyleCnt="0"/>
      <dgm:spPr/>
    </dgm:pt>
    <dgm:pt modelId="{35258EC6-F063-46C0-BBDD-D53DEA791430}" type="pres">
      <dgm:prSet presAssocID="{ACD42492-4AFC-4817-9CF9-045B1ADA558A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5FD7461C-BDB1-4EA1-BC84-6277D02BB6EE}" type="pres">
      <dgm:prSet presAssocID="{ACD42492-4AFC-4817-9CF9-045B1ADA558A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E46093-7806-4A07-9FC0-4D8643D03AE6}" type="pres">
      <dgm:prSet presAssocID="{ACD42492-4AFC-4817-9CF9-045B1ADA558A}" presName="negativeSpace" presStyleCnt="0"/>
      <dgm:spPr/>
    </dgm:pt>
    <dgm:pt modelId="{D9FCA651-C2D4-4FD6-B07D-0891F1FF8BA0}" type="pres">
      <dgm:prSet presAssocID="{ACD42492-4AFC-4817-9CF9-045B1ADA558A}" presName="childText" presStyleLbl="conFgAcc1" presStyleIdx="0" presStyleCnt="6">
        <dgm:presLayoutVars>
          <dgm:bulletEnabled val="1"/>
        </dgm:presLayoutVars>
      </dgm:prSet>
      <dgm:spPr/>
    </dgm:pt>
    <dgm:pt modelId="{50C8E713-C506-4799-BC51-B7AA8A89CB99}" type="pres">
      <dgm:prSet presAssocID="{94C8E15B-A1C6-49D0-9CCA-FB62776B0CE4}" presName="spaceBetweenRectangles" presStyleCnt="0"/>
      <dgm:spPr/>
    </dgm:pt>
    <dgm:pt modelId="{1CBD6C50-7757-4268-B668-0EDAC8D4AC23}" type="pres">
      <dgm:prSet presAssocID="{BD04FE24-4BBE-481B-972D-87AFA3A16BEF}" presName="parentLin" presStyleCnt="0"/>
      <dgm:spPr/>
    </dgm:pt>
    <dgm:pt modelId="{06D3A9F2-DDAB-4573-9131-6759F9DBD2F7}" type="pres">
      <dgm:prSet presAssocID="{BD04FE24-4BBE-481B-972D-87AFA3A16BEF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52D1E7E1-3A13-4C3D-9163-A890E485FCFB}" type="pres">
      <dgm:prSet presAssocID="{BD04FE24-4BBE-481B-972D-87AFA3A16BEF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FD18B1-CFAB-48B9-8E5F-F44AA2899ACF}" type="pres">
      <dgm:prSet presAssocID="{BD04FE24-4BBE-481B-972D-87AFA3A16BEF}" presName="negativeSpace" presStyleCnt="0"/>
      <dgm:spPr/>
    </dgm:pt>
    <dgm:pt modelId="{F3CB1D3C-CA3B-47DF-B3E8-3611AC8F890A}" type="pres">
      <dgm:prSet presAssocID="{BD04FE24-4BBE-481B-972D-87AFA3A16BEF}" presName="childText" presStyleLbl="conFgAcc1" presStyleIdx="1" presStyleCnt="6">
        <dgm:presLayoutVars>
          <dgm:bulletEnabled val="1"/>
        </dgm:presLayoutVars>
      </dgm:prSet>
      <dgm:spPr/>
    </dgm:pt>
    <dgm:pt modelId="{34E88143-78B8-430D-8C3E-7CF4E3B74640}" type="pres">
      <dgm:prSet presAssocID="{097F9DAB-222E-4EBB-BC93-D07EF5B59666}" presName="spaceBetweenRectangles" presStyleCnt="0"/>
      <dgm:spPr/>
    </dgm:pt>
    <dgm:pt modelId="{02B17020-E00A-4629-93B0-246491709FC0}" type="pres">
      <dgm:prSet presAssocID="{3042D625-B842-452D-AFF1-707B5480BFCC}" presName="parentLin" presStyleCnt="0"/>
      <dgm:spPr/>
    </dgm:pt>
    <dgm:pt modelId="{BD58A283-161E-4A55-B652-F3C5F92763F2}" type="pres">
      <dgm:prSet presAssocID="{3042D625-B842-452D-AFF1-707B5480BFCC}" presName="parentLeftMargin" presStyleLbl="node1" presStyleIdx="1" presStyleCnt="6"/>
      <dgm:spPr/>
      <dgm:t>
        <a:bodyPr/>
        <a:lstStyle/>
        <a:p>
          <a:endParaRPr lang="ru-RU"/>
        </a:p>
      </dgm:t>
    </dgm:pt>
    <dgm:pt modelId="{70C24540-3E35-47C0-BF05-C378A48844C8}" type="pres">
      <dgm:prSet presAssocID="{3042D625-B842-452D-AFF1-707B5480BFCC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BAEBEC-F06B-4DA4-AFFF-48444062C9CC}" type="pres">
      <dgm:prSet presAssocID="{3042D625-B842-452D-AFF1-707B5480BFCC}" presName="negativeSpace" presStyleCnt="0"/>
      <dgm:spPr/>
    </dgm:pt>
    <dgm:pt modelId="{44D5D15A-4633-4EAD-8DB9-5FB80A423C79}" type="pres">
      <dgm:prSet presAssocID="{3042D625-B842-452D-AFF1-707B5480BFCC}" presName="childText" presStyleLbl="conFgAcc1" presStyleIdx="2" presStyleCnt="6">
        <dgm:presLayoutVars>
          <dgm:bulletEnabled val="1"/>
        </dgm:presLayoutVars>
      </dgm:prSet>
      <dgm:spPr/>
    </dgm:pt>
    <dgm:pt modelId="{42EBFA43-02F3-40B4-B980-3D36C82729C5}" type="pres">
      <dgm:prSet presAssocID="{47B790DC-DB37-42A1-9CD5-0C9B0ED59B29}" presName="spaceBetweenRectangles" presStyleCnt="0"/>
      <dgm:spPr/>
    </dgm:pt>
    <dgm:pt modelId="{D30F3565-9AEE-443A-AB9D-1598B61138B7}" type="pres">
      <dgm:prSet presAssocID="{EC9C1F7D-C7D3-4396-BFD9-E46AB874C5B0}" presName="parentLin" presStyleCnt="0"/>
      <dgm:spPr/>
    </dgm:pt>
    <dgm:pt modelId="{87680040-5ED6-4D22-B257-34FADE506BD5}" type="pres">
      <dgm:prSet presAssocID="{EC9C1F7D-C7D3-4396-BFD9-E46AB874C5B0}" presName="parentLeftMargin" presStyleLbl="node1" presStyleIdx="2" presStyleCnt="6"/>
      <dgm:spPr/>
      <dgm:t>
        <a:bodyPr/>
        <a:lstStyle/>
        <a:p>
          <a:endParaRPr lang="ru-RU"/>
        </a:p>
      </dgm:t>
    </dgm:pt>
    <dgm:pt modelId="{4A596C39-C757-4BC1-9588-3F283614F7AF}" type="pres">
      <dgm:prSet presAssocID="{EC9C1F7D-C7D3-4396-BFD9-E46AB874C5B0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EDE663-EED1-42FA-984A-7611EF223090}" type="pres">
      <dgm:prSet presAssocID="{EC9C1F7D-C7D3-4396-BFD9-E46AB874C5B0}" presName="negativeSpace" presStyleCnt="0"/>
      <dgm:spPr/>
    </dgm:pt>
    <dgm:pt modelId="{48D1DF0C-35D3-4120-BDD8-2922182513DE}" type="pres">
      <dgm:prSet presAssocID="{EC9C1F7D-C7D3-4396-BFD9-E46AB874C5B0}" presName="childText" presStyleLbl="conFgAcc1" presStyleIdx="3" presStyleCnt="6">
        <dgm:presLayoutVars>
          <dgm:bulletEnabled val="1"/>
        </dgm:presLayoutVars>
      </dgm:prSet>
      <dgm:spPr/>
    </dgm:pt>
    <dgm:pt modelId="{3A550005-CF80-417A-A24D-35794EA14B9B}" type="pres">
      <dgm:prSet presAssocID="{42D85CDB-1BE7-4C69-BF21-63201390CA8D}" presName="spaceBetweenRectangles" presStyleCnt="0"/>
      <dgm:spPr/>
    </dgm:pt>
    <dgm:pt modelId="{CDD2411B-1004-4689-A50A-4F432AB65770}" type="pres">
      <dgm:prSet presAssocID="{52AFC40C-2AA9-43C9-B8E2-D873E7FE33D6}" presName="parentLin" presStyleCnt="0"/>
      <dgm:spPr/>
    </dgm:pt>
    <dgm:pt modelId="{07B8B5FF-BD9E-44A4-AC44-DDCA9606E4DA}" type="pres">
      <dgm:prSet presAssocID="{52AFC40C-2AA9-43C9-B8E2-D873E7FE33D6}" presName="parentLeftMargin" presStyleLbl="node1" presStyleIdx="3" presStyleCnt="6"/>
      <dgm:spPr/>
      <dgm:t>
        <a:bodyPr/>
        <a:lstStyle/>
        <a:p>
          <a:endParaRPr lang="ru-RU"/>
        </a:p>
      </dgm:t>
    </dgm:pt>
    <dgm:pt modelId="{46A7B4BB-7DC2-495F-B4A1-30C1219EDB06}" type="pres">
      <dgm:prSet presAssocID="{52AFC40C-2AA9-43C9-B8E2-D873E7FE33D6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1EC690-6109-46C4-A05A-CA35BC0EAE44}" type="pres">
      <dgm:prSet presAssocID="{52AFC40C-2AA9-43C9-B8E2-D873E7FE33D6}" presName="negativeSpace" presStyleCnt="0"/>
      <dgm:spPr/>
    </dgm:pt>
    <dgm:pt modelId="{10CD35D1-036B-41A4-8307-72451C047886}" type="pres">
      <dgm:prSet presAssocID="{52AFC40C-2AA9-43C9-B8E2-D873E7FE33D6}" presName="childText" presStyleLbl="conFgAcc1" presStyleIdx="4" presStyleCnt="6">
        <dgm:presLayoutVars>
          <dgm:bulletEnabled val="1"/>
        </dgm:presLayoutVars>
      </dgm:prSet>
      <dgm:spPr/>
    </dgm:pt>
    <dgm:pt modelId="{71E529AC-EF91-4A80-AFB0-D1C45C9BA7DC}" type="pres">
      <dgm:prSet presAssocID="{1AC4315F-B488-4C4C-AB65-C5DCCD909468}" presName="spaceBetweenRectangles" presStyleCnt="0"/>
      <dgm:spPr/>
    </dgm:pt>
    <dgm:pt modelId="{F75D0285-FF28-4522-A65E-C0920D2C8908}" type="pres">
      <dgm:prSet presAssocID="{A9117F9B-E567-445F-9BA2-B255F6297470}" presName="parentLin" presStyleCnt="0"/>
      <dgm:spPr/>
    </dgm:pt>
    <dgm:pt modelId="{B1BEEEE2-6D70-4F37-9B78-01475A437B6D}" type="pres">
      <dgm:prSet presAssocID="{A9117F9B-E567-445F-9BA2-B255F6297470}" presName="parentLeftMargin" presStyleLbl="node1" presStyleIdx="4" presStyleCnt="6"/>
      <dgm:spPr/>
      <dgm:t>
        <a:bodyPr/>
        <a:lstStyle/>
        <a:p>
          <a:endParaRPr lang="ru-RU"/>
        </a:p>
      </dgm:t>
    </dgm:pt>
    <dgm:pt modelId="{F9540788-D2C4-4A4C-A49C-144806B7F51A}" type="pres">
      <dgm:prSet presAssocID="{A9117F9B-E567-445F-9BA2-B255F6297470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474F3A-6C40-4E84-B127-E74AA486BFB0}" type="pres">
      <dgm:prSet presAssocID="{A9117F9B-E567-445F-9BA2-B255F6297470}" presName="negativeSpace" presStyleCnt="0"/>
      <dgm:spPr/>
    </dgm:pt>
    <dgm:pt modelId="{C1FA180B-9DBC-426F-9D7B-8D1756F66D1E}" type="pres">
      <dgm:prSet presAssocID="{A9117F9B-E567-445F-9BA2-B255F6297470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516CE7EF-80D8-4AC7-895E-3C7743C51271}" type="presOf" srcId="{BD04FE24-4BBE-481B-972D-87AFA3A16BEF}" destId="{06D3A9F2-DDAB-4573-9131-6759F9DBD2F7}" srcOrd="0" destOrd="0" presId="urn:microsoft.com/office/officeart/2005/8/layout/list1"/>
    <dgm:cxn modelId="{3E94A486-2235-4A6D-AC97-F5CAEEDC3B2B}" type="presOf" srcId="{ACD42492-4AFC-4817-9CF9-045B1ADA558A}" destId="{35258EC6-F063-46C0-BBDD-D53DEA791430}" srcOrd="0" destOrd="0" presId="urn:microsoft.com/office/officeart/2005/8/layout/list1"/>
    <dgm:cxn modelId="{393737D2-852B-493E-948E-8C00A9F7A9B3}" srcId="{6FE4FC19-AD7E-4901-9540-DB1FEE527CD3}" destId="{3042D625-B842-452D-AFF1-707B5480BFCC}" srcOrd="2" destOrd="0" parTransId="{A73D6BF7-8A0E-437D-BEF5-470C2575049C}" sibTransId="{47B790DC-DB37-42A1-9CD5-0C9B0ED59B29}"/>
    <dgm:cxn modelId="{F46750D8-565B-4B23-8411-5B182F4E813E}" type="presOf" srcId="{ACD42492-4AFC-4817-9CF9-045B1ADA558A}" destId="{5FD7461C-BDB1-4EA1-BC84-6277D02BB6EE}" srcOrd="1" destOrd="0" presId="urn:microsoft.com/office/officeart/2005/8/layout/list1"/>
    <dgm:cxn modelId="{9E917C88-E4D8-41B5-8384-950B91B568ED}" srcId="{6FE4FC19-AD7E-4901-9540-DB1FEE527CD3}" destId="{BD04FE24-4BBE-481B-972D-87AFA3A16BEF}" srcOrd="1" destOrd="0" parTransId="{E0D5B9B3-792D-4F0C-BF3D-F2B543C64561}" sibTransId="{097F9DAB-222E-4EBB-BC93-D07EF5B59666}"/>
    <dgm:cxn modelId="{F69C2487-0297-48C1-A353-C93BD39C1E99}" type="presOf" srcId="{52AFC40C-2AA9-43C9-B8E2-D873E7FE33D6}" destId="{07B8B5FF-BD9E-44A4-AC44-DDCA9606E4DA}" srcOrd="0" destOrd="0" presId="urn:microsoft.com/office/officeart/2005/8/layout/list1"/>
    <dgm:cxn modelId="{845639A5-AF01-40CA-96DE-4DD79EE2FF0D}" srcId="{6FE4FC19-AD7E-4901-9540-DB1FEE527CD3}" destId="{ACD42492-4AFC-4817-9CF9-045B1ADA558A}" srcOrd="0" destOrd="0" parTransId="{BB818A7B-56A6-4270-85EB-D44B22302294}" sibTransId="{94C8E15B-A1C6-49D0-9CCA-FB62776B0CE4}"/>
    <dgm:cxn modelId="{9DC12336-FFF8-403A-9561-4316EC7382FC}" type="presOf" srcId="{6FE4FC19-AD7E-4901-9540-DB1FEE527CD3}" destId="{779A72C8-4887-49E8-8D09-21E07CEFFC20}" srcOrd="0" destOrd="0" presId="urn:microsoft.com/office/officeart/2005/8/layout/list1"/>
    <dgm:cxn modelId="{BD95D725-228A-486B-AE1C-D3531E439EA9}" type="presOf" srcId="{BD04FE24-4BBE-481B-972D-87AFA3A16BEF}" destId="{52D1E7E1-3A13-4C3D-9163-A890E485FCFB}" srcOrd="1" destOrd="0" presId="urn:microsoft.com/office/officeart/2005/8/layout/list1"/>
    <dgm:cxn modelId="{1FDA5AF7-1D33-413C-B092-722BB236B539}" type="presOf" srcId="{EC9C1F7D-C7D3-4396-BFD9-E46AB874C5B0}" destId="{87680040-5ED6-4D22-B257-34FADE506BD5}" srcOrd="0" destOrd="0" presId="urn:microsoft.com/office/officeart/2005/8/layout/list1"/>
    <dgm:cxn modelId="{E5C50B68-8F51-480A-9415-113481949FDD}" type="presOf" srcId="{52AFC40C-2AA9-43C9-B8E2-D873E7FE33D6}" destId="{46A7B4BB-7DC2-495F-B4A1-30C1219EDB06}" srcOrd="1" destOrd="0" presId="urn:microsoft.com/office/officeart/2005/8/layout/list1"/>
    <dgm:cxn modelId="{DF5629CE-2E7E-4AEA-BDD1-D0A8273F2F08}" srcId="{6FE4FC19-AD7E-4901-9540-DB1FEE527CD3}" destId="{EC9C1F7D-C7D3-4396-BFD9-E46AB874C5B0}" srcOrd="3" destOrd="0" parTransId="{E69DB140-099D-4923-82FD-75D2AF22F542}" sibTransId="{42D85CDB-1BE7-4C69-BF21-63201390CA8D}"/>
    <dgm:cxn modelId="{E8AB8AA4-06D6-4598-B0C4-513F3D2275CE}" type="presOf" srcId="{3042D625-B842-452D-AFF1-707B5480BFCC}" destId="{BD58A283-161E-4A55-B652-F3C5F92763F2}" srcOrd="0" destOrd="0" presId="urn:microsoft.com/office/officeart/2005/8/layout/list1"/>
    <dgm:cxn modelId="{89CDDCD2-418E-4C19-BD7C-F94180B8E620}" type="presOf" srcId="{3042D625-B842-452D-AFF1-707B5480BFCC}" destId="{70C24540-3E35-47C0-BF05-C378A48844C8}" srcOrd="1" destOrd="0" presId="urn:microsoft.com/office/officeart/2005/8/layout/list1"/>
    <dgm:cxn modelId="{EE66E3B7-6050-4F1D-B466-3F0A83AADDA9}" srcId="{6FE4FC19-AD7E-4901-9540-DB1FEE527CD3}" destId="{A9117F9B-E567-445F-9BA2-B255F6297470}" srcOrd="5" destOrd="0" parTransId="{99CFA4DB-14DA-4D57-BD84-EADD1D5080F4}" sibTransId="{D788A8AC-C46A-49ED-B3B5-166A8888A408}"/>
    <dgm:cxn modelId="{6500BE57-3F57-4B02-BF28-BBB60A17EC05}" srcId="{6FE4FC19-AD7E-4901-9540-DB1FEE527CD3}" destId="{52AFC40C-2AA9-43C9-B8E2-D873E7FE33D6}" srcOrd="4" destOrd="0" parTransId="{D1685ECC-4894-4BE2-BB84-7C894CC4D693}" sibTransId="{1AC4315F-B488-4C4C-AB65-C5DCCD909468}"/>
    <dgm:cxn modelId="{3452BA58-0FA6-4AEE-AFFB-FF47EC13C21F}" type="presOf" srcId="{A9117F9B-E567-445F-9BA2-B255F6297470}" destId="{B1BEEEE2-6D70-4F37-9B78-01475A437B6D}" srcOrd="0" destOrd="0" presId="urn:microsoft.com/office/officeart/2005/8/layout/list1"/>
    <dgm:cxn modelId="{97435B70-E67F-4A1B-B9A6-351F9413030C}" type="presOf" srcId="{EC9C1F7D-C7D3-4396-BFD9-E46AB874C5B0}" destId="{4A596C39-C757-4BC1-9588-3F283614F7AF}" srcOrd="1" destOrd="0" presId="urn:microsoft.com/office/officeart/2005/8/layout/list1"/>
    <dgm:cxn modelId="{54CBF441-8FD6-4957-8C45-7D5D4CE1FAF3}" type="presOf" srcId="{A9117F9B-E567-445F-9BA2-B255F6297470}" destId="{F9540788-D2C4-4A4C-A49C-144806B7F51A}" srcOrd="1" destOrd="0" presId="urn:microsoft.com/office/officeart/2005/8/layout/list1"/>
    <dgm:cxn modelId="{1C589575-953D-4B6E-82F0-43B71A705887}" type="presParOf" srcId="{779A72C8-4887-49E8-8D09-21E07CEFFC20}" destId="{4D4F5AA1-C9AF-4C20-947B-46130670C498}" srcOrd="0" destOrd="0" presId="urn:microsoft.com/office/officeart/2005/8/layout/list1"/>
    <dgm:cxn modelId="{8877AE02-DD6D-4526-B7C3-F4077CE17C8A}" type="presParOf" srcId="{4D4F5AA1-C9AF-4C20-947B-46130670C498}" destId="{35258EC6-F063-46C0-BBDD-D53DEA791430}" srcOrd="0" destOrd="0" presId="urn:microsoft.com/office/officeart/2005/8/layout/list1"/>
    <dgm:cxn modelId="{3B10C371-2C8D-44BF-BBD5-9B9E8A377BBA}" type="presParOf" srcId="{4D4F5AA1-C9AF-4C20-947B-46130670C498}" destId="{5FD7461C-BDB1-4EA1-BC84-6277D02BB6EE}" srcOrd="1" destOrd="0" presId="urn:microsoft.com/office/officeart/2005/8/layout/list1"/>
    <dgm:cxn modelId="{F0AC2279-121F-40C4-989D-9A3946B95679}" type="presParOf" srcId="{779A72C8-4887-49E8-8D09-21E07CEFFC20}" destId="{D2E46093-7806-4A07-9FC0-4D8643D03AE6}" srcOrd="1" destOrd="0" presId="urn:microsoft.com/office/officeart/2005/8/layout/list1"/>
    <dgm:cxn modelId="{B0D675FB-748F-4758-B09A-E2D83353FFE0}" type="presParOf" srcId="{779A72C8-4887-49E8-8D09-21E07CEFFC20}" destId="{D9FCA651-C2D4-4FD6-B07D-0891F1FF8BA0}" srcOrd="2" destOrd="0" presId="urn:microsoft.com/office/officeart/2005/8/layout/list1"/>
    <dgm:cxn modelId="{4B4717D2-4251-47A2-A5D0-C1F1129A32D3}" type="presParOf" srcId="{779A72C8-4887-49E8-8D09-21E07CEFFC20}" destId="{50C8E713-C506-4799-BC51-B7AA8A89CB99}" srcOrd="3" destOrd="0" presId="urn:microsoft.com/office/officeart/2005/8/layout/list1"/>
    <dgm:cxn modelId="{4DF6643F-9A0B-4DC4-BDBC-C67EEABE6CBA}" type="presParOf" srcId="{779A72C8-4887-49E8-8D09-21E07CEFFC20}" destId="{1CBD6C50-7757-4268-B668-0EDAC8D4AC23}" srcOrd="4" destOrd="0" presId="urn:microsoft.com/office/officeart/2005/8/layout/list1"/>
    <dgm:cxn modelId="{595DD0AD-B5FC-469B-97A0-20B5B99A8A3E}" type="presParOf" srcId="{1CBD6C50-7757-4268-B668-0EDAC8D4AC23}" destId="{06D3A9F2-DDAB-4573-9131-6759F9DBD2F7}" srcOrd="0" destOrd="0" presId="urn:microsoft.com/office/officeart/2005/8/layout/list1"/>
    <dgm:cxn modelId="{C0DA065D-6E7F-4EF3-A05E-ACE5515A7F64}" type="presParOf" srcId="{1CBD6C50-7757-4268-B668-0EDAC8D4AC23}" destId="{52D1E7E1-3A13-4C3D-9163-A890E485FCFB}" srcOrd="1" destOrd="0" presId="urn:microsoft.com/office/officeart/2005/8/layout/list1"/>
    <dgm:cxn modelId="{AD031D6B-FF35-4D55-A475-96FCF8032A7E}" type="presParOf" srcId="{779A72C8-4887-49E8-8D09-21E07CEFFC20}" destId="{DAFD18B1-CFAB-48B9-8E5F-F44AA2899ACF}" srcOrd="5" destOrd="0" presId="urn:microsoft.com/office/officeart/2005/8/layout/list1"/>
    <dgm:cxn modelId="{92EAC95A-200A-4113-B2EA-0F7C8CF29119}" type="presParOf" srcId="{779A72C8-4887-49E8-8D09-21E07CEFFC20}" destId="{F3CB1D3C-CA3B-47DF-B3E8-3611AC8F890A}" srcOrd="6" destOrd="0" presId="urn:microsoft.com/office/officeart/2005/8/layout/list1"/>
    <dgm:cxn modelId="{8D45ABA1-3B5E-4065-B3D9-D527EF3E65E9}" type="presParOf" srcId="{779A72C8-4887-49E8-8D09-21E07CEFFC20}" destId="{34E88143-78B8-430D-8C3E-7CF4E3B74640}" srcOrd="7" destOrd="0" presId="urn:microsoft.com/office/officeart/2005/8/layout/list1"/>
    <dgm:cxn modelId="{D8B473D7-F707-4096-B333-2F866F36615C}" type="presParOf" srcId="{779A72C8-4887-49E8-8D09-21E07CEFFC20}" destId="{02B17020-E00A-4629-93B0-246491709FC0}" srcOrd="8" destOrd="0" presId="urn:microsoft.com/office/officeart/2005/8/layout/list1"/>
    <dgm:cxn modelId="{07249D23-880B-404F-BF05-FF6520D1E1D2}" type="presParOf" srcId="{02B17020-E00A-4629-93B0-246491709FC0}" destId="{BD58A283-161E-4A55-B652-F3C5F92763F2}" srcOrd="0" destOrd="0" presId="urn:microsoft.com/office/officeart/2005/8/layout/list1"/>
    <dgm:cxn modelId="{F1C55692-D411-4C77-BB3B-A6ED3DA3A75A}" type="presParOf" srcId="{02B17020-E00A-4629-93B0-246491709FC0}" destId="{70C24540-3E35-47C0-BF05-C378A48844C8}" srcOrd="1" destOrd="0" presId="urn:microsoft.com/office/officeart/2005/8/layout/list1"/>
    <dgm:cxn modelId="{7B736E6A-EF6E-4740-B778-0FF284C2B98E}" type="presParOf" srcId="{779A72C8-4887-49E8-8D09-21E07CEFFC20}" destId="{09BAEBEC-F06B-4DA4-AFFF-48444062C9CC}" srcOrd="9" destOrd="0" presId="urn:microsoft.com/office/officeart/2005/8/layout/list1"/>
    <dgm:cxn modelId="{C1F056DA-2F8D-48E5-AF5E-81BA00601686}" type="presParOf" srcId="{779A72C8-4887-49E8-8D09-21E07CEFFC20}" destId="{44D5D15A-4633-4EAD-8DB9-5FB80A423C79}" srcOrd="10" destOrd="0" presId="urn:microsoft.com/office/officeart/2005/8/layout/list1"/>
    <dgm:cxn modelId="{7FBEAF8C-7A2E-445B-AFD5-97AEF9327402}" type="presParOf" srcId="{779A72C8-4887-49E8-8D09-21E07CEFFC20}" destId="{42EBFA43-02F3-40B4-B980-3D36C82729C5}" srcOrd="11" destOrd="0" presId="urn:microsoft.com/office/officeart/2005/8/layout/list1"/>
    <dgm:cxn modelId="{E39EBABA-198F-4B10-97B5-9AA40B7755B5}" type="presParOf" srcId="{779A72C8-4887-49E8-8D09-21E07CEFFC20}" destId="{D30F3565-9AEE-443A-AB9D-1598B61138B7}" srcOrd="12" destOrd="0" presId="urn:microsoft.com/office/officeart/2005/8/layout/list1"/>
    <dgm:cxn modelId="{42663816-827E-497B-8C74-88BA2963732B}" type="presParOf" srcId="{D30F3565-9AEE-443A-AB9D-1598B61138B7}" destId="{87680040-5ED6-4D22-B257-34FADE506BD5}" srcOrd="0" destOrd="0" presId="urn:microsoft.com/office/officeart/2005/8/layout/list1"/>
    <dgm:cxn modelId="{6514E5B0-E99D-4DB7-9BA0-3183F557E85F}" type="presParOf" srcId="{D30F3565-9AEE-443A-AB9D-1598B61138B7}" destId="{4A596C39-C757-4BC1-9588-3F283614F7AF}" srcOrd="1" destOrd="0" presId="urn:microsoft.com/office/officeart/2005/8/layout/list1"/>
    <dgm:cxn modelId="{AF93C9A5-4813-4E5D-9E87-FA01110575E5}" type="presParOf" srcId="{779A72C8-4887-49E8-8D09-21E07CEFFC20}" destId="{61EDE663-EED1-42FA-984A-7611EF223090}" srcOrd="13" destOrd="0" presId="urn:microsoft.com/office/officeart/2005/8/layout/list1"/>
    <dgm:cxn modelId="{DB5419BB-6C3E-4BDB-8BD9-83D59B1228FE}" type="presParOf" srcId="{779A72C8-4887-49E8-8D09-21E07CEFFC20}" destId="{48D1DF0C-35D3-4120-BDD8-2922182513DE}" srcOrd="14" destOrd="0" presId="urn:microsoft.com/office/officeart/2005/8/layout/list1"/>
    <dgm:cxn modelId="{06900097-935A-4C77-9E12-A2351CD5755F}" type="presParOf" srcId="{779A72C8-4887-49E8-8D09-21E07CEFFC20}" destId="{3A550005-CF80-417A-A24D-35794EA14B9B}" srcOrd="15" destOrd="0" presId="urn:microsoft.com/office/officeart/2005/8/layout/list1"/>
    <dgm:cxn modelId="{BAC81B90-9A7D-4F8F-BEEA-A7C8B835569C}" type="presParOf" srcId="{779A72C8-4887-49E8-8D09-21E07CEFFC20}" destId="{CDD2411B-1004-4689-A50A-4F432AB65770}" srcOrd="16" destOrd="0" presId="urn:microsoft.com/office/officeart/2005/8/layout/list1"/>
    <dgm:cxn modelId="{A8B0D9FA-99CA-4ACD-99F1-ECC42559B386}" type="presParOf" srcId="{CDD2411B-1004-4689-A50A-4F432AB65770}" destId="{07B8B5FF-BD9E-44A4-AC44-DDCA9606E4DA}" srcOrd="0" destOrd="0" presId="urn:microsoft.com/office/officeart/2005/8/layout/list1"/>
    <dgm:cxn modelId="{F2BE2A87-E35D-47D8-A8CA-1617129E83CD}" type="presParOf" srcId="{CDD2411B-1004-4689-A50A-4F432AB65770}" destId="{46A7B4BB-7DC2-495F-B4A1-30C1219EDB06}" srcOrd="1" destOrd="0" presId="urn:microsoft.com/office/officeart/2005/8/layout/list1"/>
    <dgm:cxn modelId="{A54B0FB2-CB98-4459-A14E-2EA721DA138D}" type="presParOf" srcId="{779A72C8-4887-49E8-8D09-21E07CEFFC20}" destId="{501EC690-6109-46C4-A05A-CA35BC0EAE44}" srcOrd="17" destOrd="0" presId="urn:microsoft.com/office/officeart/2005/8/layout/list1"/>
    <dgm:cxn modelId="{31B250CA-1155-4096-8B2F-64564E116F45}" type="presParOf" srcId="{779A72C8-4887-49E8-8D09-21E07CEFFC20}" destId="{10CD35D1-036B-41A4-8307-72451C047886}" srcOrd="18" destOrd="0" presId="urn:microsoft.com/office/officeart/2005/8/layout/list1"/>
    <dgm:cxn modelId="{84AFA290-6B7B-42E2-AB88-A0827C76E493}" type="presParOf" srcId="{779A72C8-4887-49E8-8D09-21E07CEFFC20}" destId="{71E529AC-EF91-4A80-AFB0-D1C45C9BA7DC}" srcOrd="19" destOrd="0" presId="urn:microsoft.com/office/officeart/2005/8/layout/list1"/>
    <dgm:cxn modelId="{3E9F06EF-5A9A-4997-BEB8-6AA73817178F}" type="presParOf" srcId="{779A72C8-4887-49E8-8D09-21E07CEFFC20}" destId="{F75D0285-FF28-4522-A65E-C0920D2C8908}" srcOrd="20" destOrd="0" presId="urn:microsoft.com/office/officeart/2005/8/layout/list1"/>
    <dgm:cxn modelId="{3FE2C758-1105-42A6-BC93-E164213DE1D4}" type="presParOf" srcId="{F75D0285-FF28-4522-A65E-C0920D2C8908}" destId="{B1BEEEE2-6D70-4F37-9B78-01475A437B6D}" srcOrd="0" destOrd="0" presId="urn:microsoft.com/office/officeart/2005/8/layout/list1"/>
    <dgm:cxn modelId="{B71EE4AD-E8B4-42DE-AD85-249389C8A1D4}" type="presParOf" srcId="{F75D0285-FF28-4522-A65E-C0920D2C8908}" destId="{F9540788-D2C4-4A4C-A49C-144806B7F51A}" srcOrd="1" destOrd="0" presId="urn:microsoft.com/office/officeart/2005/8/layout/list1"/>
    <dgm:cxn modelId="{50508354-9255-424C-A6AC-3736AD1BBB4E}" type="presParOf" srcId="{779A72C8-4887-49E8-8D09-21E07CEFFC20}" destId="{DE474F3A-6C40-4E84-B127-E74AA486BFB0}" srcOrd="21" destOrd="0" presId="urn:microsoft.com/office/officeart/2005/8/layout/list1"/>
    <dgm:cxn modelId="{EB7CBC44-B73C-4CDA-ABF5-DFAE338CA6C4}" type="presParOf" srcId="{779A72C8-4887-49E8-8D09-21E07CEFFC20}" destId="{C1FA180B-9DBC-426F-9D7B-8D1756F66D1E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13AD805-E273-47C5-AD9F-E4688BA7A218}" type="doc">
      <dgm:prSet loTypeId="urn:microsoft.com/office/officeart/2009/3/layout/OpposingIdeas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2D5B1CA6-8202-4C0B-8A5A-02901843A2BC}">
      <dgm:prSet phldrT="[Текст]"/>
      <dgm:spPr/>
      <dgm:t>
        <a:bodyPr/>
        <a:lstStyle/>
        <a:p>
          <a:r>
            <a:rPr lang="ru-RU" b="1" dirty="0" err="1" smtClean="0">
              <a:solidFill>
                <a:srgbClr val="C00000"/>
              </a:solidFill>
            </a:rPr>
            <a:t>Подільна</a:t>
          </a:r>
          <a:r>
            <a:rPr lang="ru-RU" b="1" dirty="0" smtClean="0">
              <a:solidFill>
                <a:srgbClr val="C00000"/>
              </a:solidFill>
            </a:rPr>
            <a:t> (</a:t>
          </a:r>
          <a:r>
            <a:rPr lang="ru-RU" b="1" dirty="0" err="1" smtClean="0">
              <a:solidFill>
                <a:srgbClr val="C00000"/>
              </a:solidFill>
            </a:rPr>
            <a:t>членована</a:t>
          </a:r>
          <a:r>
            <a:rPr lang="ru-RU" b="1" dirty="0" smtClean="0">
              <a:solidFill>
                <a:srgbClr val="C00000"/>
              </a:solidFill>
            </a:rPr>
            <a:t>) основа</a:t>
          </a:r>
          <a:endParaRPr lang="ru-RU" b="1" dirty="0">
            <a:solidFill>
              <a:srgbClr val="C00000"/>
            </a:solidFill>
          </a:endParaRPr>
        </a:p>
      </dgm:t>
    </dgm:pt>
    <dgm:pt modelId="{A03A7AA9-39D9-4A23-979C-8E6FA6DC9D6E}" type="parTrans" cxnId="{B5C14FC2-351B-402D-839A-9B2C494DCE7D}">
      <dgm:prSet/>
      <dgm:spPr/>
      <dgm:t>
        <a:bodyPr/>
        <a:lstStyle/>
        <a:p>
          <a:endParaRPr lang="ru-RU"/>
        </a:p>
      </dgm:t>
    </dgm:pt>
    <dgm:pt modelId="{C2FD7608-A6F2-4248-B0C0-1B2AB4B3E0C9}" type="sibTrans" cxnId="{B5C14FC2-351B-402D-839A-9B2C494DCE7D}">
      <dgm:prSet/>
      <dgm:spPr/>
      <dgm:t>
        <a:bodyPr/>
        <a:lstStyle/>
        <a:p>
          <a:endParaRPr lang="ru-RU"/>
        </a:p>
      </dgm:t>
    </dgm:pt>
    <dgm:pt modelId="{D16D00C0-F324-4313-AD3A-C58762C8F1E4}">
      <dgm:prSet phldrT="[Текст]"/>
      <dgm:spPr/>
      <dgm:t>
        <a:bodyPr/>
        <a:lstStyle/>
        <a:p>
          <a:r>
            <a:rPr lang="ru-RU" b="1" dirty="0" err="1" smtClean="0">
              <a:solidFill>
                <a:srgbClr val="C00000"/>
              </a:solidFill>
            </a:rPr>
            <a:t>Неподільна</a:t>
          </a:r>
          <a:r>
            <a:rPr lang="ru-RU" b="1" dirty="0" smtClean="0">
              <a:solidFill>
                <a:srgbClr val="C00000"/>
              </a:solidFill>
            </a:rPr>
            <a:t> (</a:t>
          </a:r>
          <a:r>
            <a:rPr lang="ru-RU" b="1" dirty="0" err="1" smtClean="0">
              <a:solidFill>
                <a:srgbClr val="C00000"/>
              </a:solidFill>
            </a:rPr>
            <a:t>нечленована</a:t>
          </a:r>
          <a:r>
            <a:rPr lang="ru-RU" b="1" dirty="0" smtClean="0">
              <a:solidFill>
                <a:srgbClr val="C00000"/>
              </a:solidFill>
            </a:rPr>
            <a:t>) основа </a:t>
          </a:r>
          <a:endParaRPr lang="ru-RU" b="1" dirty="0">
            <a:solidFill>
              <a:srgbClr val="C00000"/>
            </a:solidFill>
          </a:endParaRPr>
        </a:p>
      </dgm:t>
    </dgm:pt>
    <dgm:pt modelId="{781B0F5B-B57C-4E4F-B2D9-34EBB1BB17C9}" type="parTrans" cxnId="{5B4D0914-8CD2-4FE7-89E9-9DC51062C6D2}">
      <dgm:prSet/>
      <dgm:spPr/>
      <dgm:t>
        <a:bodyPr/>
        <a:lstStyle/>
        <a:p>
          <a:endParaRPr lang="ru-RU"/>
        </a:p>
      </dgm:t>
    </dgm:pt>
    <dgm:pt modelId="{172BE024-E44E-4DB6-A3A5-CB4904FE9F08}" type="sibTrans" cxnId="{5B4D0914-8CD2-4FE7-89E9-9DC51062C6D2}">
      <dgm:prSet/>
      <dgm:spPr/>
      <dgm:t>
        <a:bodyPr/>
        <a:lstStyle/>
        <a:p>
          <a:endParaRPr lang="ru-RU"/>
        </a:p>
      </dgm:t>
    </dgm:pt>
    <dgm:pt modelId="{D5824C23-FBFE-4FD7-ADAB-A48902DAD30C}">
      <dgm:prSet phldrT="[Текст]"/>
      <dgm:spPr/>
      <dgm:t>
        <a:bodyPr/>
        <a:lstStyle/>
        <a:p>
          <a:r>
            <a:rPr lang="ru-RU" b="1" dirty="0" smtClean="0">
              <a:solidFill>
                <a:schemeClr val="bg1"/>
              </a:solidFill>
            </a:rPr>
            <a:t>яка </a:t>
          </a:r>
          <a:r>
            <a:rPr lang="ru-RU" b="1" dirty="0" err="1" smtClean="0">
              <a:solidFill>
                <a:schemeClr val="bg1"/>
              </a:solidFill>
            </a:rPr>
            <a:t>містить</a:t>
          </a:r>
          <a:r>
            <a:rPr lang="ru-RU" b="1" dirty="0" smtClean="0">
              <a:solidFill>
                <a:schemeClr val="bg1"/>
              </a:solidFill>
            </a:rPr>
            <a:t> </a:t>
          </a:r>
          <a:r>
            <a:rPr lang="ru-RU" b="1" dirty="0" err="1" smtClean="0">
              <a:solidFill>
                <a:schemeClr val="bg1"/>
              </a:solidFill>
            </a:rPr>
            <a:t>лише</a:t>
          </a:r>
          <a:r>
            <a:rPr lang="ru-RU" b="1" dirty="0" smtClean="0">
              <a:solidFill>
                <a:schemeClr val="bg1"/>
              </a:solidFill>
            </a:rPr>
            <a:t> </a:t>
          </a:r>
          <a:r>
            <a:rPr lang="ru-RU" b="1" dirty="0" err="1" smtClean="0">
              <a:solidFill>
                <a:schemeClr val="bg1"/>
              </a:solidFill>
            </a:rPr>
            <a:t>кореневу</a:t>
          </a:r>
          <a:r>
            <a:rPr lang="ru-RU" b="1" dirty="0" smtClean="0">
              <a:solidFill>
                <a:schemeClr val="bg1"/>
              </a:solidFill>
            </a:rPr>
            <a:t> морфему, напр.: </a:t>
          </a:r>
          <a:r>
            <a:rPr lang="ru-RU" b="1" i="1" dirty="0" err="1" smtClean="0">
              <a:solidFill>
                <a:srgbClr val="C00000"/>
              </a:solidFill>
            </a:rPr>
            <a:t>зна</a:t>
          </a:r>
          <a:r>
            <a:rPr lang="ru-RU" b="1" i="1" dirty="0" smtClean="0">
              <a:solidFill>
                <a:srgbClr val="C00000"/>
              </a:solidFill>
            </a:rPr>
            <a:t>́-</a:t>
          </a:r>
          <a:r>
            <a:rPr lang="ru-RU" b="1" i="1" dirty="0" err="1" smtClean="0">
              <a:solidFill>
                <a:srgbClr val="C00000"/>
              </a:solidFill>
            </a:rPr>
            <a:t>ти</a:t>
          </a:r>
          <a:r>
            <a:rPr lang="ru-RU" b="1" dirty="0" smtClean="0">
              <a:solidFill>
                <a:srgbClr val="C00000"/>
              </a:solidFill>
            </a:rPr>
            <a:t>, </a:t>
          </a:r>
          <a:r>
            <a:rPr lang="ru-RU" b="1" i="1" dirty="0" smtClean="0">
              <a:solidFill>
                <a:srgbClr val="C00000"/>
              </a:solidFill>
            </a:rPr>
            <a:t>сел-о́</a:t>
          </a:r>
          <a:r>
            <a:rPr lang="ru-RU" b="1" dirty="0" smtClean="0">
              <a:solidFill>
                <a:srgbClr val="C00000"/>
              </a:solidFill>
            </a:rPr>
            <a:t>, </a:t>
          </a:r>
          <a:r>
            <a:rPr lang="ru-RU" b="1" i="1" dirty="0" err="1" smtClean="0">
              <a:solidFill>
                <a:srgbClr val="C00000"/>
              </a:solidFill>
            </a:rPr>
            <a:t>бі́л-ий</a:t>
          </a:r>
          <a:r>
            <a:rPr lang="ru-RU" b="1" dirty="0" smtClean="0">
              <a:solidFill>
                <a:srgbClr val="C00000"/>
              </a:solidFill>
            </a:rPr>
            <a:t>. </a:t>
          </a:r>
          <a:endParaRPr lang="ru-RU" b="1" dirty="0">
            <a:solidFill>
              <a:srgbClr val="C00000"/>
            </a:solidFill>
          </a:endParaRPr>
        </a:p>
      </dgm:t>
    </dgm:pt>
    <dgm:pt modelId="{6318BAAD-2BA5-4502-9B84-6DDA62C90BDD}" type="parTrans" cxnId="{25583964-1090-4A2C-A74A-BE08510BCC64}">
      <dgm:prSet/>
      <dgm:spPr/>
      <dgm:t>
        <a:bodyPr/>
        <a:lstStyle/>
        <a:p>
          <a:endParaRPr lang="ru-RU"/>
        </a:p>
      </dgm:t>
    </dgm:pt>
    <dgm:pt modelId="{07C3119F-1B46-451C-B4F9-716A32C5533D}" type="sibTrans" cxnId="{25583964-1090-4A2C-A74A-BE08510BCC64}">
      <dgm:prSet/>
      <dgm:spPr/>
      <dgm:t>
        <a:bodyPr/>
        <a:lstStyle/>
        <a:p>
          <a:endParaRPr lang="ru-RU"/>
        </a:p>
      </dgm:t>
    </dgm:pt>
    <dgm:pt modelId="{978CE4A7-B9A7-4FD8-A98E-981B0F3A5702}">
      <dgm:prSet phldrT="[Текст]"/>
      <dgm:spPr/>
      <dgm:t>
        <a:bodyPr/>
        <a:lstStyle/>
        <a:p>
          <a:r>
            <a:rPr lang="ru-RU" b="1" dirty="0" err="1" smtClean="0">
              <a:solidFill>
                <a:schemeClr val="bg1"/>
              </a:solidFill>
            </a:rPr>
            <a:t>складається</a:t>
          </a:r>
          <a:r>
            <a:rPr lang="ru-RU" b="1" dirty="0" smtClean="0">
              <a:solidFill>
                <a:schemeClr val="bg1"/>
              </a:solidFill>
            </a:rPr>
            <a:t> з </a:t>
          </a:r>
          <a:r>
            <a:rPr lang="ru-RU" b="1" dirty="0" err="1" smtClean="0">
              <a:solidFill>
                <a:schemeClr val="bg1"/>
              </a:solidFill>
            </a:rPr>
            <a:t>двох</a:t>
          </a:r>
          <a:r>
            <a:rPr lang="ru-RU" b="1" dirty="0" smtClean="0">
              <a:solidFill>
                <a:schemeClr val="bg1"/>
              </a:solidFill>
            </a:rPr>
            <a:t> та </a:t>
          </a:r>
          <a:r>
            <a:rPr lang="ru-RU" b="1" dirty="0" err="1" smtClean="0">
              <a:solidFill>
                <a:schemeClr val="bg1"/>
              </a:solidFill>
            </a:rPr>
            <a:t>більше</a:t>
          </a:r>
          <a:r>
            <a:rPr lang="ru-RU" b="1" dirty="0" smtClean="0">
              <a:solidFill>
                <a:schemeClr val="bg1"/>
              </a:solidFill>
            </a:rPr>
            <a:t> морфем, напр.: </a:t>
          </a:r>
          <a:r>
            <a:rPr lang="ru-RU" b="1" i="1" dirty="0" err="1" smtClean="0">
              <a:solidFill>
                <a:srgbClr val="C00000"/>
              </a:solidFill>
            </a:rPr>
            <a:t>мрій-ли́в-ий</a:t>
          </a:r>
          <a:r>
            <a:rPr lang="ru-RU" b="1" dirty="0" smtClean="0">
              <a:solidFill>
                <a:srgbClr val="C00000"/>
              </a:solidFill>
            </a:rPr>
            <a:t>, </a:t>
          </a:r>
          <a:r>
            <a:rPr lang="ru-RU" b="1" i="1" dirty="0" err="1" smtClean="0">
              <a:solidFill>
                <a:srgbClr val="C00000"/>
              </a:solidFill>
            </a:rPr>
            <a:t>су-ча́с-н-ість-Ø</a:t>
          </a:r>
          <a:r>
            <a:rPr lang="ru-RU" b="1" dirty="0" smtClean="0">
              <a:solidFill>
                <a:srgbClr val="C00000"/>
              </a:solidFill>
            </a:rPr>
            <a:t>, </a:t>
          </a:r>
          <a:r>
            <a:rPr lang="ru-RU" b="1" i="1" dirty="0" err="1" smtClean="0">
              <a:solidFill>
                <a:srgbClr val="C00000"/>
              </a:solidFill>
            </a:rPr>
            <a:t>при-зе́мл-енн-я</a:t>
          </a:r>
          <a:r>
            <a:rPr lang="ru-RU" b="1" dirty="0" smtClean="0">
              <a:solidFill>
                <a:srgbClr val="C00000"/>
              </a:solidFill>
            </a:rPr>
            <a:t>. </a:t>
          </a:r>
          <a:endParaRPr lang="ru-RU" b="1" dirty="0">
            <a:solidFill>
              <a:srgbClr val="C00000"/>
            </a:solidFill>
          </a:endParaRPr>
        </a:p>
      </dgm:t>
    </dgm:pt>
    <dgm:pt modelId="{D1D1AA1E-3067-4B1B-9FF4-AB22278B587E}" type="parTrans" cxnId="{3DCF82EA-88BD-4A4F-89D3-2B19A5D1EA4A}">
      <dgm:prSet/>
      <dgm:spPr/>
      <dgm:t>
        <a:bodyPr/>
        <a:lstStyle/>
        <a:p>
          <a:endParaRPr lang="ru-RU"/>
        </a:p>
      </dgm:t>
    </dgm:pt>
    <dgm:pt modelId="{D6F56A79-64FA-4F61-8D02-42EADF2574F2}" type="sibTrans" cxnId="{3DCF82EA-88BD-4A4F-89D3-2B19A5D1EA4A}">
      <dgm:prSet/>
      <dgm:spPr/>
      <dgm:t>
        <a:bodyPr/>
        <a:lstStyle/>
        <a:p>
          <a:endParaRPr lang="ru-RU"/>
        </a:p>
      </dgm:t>
    </dgm:pt>
    <dgm:pt modelId="{DA07C805-BC44-4C4D-82E4-34C5ED91D79E}" type="pres">
      <dgm:prSet presAssocID="{413AD805-E273-47C5-AD9F-E4688BA7A218}" presName="Name0" presStyleCnt="0">
        <dgm:presLayoutVars>
          <dgm:chMax val="2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18A207C-1414-48C9-8F3B-132DF450A0A3}" type="pres">
      <dgm:prSet presAssocID="{413AD805-E273-47C5-AD9F-E4688BA7A218}" presName="Background" presStyleLbl="node1" presStyleIdx="0" presStyleCnt="1"/>
      <dgm:spPr/>
    </dgm:pt>
    <dgm:pt modelId="{F10312CC-C2A2-4A8B-9353-051ED90C4FFF}" type="pres">
      <dgm:prSet presAssocID="{413AD805-E273-47C5-AD9F-E4688BA7A218}" presName="Divider" presStyleLbl="callout" presStyleIdx="0" presStyleCnt="1"/>
      <dgm:spPr/>
    </dgm:pt>
    <dgm:pt modelId="{4B87E7C4-0B2C-42F3-A4C7-CD9B350797CD}" type="pres">
      <dgm:prSet presAssocID="{413AD805-E273-47C5-AD9F-E4688BA7A218}" presName="ChildText1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86832D-C39E-4ABA-AB8E-7FFF79733F42}" type="pres">
      <dgm:prSet presAssocID="{413AD805-E273-47C5-AD9F-E4688BA7A218}" presName="ChildText2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00CB28-E13B-4775-BF30-6C980183CDC7}" type="pres">
      <dgm:prSet presAssocID="{413AD805-E273-47C5-AD9F-E4688BA7A218}" presName="ParentText1" presStyleLbl="revTx" presStyleIdx="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ru-RU"/>
        </a:p>
      </dgm:t>
    </dgm:pt>
    <dgm:pt modelId="{4A1BF833-070A-4C67-AAAA-EADD27ACFC0C}" type="pres">
      <dgm:prSet presAssocID="{413AD805-E273-47C5-AD9F-E4688BA7A218}" presName="ParentShape1" presStyleLbl="alignImgPlace1" presStyleIdx="0" presStyleCnt="2">
        <dgm:presLayoutVars/>
      </dgm:prSet>
      <dgm:spPr/>
      <dgm:t>
        <a:bodyPr/>
        <a:lstStyle/>
        <a:p>
          <a:endParaRPr lang="ru-RU"/>
        </a:p>
      </dgm:t>
    </dgm:pt>
    <dgm:pt modelId="{0B31929A-D233-4E92-A355-53BF363B5C28}" type="pres">
      <dgm:prSet presAssocID="{413AD805-E273-47C5-AD9F-E4688BA7A218}" presName="ParentText2" presStyleLbl="revTx" presStyleIdx="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ru-RU"/>
        </a:p>
      </dgm:t>
    </dgm:pt>
    <dgm:pt modelId="{0E8282CE-0076-458A-8718-45A5A5EC4F9C}" type="pres">
      <dgm:prSet presAssocID="{413AD805-E273-47C5-AD9F-E4688BA7A218}" presName="ParentShape2" presStyleLbl="alignImgPlace1" presStyleIdx="1" presStyleCnt="2">
        <dgm:presLayoutVars/>
      </dgm:prSet>
      <dgm:spPr/>
      <dgm:t>
        <a:bodyPr/>
        <a:lstStyle/>
        <a:p>
          <a:endParaRPr lang="ru-RU"/>
        </a:p>
      </dgm:t>
    </dgm:pt>
  </dgm:ptLst>
  <dgm:cxnLst>
    <dgm:cxn modelId="{BFFC4841-02AE-4516-8659-F5DE731AFD15}" type="presOf" srcId="{2D5B1CA6-8202-4C0B-8A5A-02901843A2BC}" destId="{3900CB28-E13B-4775-BF30-6C980183CDC7}" srcOrd="0" destOrd="0" presId="urn:microsoft.com/office/officeart/2009/3/layout/OpposingIdeas"/>
    <dgm:cxn modelId="{B5C14FC2-351B-402D-839A-9B2C494DCE7D}" srcId="{413AD805-E273-47C5-AD9F-E4688BA7A218}" destId="{2D5B1CA6-8202-4C0B-8A5A-02901843A2BC}" srcOrd="0" destOrd="0" parTransId="{A03A7AA9-39D9-4A23-979C-8E6FA6DC9D6E}" sibTransId="{C2FD7608-A6F2-4248-B0C0-1B2AB4B3E0C9}"/>
    <dgm:cxn modelId="{5B4D0914-8CD2-4FE7-89E9-9DC51062C6D2}" srcId="{413AD805-E273-47C5-AD9F-E4688BA7A218}" destId="{D16D00C0-F324-4313-AD3A-C58762C8F1E4}" srcOrd="1" destOrd="0" parTransId="{781B0F5B-B57C-4E4F-B2D9-34EBB1BB17C9}" sibTransId="{172BE024-E44E-4DB6-A3A5-CB4904FE9F08}"/>
    <dgm:cxn modelId="{3DCF82EA-88BD-4A4F-89D3-2B19A5D1EA4A}" srcId="{2D5B1CA6-8202-4C0B-8A5A-02901843A2BC}" destId="{978CE4A7-B9A7-4FD8-A98E-981B0F3A5702}" srcOrd="0" destOrd="0" parTransId="{D1D1AA1E-3067-4B1B-9FF4-AB22278B587E}" sibTransId="{D6F56A79-64FA-4F61-8D02-42EADF2574F2}"/>
    <dgm:cxn modelId="{BD1C2215-F916-45A6-9CE9-FEDE65188B38}" type="presOf" srcId="{978CE4A7-B9A7-4FD8-A98E-981B0F3A5702}" destId="{4B87E7C4-0B2C-42F3-A4C7-CD9B350797CD}" srcOrd="0" destOrd="0" presId="urn:microsoft.com/office/officeart/2009/3/layout/OpposingIdeas"/>
    <dgm:cxn modelId="{CA9C1240-E159-4D5B-93B9-42DB016ED435}" type="presOf" srcId="{D16D00C0-F324-4313-AD3A-C58762C8F1E4}" destId="{0E8282CE-0076-458A-8718-45A5A5EC4F9C}" srcOrd="1" destOrd="0" presId="urn:microsoft.com/office/officeart/2009/3/layout/OpposingIdeas"/>
    <dgm:cxn modelId="{7C9D8A19-B453-412A-8584-6D990FD5C5E4}" type="presOf" srcId="{D5824C23-FBFE-4FD7-ADAB-A48902DAD30C}" destId="{4E86832D-C39E-4ABA-AB8E-7FFF79733F42}" srcOrd="0" destOrd="0" presId="urn:microsoft.com/office/officeart/2009/3/layout/OpposingIdeas"/>
    <dgm:cxn modelId="{38DCB68D-06F0-42A3-B4A8-615FAA69229C}" type="presOf" srcId="{2D5B1CA6-8202-4C0B-8A5A-02901843A2BC}" destId="{4A1BF833-070A-4C67-AAAA-EADD27ACFC0C}" srcOrd="1" destOrd="0" presId="urn:microsoft.com/office/officeart/2009/3/layout/OpposingIdeas"/>
    <dgm:cxn modelId="{E9141794-092E-4363-AEC9-19ED8C325C6B}" type="presOf" srcId="{D16D00C0-F324-4313-AD3A-C58762C8F1E4}" destId="{0B31929A-D233-4E92-A355-53BF363B5C28}" srcOrd="0" destOrd="0" presId="urn:microsoft.com/office/officeart/2009/3/layout/OpposingIdeas"/>
    <dgm:cxn modelId="{6B812AF7-6451-4893-8DE0-F5EBA9859AB6}" type="presOf" srcId="{413AD805-E273-47C5-AD9F-E4688BA7A218}" destId="{DA07C805-BC44-4C4D-82E4-34C5ED91D79E}" srcOrd="0" destOrd="0" presId="urn:microsoft.com/office/officeart/2009/3/layout/OpposingIdeas"/>
    <dgm:cxn modelId="{25583964-1090-4A2C-A74A-BE08510BCC64}" srcId="{D16D00C0-F324-4313-AD3A-C58762C8F1E4}" destId="{D5824C23-FBFE-4FD7-ADAB-A48902DAD30C}" srcOrd="0" destOrd="0" parTransId="{6318BAAD-2BA5-4502-9B84-6DDA62C90BDD}" sibTransId="{07C3119F-1B46-451C-B4F9-716A32C5533D}"/>
    <dgm:cxn modelId="{73331009-4B1C-42BF-8CC6-77D008E87B23}" type="presParOf" srcId="{DA07C805-BC44-4C4D-82E4-34C5ED91D79E}" destId="{D18A207C-1414-48C9-8F3B-132DF450A0A3}" srcOrd="0" destOrd="0" presId="urn:microsoft.com/office/officeart/2009/3/layout/OpposingIdeas"/>
    <dgm:cxn modelId="{B5979B30-7DC0-4CF9-8B45-41A3FA88E032}" type="presParOf" srcId="{DA07C805-BC44-4C4D-82E4-34C5ED91D79E}" destId="{F10312CC-C2A2-4A8B-9353-051ED90C4FFF}" srcOrd="1" destOrd="0" presId="urn:microsoft.com/office/officeart/2009/3/layout/OpposingIdeas"/>
    <dgm:cxn modelId="{42A3D926-4BDD-4D90-8414-EACB90C0AF6A}" type="presParOf" srcId="{DA07C805-BC44-4C4D-82E4-34C5ED91D79E}" destId="{4B87E7C4-0B2C-42F3-A4C7-CD9B350797CD}" srcOrd="2" destOrd="0" presId="urn:microsoft.com/office/officeart/2009/3/layout/OpposingIdeas"/>
    <dgm:cxn modelId="{2E2B26A8-4795-41F4-B106-ACD8485C85C5}" type="presParOf" srcId="{DA07C805-BC44-4C4D-82E4-34C5ED91D79E}" destId="{4E86832D-C39E-4ABA-AB8E-7FFF79733F42}" srcOrd="3" destOrd="0" presId="urn:microsoft.com/office/officeart/2009/3/layout/OpposingIdeas"/>
    <dgm:cxn modelId="{7119DC49-6E67-45EC-9B24-E0C2DCACC1F4}" type="presParOf" srcId="{DA07C805-BC44-4C4D-82E4-34C5ED91D79E}" destId="{3900CB28-E13B-4775-BF30-6C980183CDC7}" srcOrd="4" destOrd="0" presId="urn:microsoft.com/office/officeart/2009/3/layout/OpposingIdeas"/>
    <dgm:cxn modelId="{A2374725-72F3-4DAA-AC6C-C11E9C662741}" type="presParOf" srcId="{DA07C805-BC44-4C4D-82E4-34C5ED91D79E}" destId="{4A1BF833-070A-4C67-AAAA-EADD27ACFC0C}" srcOrd="5" destOrd="0" presId="urn:microsoft.com/office/officeart/2009/3/layout/OpposingIdeas"/>
    <dgm:cxn modelId="{03AE1E24-B648-45D8-90A4-EF95FDFBB706}" type="presParOf" srcId="{DA07C805-BC44-4C4D-82E4-34C5ED91D79E}" destId="{0B31929A-D233-4E92-A355-53BF363B5C28}" srcOrd="6" destOrd="0" presId="urn:microsoft.com/office/officeart/2009/3/layout/OpposingIdeas"/>
    <dgm:cxn modelId="{AD50BAA3-F749-479A-A864-CB1AE038B31E}" type="presParOf" srcId="{DA07C805-BC44-4C4D-82E4-34C5ED91D79E}" destId="{0E8282CE-0076-458A-8718-45A5A5EC4F9C}" srcOrd="7" destOrd="0" presId="urn:microsoft.com/office/officeart/2009/3/layout/OpposingIdea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6955E64-3CA6-4075-BBD7-DFE8DBA8D418}" type="doc">
      <dgm:prSet loTypeId="urn:microsoft.com/office/officeart/2005/8/layout/arrow1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9BB0A5DC-993D-470B-A6D3-3F439635F18D}">
      <dgm:prSet/>
      <dgm:spPr/>
      <dgm:t>
        <a:bodyPr/>
        <a:lstStyle/>
        <a:p>
          <a:r>
            <a:rPr lang="ru-RU" b="1" u="sng" dirty="0" smtClean="0">
              <a:solidFill>
                <a:schemeClr val="bg1"/>
              </a:solidFill>
            </a:rPr>
            <a:t>Проста(НЕПОДІЛЬНА) основа </a:t>
          </a:r>
          <a:r>
            <a:rPr lang="ru-RU" b="1" dirty="0" smtClean="0">
              <a:solidFill>
                <a:schemeClr val="bg1"/>
              </a:solidFill>
            </a:rPr>
            <a:t>– </a:t>
          </a:r>
          <a:r>
            <a:rPr lang="ru-RU" b="1" dirty="0" err="1" smtClean="0">
              <a:solidFill>
                <a:schemeClr val="bg1"/>
              </a:solidFill>
            </a:rPr>
            <a:t>це</a:t>
          </a:r>
          <a:r>
            <a:rPr lang="ru-RU" b="1" dirty="0" smtClean="0">
              <a:solidFill>
                <a:schemeClr val="bg1"/>
              </a:solidFill>
            </a:rPr>
            <a:t> та, </a:t>
          </a:r>
          <a:r>
            <a:rPr lang="ru-RU" b="1" dirty="0" err="1" smtClean="0">
              <a:solidFill>
                <a:schemeClr val="bg1"/>
              </a:solidFill>
            </a:rPr>
            <a:t>що</a:t>
          </a:r>
          <a:r>
            <a:rPr lang="ru-RU" b="1" dirty="0" smtClean="0">
              <a:solidFill>
                <a:schemeClr val="bg1"/>
              </a:solidFill>
            </a:rPr>
            <a:t> </a:t>
          </a:r>
          <a:r>
            <a:rPr lang="ru-RU" b="1" dirty="0" err="1" smtClean="0">
              <a:solidFill>
                <a:schemeClr val="bg1"/>
              </a:solidFill>
            </a:rPr>
            <a:t>складається</a:t>
          </a:r>
          <a:r>
            <a:rPr lang="ru-RU" b="1" dirty="0" smtClean="0">
              <a:solidFill>
                <a:schemeClr val="bg1"/>
              </a:solidFill>
            </a:rPr>
            <a:t> з одного </a:t>
          </a:r>
          <a:r>
            <a:rPr lang="ru-RU" b="1" dirty="0" err="1" smtClean="0">
              <a:solidFill>
                <a:schemeClr val="bg1"/>
              </a:solidFill>
            </a:rPr>
            <a:t>кореня</a:t>
          </a:r>
          <a:r>
            <a:rPr lang="ru-RU" b="1" dirty="0" smtClean="0">
              <a:solidFill>
                <a:schemeClr val="bg1"/>
              </a:solidFill>
            </a:rPr>
            <a:t>, </a:t>
          </a:r>
          <a:r>
            <a:rPr lang="ru-RU" dirty="0" smtClean="0"/>
            <a:t>напр.: </a:t>
          </a:r>
          <a:r>
            <a:rPr lang="ru-RU" b="1" i="1" dirty="0" err="1" smtClean="0"/>
            <a:t>яскр</a:t>
          </a:r>
          <a:r>
            <a:rPr lang="ru-RU" i="1" dirty="0" err="1" smtClean="0"/>
            <a:t>а́в-ий</a:t>
          </a:r>
          <a:r>
            <a:rPr lang="ru-RU" dirty="0" smtClean="0"/>
            <a:t>, </a:t>
          </a:r>
          <a:r>
            <a:rPr lang="ru-RU" b="1" i="1" dirty="0" err="1" smtClean="0"/>
            <a:t>дв</a:t>
          </a:r>
          <a:r>
            <a:rPr lang="ru-RU" i="1" dirty="0" err="1" smtClean="0"/>
            <a:t>о́j-е</a:t>
          </a:r>
          <a:r>
            <a:rPr lang="ru-RU" dirty="0" smtClean="0"/>
            <a:t>, </a:t>
          </a:r>
          <a:r>
            <a:rPr lang="ru-RU" i="1" dirty="0" err="1" smtClean="0"/>
            <a:t>при</a:t>
          </a:r>
          <a:r>
            <a:rPr lang="ru-RU" b="1" i="1" dirty="0" err="1" smtClean="0"/>
            <a:t>ма́р</a:t>
          </a:r>
          <a:r>
            <a:rPr lang="ru-RU" i="1" dirty="0" err="1" smtClean="0"/>
            <a:t>-а</a:t>
          </a:r>
          <a:r>
            <a:rPr lang="ru-RU" dirty="0" smtClean="0"/>
            <a:t>. </a:t>
          </a:r>
          <a:endParaRPr lang="ru-RU" dirty="0"/>
        </a:p>
      </dgm:t>
    </dgm:pt>
    <dgm:pt modelId="{B1043D2D-B931-4CE2-BECE-AA3B975AF37E}" type="parTrans" cxnId="{29B3FA7A-C624-4187-907B-A3EDB31AFBDE}">
      <dgm:prSet/>
      <dgm:spPr/>
      <dgm:t>
        <a:bodyPr/>
        <a:lstStyle/>
        <a:p>
          <a:endParaRPr lang="ru-RU"/>
        </a:p>
      </dgm:t>
    </dgm:pt>
    <dgm:pt modelId="{C53E05D2-0A8F-4C28-B600-251CB209B6EE}" type="sibTrans" cxnId="{29B3FA7A-C624-4187-907B-A3EDB31AFBDE}">
      <dgm:prSet/>
      <dgm:spPr/>
      <dgm:t>
        <a:bodyPr/>
        <a:lstStyle/>
        <a:p>
          <a:endParaRPr lang="ru-RU"/>
        </a:p>
      </dgm:t>
    </dgm:pt>
    <dgm:pt modelId="{9F2B82A4-0FB0-4709-A5F4-BBFBDA052CE9}">
      <dgm:prSet/>
      <dgm:spPr/>
      <dgm:t>
        <a:bodyPr/>
        <a:lstStyle/>
        <a:p>
          <a:r>
            <a:rPr lang="ru-RU" b="1" u="sng" dirty="0" smtClean="0">
              <a:solidFill>
                <a:schemeClr val="bg1"/>
              </a:solidFill>
            </a:rPr>
            <a:t>Складна(</a:t>
          </a:r>
          <a:r>
            <a:rPr lang="ru-RU" b="1" u="sng" dirty="0" err="1" smtClean="0">
              <a:solidFill>
                <a:schemeClr val="bg1"/>
              </a:solidFill>
            </a:rPr>
            <a:t>подільна</a:t>
          </a:r>
          <a:r>
            <a:rPr lang="ru-RU" b="1" u="sng" dirty="0" smtClean="0">
              <a:solidFill>
                <a:schemeClr val="bg1"/>
              </a:solidFill>
            </a:rPr>
            <a:t>) основа – </a:t>
          </a:r>
          <a:r>
            <a:rPr lang="ru-RU" b="1" dirty="0" err="1" smtClean="0">
              <a:solidFill>
                <a:schemeClr val="bg1"/>
              </a:solidFill>
            </a:rPr>
            <a:t>це</a:t>
          </a:r>
          <a:r>
            <a:rPr lang="ru-RU" b="1" dirty="0" smtClean="0">
              <a:solidFill>
                <a:schemeClr val="bg1"/>
              </a:solidFill>
            </a:rPr>
            <a:t> та, </a:t>
          </a:r>
          <a:r>
            <a:rPr lang="ru-RU" b="1" dirty="0" err="1" smtClean="0">
              <a:solidFill>
                <a:schemeClr val="bg1"/>
              </a:solidFill>
            </a:rPr>
            <a:t>що</a:t>
          </a:r>
          <a:r>
            <a:rPr lang="ru-RU" b="1" dirty="0" smtClean="0">
              <a:solidFill>
                <a:schemeClr val="bg1"/>
              </a:solidFill>
            </a:rPr>
            <a:t> </a:t>
          </a:r>
          <a:r>
            <a:rPr lang="ru-RU" b="1" dirty="0" err="1" smtClean="0">
              <a:solidFill>
                <a:schemeClr val="bg1"/>
              </a:solidFill>
            </a:rPr>
            <a:t>складається</a:t>
          </a:r>
          <a:r>
            <a:rPr lang="ru-RU" b="1" dirty="0" smtClean="0">
              <a:solidFill>
                <a:schemeClr val="bg1"/>
              </a:solidFill>
            </a:rPr>
            <a:t> з </a:t>
          </a:r>
          <a:r>
            <a:rPr lang="ru-RU" b="1" dirty="0" err="1" smtClean="0">
              <a:solidFill>
                <a:schemeClr val="bg1"/>
              </a:solidFill>
            </a:rPr>
            <a:t>кількох</a:t>
          </a:r>
          <a:r>
            <a:rPr lang="ru-RU" b="1" dirty="0" smtClean="0">
              <a:solidFill>
                <a:schemeClr val="bg1"/>
              </a:solidFill>
            </a:rPr>
            <a:t> морфем і </a:t>
          </a:r>
          <a:r>
            <a:rPr lang="ru-RU" b="1" dirty="0" err="1" smtClean="0">
              <a:solidFill>
                <a:schemeClr val="bg1"/>
              </a:solidFill>
            </a:rPr>
            <a:t>навіть</a:t>
          </a:r>
          <a:r>
            <a:rPr lang="ru-RU" b="1" dirty="0" smtClean="0">
              <a:solidFill>
                <a:schemeClr val="bg1"/>
              </a:solidFill>
            </a:rPr>
            <a:t> </a:t>
          </a:r>
          <a:r>
            <a:rPr lang="ru-RU" b="1" dirty="0" err="1" smtClean="0">
              <a:solidFill>
                <a:schemeClr val="bg1"/>
              </a:solidFill>
            </a:rPr>
            <a:t>двох</a:t>
          </a:r>
          <a:r>
            <a:rPr lang="ru-RU" b="1" dirty="0" smtClean="0">
              <a:solidFill>
                <a:schemeClr val="bg1"/>
              </a:solidFill>
            </a:rPr>
            <a:t> і </a:t>
          </a:r>
          <a:r>
            <a:rPr lang="ru-RU" b="1" dirty="0" err="1" smtClean="0">
              <a:solidFill>
                <a:schemeClr val="bg1"/>
              </a:solidFill>
            </a:rPr>
            <a:t>більше</a:t>
          </a:r>
          <a:r>
            <a:rPr lang="ru-RU" b="1" dirty="0" smtClean="0">
              <a:solidFill>
                <a:schemeClr val="bg1"/>
              </a:solidFill>
            </a:rPr>
            <a:t> </a:t>
          </a:r>
          <a:r>
            <a:rPr lang="ru-RU" b="1" dirty="0" err="1" smtClean="0">
              <a:solidFill>
                <a:schemeClr val="bg1"/>
              </a:solidFill>
            </a:rPr>
            <a:t>коренів</a:t>
          </a:r>
          <a:r>
            <a:rPr lang="ru-RU" b="1" dirty="0" smtClean="0">
              <a:solidFill>
                <a:schemeClr val="bg1"/>
              </a:solidFill>
            </a:rPr>
            <a:t>, </a:t>
          </a:r>
          <a:r>
            <a:rPr lang="ru-RU" dirty="0" smtClean="0"/>
            <a:t>напр.:</a:t>
          </a:r>
          <a:r>
            <a:rPr lang="uk-UA" i="1" dirty="0" smtClean="0"/>
            <a:t>при-ходж(у), від-лам-</a:t>
          </a:r>
          <a:r>
            <a:rPr lang="uk-UA" i="1" dirty="0" err="1" smtClean="0"/>
            <a:t>ува</a:t>
          </a:r>
          <a:r>
            <a:rPr lang="uk-UA" i="1" dirty="0" smtClean="0"/>
            <a:t>(ти), </a:t>
          </a:r>
          <a:r>
            <a:rPr lang="uk-UA" i="1" dirty="0" err="1" smtClean="0"/>
            <a:t>ок</a:t>
          </a:r>
          <a:r>
            <a:rPr lang="uk-UA" i="1" dirty="0" smtClean="0"/>
            <a:t>-о-мір-, </a:t>
          </a:r>
          <a:r>
            <a:rPr lang="uk-UA" i="1" dirty="0" err="1" smtClean="0"/>
            <a:t>тр</a:t>
          </a:r>
          <a:r>
            <a:rPr lang="uk-UA" i="1" dirty="0" smtClean="0"/>
            <a:t>-и-кут-н-</a:t>
          </a:r>
          <a:r>
            <a:rPr lang="uk-UA" i="1" dirty="0" err="1" smtClean="0"/>
            <a:t>ик</a:t>
          </a:r>
          <a:r>
            <a:rPr lang="uk-UA" dirty="0" smtClean="0"/>
            <a:t>- </a:t>
          </a:r>
          <a:endParaRPr lang="ru-RU" dirty="0"/>
        </a:p>
      </dgm:t>
    </dgm:pt>
    <dgm:pt modelId="{99FC98CB-5243-44FA-8463-AC3D046D11EE}" type="parTrans" cxnId="{ED6D19A4-FE08-4C38-9550-2717976E00AD}">
      <dgm:prSet/>
      <dgm:spPr/>
      <dgm:t>
        <a:bodyPr/>
        <a:lstStyle/>
        <a:p>
          <a:endParaRPr lang="ru-RU"/>
        </a:p>
      </dgm:t>
    </dgm:pt>
    <dgm:pt modelId="{179760F7-4D3B-4137-A123-CB68C130C2B2}" type="sibTrans" cxnId="{ED6D19A4-FE08-4C38-9550-2717976E00AD}">
      <dgm:prSet/>
      <dgm:spPr/>
      <dgm:t>
        <a:bodyPr/>
        <a:lstStyle/>
        <a:p>
          <a:endParaRPr lang="ru-RU"/>
        </a:p>
      </dgm:t>
    </dgm:pt>
    <dgm:pt modelId="{F5B1E834-4700-406F-8B6B-424BC77883F2}" type="pres">
      <dgm:prSet presAssocID="{46955E64-3CA6-4075-BBD7-DFE8DBA8D418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9AD2A0C-498E-42F8-A8CF-08CF287DD301}" type="pres">
      <dgm:prSet presAssocID="{9BB0A5DC-993D-470B-A6D3-3F439635F18D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BF88D6-CAD1-484B-8E83-2609C6834BCF}" type="pres">
      <dgm:prSet presAssocID="{9F2B82A4-0FB0-4709-A5F4-BBFBDA052CE9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078D602-F782-4D5B-BEE6-B21562E66308}" type="presOf" srcId="{9F2B82A4-0FB0-4709-A5F4-BBFBDA052CE9}" destId="{36BF88D6-CAD1-484B-8E83-2609C6834BCF}" srcOrd="0" destOrd="0" presId="urn:microsoft.com/office/officeart/2005/8/layout/arrow1"/>
    <dgm:cxn modelId="{E8319E9F-176E-48B5-A557-5AB97DA08564}" type="presOf" srcId="{9BB0A5DC-993D-470B-A6D3-3F439635F18D}" destId="{B9AD2A0C-498E-42F8-A8CF-08CF287DD301}" srcOrd="0" destOrd="0" presId="urn:microsoft.com/office/officeart/2005/8/layout/arrow1"/>
    <dgm:cxn modelId="{E0C34A40-D39E-400C-BB9C-530CBE3E1B84}" type="presOf" srcId="{46955E64-3CA6-4075-BBD7-DFE8DBA8D418}" destId="{F5B1E834-4700-406F-8B6B-424BC77883F2}" srcOrd="0" destOrd="0" presId="urn:microsoft.com/office/officeart/2005/8/layout/arrow1"/>
    <dgm:cxn modelId="{29B3FA7A-C624-4187-907B-A3EDB31AFBDE}" srcId="{46955E64-3CA6-4075-BBD7-DFE8DBA8D418}" destId="{9BB0A5DC-993D-470B-A6D3-3F439635F18D}" srcOrd="0" destOrd="0" parTransId="{B1043D2D-B931-4CE2-BECE-AA3B975AF37E}" sibTransId="{C53E05D2-0A8F-4C28-B600-251CB209B6EE}"/>
    <dgm:cxn modelId="{ED6D19A4-FE08-4C38-9550-2717976E00AD}" srcId="{46955E64-3CA6-4075-BBD7-DFE8DBA8D418}" destId="{9F2B82A4-0FB0-4709-A5F4-BBFBDA052CE9}" srcOrd="1" destOrd="0" parTransId="{99FC98CB-5243-44FA-8463-AC3D046D11EE}" sibTransId="{179760F7-4D3B-4137-A123-CB68C130C2B2}"/>
    <dgm:cxn modelId="{72DF7BC5-1769-4E07-A796-255F0227111B}" type="presParOf" srcId="{F5B1E834-4700-406F-8B6B-424BC77883F2}" destId="{B9AD2A0C-498E-42F8-A8CF-08CF287DD301}" srcOrd="0" destOrd="0" presId="urn:microsoft.com/office/officeart/2005/8/layout/arrow1"/>
    <dgm:cxn modelId="{73201C76-1BA4-4AD8-A0A6-BBE27D3832E4}" type="presParOf" srcId="{F5B1E834-4700-406F-8B6B-424BC77883F2}" destId="{36BF88D6-CAD1-484B-8E83-2609C6834BCF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230B297-866F-4BCA-98DF-85AE50D060D2}" type="doc">
      <dgm:prSet loTypeId="urn:microsoft.com/office/officeart/2005/8/layout/arrow5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4A3065B0-8232-4EE6-9FE5-CCE4E32673B7}">
      <dgm:prSet phldrT="[Текст]"/>
      <dgm:spPr/>
      <dgm:t>
        <a:bodyPr/>
        <a:lstStyle/>
        <a:p>
          <a:r>
            <a:rPr lang="uk-UA" b="1" u="sng" dirty="0" smtClean="0">
              <a:solidFill>
                <a:schemeClr val="bg1"/>
              </a:solidFill>
            </a:rPr>
            <a:t>Суціль</a:t>
          </a:r>
          <a:r>
            <a:rPr lang="ru-RU" b="1" u="sng" dirty="0" smtClean="0">
              <a:solidFill>
                <a:schemeClr val="bg1"/>
              </a:solidFill>
            </a:rPr>
            <a:t>на основа </a:t>
          </a:r>
          <a:r>
            <a:rPr lang="ru-RU" b="1" dirty="0" smtClean="0">
              <a:solidFill>
                <a:schemeClr val="bg1"/>
              </a:solidFill>
            </a:rPr>
            <a:t>– </a:t>
          </a:r>
          <a:r>
            <a:rPr lang="ru-RU" b="1" dirty="0" err="1" smtClean="0">
              <a:solidFill>
                <a:schemeClr val="bg1"/>
              </a:solidFill>
            </a:rPr>
            <a:t>це</a:t>
          </a:r>
          <a:r>
            <a:rPr lang="ru-RU" b="1" dirty="0" smtClean="0">
              <a:solidFill>
                <a:schemeClr val="bg1"/>
              </a:solidFill>
            </a:rPr>
            <a:t> основа, </a:t>
          </a:r>
          <a:r>
            <a:rPr lang="ru-RU" b="1" dirty="0" err="1" smtClean="0">
              <a:solidFill>
                <a:schemeClr val="bg1"/>
              </a:solidFill>
            </a:rPr>
            <a:t>морфеми</a:t>
          </a:r>
          <a:r>
            <a:rPr lang="ru-RU" b="1" dirty="0" smtClean="0">
              <a:solidFill>
                <a:schemeClr val="bg1"/>
              </a:solidFill>
            </a:rPr>
            <a:t> </a:t>
          </a:r>
          <a:r>
            <a:rPr lang="ru-RU" b="1" dirty="0" err="1" smtClean="0">
              <a:solidFill>
                <a:schemeClr val="bg1"/>
              </a:solidFill>
            </a:rPr>
            <a:t>якої</a:t>
          </a:r>
          <a:r>
            <a:rPr lang="ru-RU" b="1" dirty="0" smtClean="0">
              <a:solidFill>
                <a:schemeClr val="bg1"/>
              </a:solidFill>
            </a:rPr>
            <a:t> </a:t>
          </a:r>
          <a:r>
            <a:rPr lang="ru-RU" b="1" dirty="0" err="1" smtClean="0">
              <a:solidFill>
                <a:schemeClr val="bg1"/>
              </a:solidFill>
            </a:rPr>
            <a:t>утворюють</a:t>
          </a:r>
          <a:r>
            <a:rPr lang="ru-RU" b="1" dirty="0" smtClean="0">
              <a:solidFill>
                <a:schemeClr val="bg1"/>
              </a:solidFill>
            </a:rPr>
            <a:t> </a:t>
          </a:r>
          <a:r>
            <a:rPr lang="ru-RU" b="1" dirty="0" err="1" smtClean="0">
              <a:solidFill>
                <a:schemeClr val="bg1"/>
              </a:solidFill>
            </a:rPr>
            <a:t>безперервний</a:t>
          </a:r>
          <a:r>
            <a:rPr lang="ru-RU" b="1" dirty="0" smtClean="0">
              <a:solidFill>
                <a:schemeClr val="bg1"/>
              </a:solidFill>
            </a:rPr>
            <a:t> ряд </a:t>
          </a:r>
          <a:r>
            <a:rPr lang="ru-RU" b="1" dirty="0" err="1" smtClean="0">
              <a:solidFill>
                <a:schemeClr val="bg1"/>
              </a:solidFill>
            </a:rPr>
            <a:t>лінійно</a:t>
          </a:r>
          <a:r>
            <a:rPr lang="ru-RU" b="1" dirty="0" smtClean="0">
              <a:solidFill>
                <a:schemeClr val="bg1"/>
              </a:solidFill>
            </a:rPr>
            <a:t> </a:t>
          </a:r>
          <a:r>
            <a:rPr lang="ru-RU" b="1" dirty="0" err="1" smtClean="0">
              <a:solidFill>
                <a:schemeClr val="bg1"/>
              </a:solidFill>
            </a:rPr>
            <a:t>розташованих</a:t>
          </a:r>
          <a:r>
            <a:rPr lang="ru-RU" b="1" dirty="0" smtClean="0">
              <a:solidFill>
                <a:schemeClr val="bg1"/>
              </a:solidFill>
            </a:rPr>
            <a:t> структурно-</a:t>
          </a:r>
          <a:r>
            <a:rPr lang="ru-RU" b="1" dirty="0" err="1" smtClean="0">
              <a:solidFill>
                <a:schemeClr val="bg1"/>
              </a:solidFill>
            </a:rPr>
            <a:t>семантичних</a:t>
          </a:r>
          <a:r>
            <a:rPr lang="ru-RU" b="1" dirty="0" smtClean="0">
              <a:solidFill>
                <a:schemeClr val="bg1"/>
              </a:solidFill>
            </a:rPr>
            <a:t> </a:t>
          </a:r>
          <a:r>
            <a:rPr lang="ru-RU" b="1" dirty="0" err="1" smtClean="0">
              <a:solidFill>
                <a:schemeClr val="bg1"/>
              </a:solidFill>
            </a:rPr>
            <a:t>одиниц</a:t>
          </a:r>
          <a:r>
            <a:rPr lang="ru-RU" dirty="0" err="1" smtClean="0"/>
            <a:t>ь</a:t>
          </a:r>
          <a:r>
            <a:rPr lang="ru-RU" dirty="0" smtClean="0">
              <a:solidFill>
                <a:srgbClr val="7030A0"/>
              </a:solidFill>
            </a:rPr>
            <a:t>, напр.: </a:t>
          </a:r>
          <a:r>
            <a:rPr lang="ru-RU" b="1" i="1" dirty="0" err="1" smtClean="0">
              <a:solidFill>
                <a:srgbClr val="7030A0"/>
              </a:solidFill>
            </a:rPr>
            <a:t>на</a:t>
          </a:r>
          <a:r>
            <a:rPr lang="ru-RU" i="1" dirty="0" err="1" smtClean="0">
              <a:solidFill>
                <a:srgbClr val="7030A0"/>
              </a:solidFill>
            </a:rPr>
            <a:t>-</a:t>
          </a:r>
          <a:r>
            <a:rPr lang="ru-RU" b="1" i="1" dirty="0" err="1" smtClean="0">
              <a:solidFill>
                <a:srgbClr val="7030A0"/>
              </a:solidFill>
            </a:rPr>
            <a:t>пру́ж</a:t>
          </a:r>
          <a:r>
            <a:rPr lang="ru-RU" i="1" dirty="0" err="1" smtClean="0">
              <a:solidFill>
                <a:srgbClr val="7030A0"/>
              </a:solidFill>
            </a:rPr>
            <a:t>-</a:t>
          </a:r>
          <a:r>
            <a:rPr lang="ru-RU" b="1" i="1" dirty="0" err="1" smtClean="0">
              <a:solidFill>
                <a:srgbClr val="7030A0"/>
              </a:solidFill>
            </a:rPr>
            <a:t>ен</a:t>
          </a:r>
          <a:r>
            <a:rPr lang="ru-RU" i="1" dirty="0" err="1" smtClean="0">
              <a:solidFill>
                <a:srgbClr val="7030A0"/>
              </a:solidFill>
            </a:rPr>
            <a:t>-</a:t>
          </a:r>
          <a:r>
            <a:rPr lang="ru-RU" b="1" i="1" dirty="0" err="1" smtClean="0">
              <a:solidFill>
                <a:srgbClr val="7030A0"/>
              </a:solidFill>
            </a:rPr>
            <a:t>ість</a:t>
          </a:r>
          <a:r>
            <a:rPr lang="ru-RU" i="1" dirty="0" err="1" smtClean="0">
              <a:solidFill>
                <a:srgbClr val="7030A0"/>
              </a:solidFill>
            </a:rPr>
            <a:t>-Ø</a:t>
          </a:r>
          <a:r>
            <a:rPr lang="ru-RU" dirty="0" smtClean="0">
              <a:solidFill>
                <a:srgbClr val="7030A0"/>
              </a:solidFill>
            </a:rPr>
            <a:t>, </a:t>
          </a:r>
          <a:r>
            <a:rPr lang="ru-RU" b="1" i="1" dirty="0" err="1" smtClean="0">
              <a:solidFill>
                <a:srgbClr val="7030A0"/>
              </a:solidFill>
            </a:rPr>
            <a:t>без</a:t>
          </a:r>
          <a:r>
            <a:rPr lang="ru-RU" i="1" dirty="0" err="1" smtClean="0">
              <a:solidFill>
                <a:srgbClr val="7030A0"/>
              </a:solidFill>
            </a:rPr>
            <a:t>-</a:t>
          </a:r>
          <a:r>
            <a:rPr lang="ru-RU" b="1" i="1" dirty="0" err="1" smtClean="0">
              <a:solidFill>
                <a:srgbClr val="7030A0"/>
              </a:solidFill>
            </a:rPr>
            <a:t>строк</a:t>
          </a:r>
          <a:r>
            <a:rPr lang="ru-RU" i="1" dirty="0" err="1" smtClean="0">
              <a:solidFill>
                <a:srgbClr val="7030A0"/>
              </a:solidFill>
            </a:rPr>
            <a:t>-</a:t>
          </a:r>
          <a:r>
            <a:rPr lang="ru-RU" b="1" i="1" dirty="0" err="1" smtClean="0">
              <a:solidFill>
                <a:srgbClr val="7030A0"/>
              </a:solidFill>
            </a:rPr>
            <a:t>о́в</a:t>
          </a:r>
          <a:r>
            <a:rPr lang="ru-RU" i="1" dirty="0" err="1" smtClean="0">
              <a:solidFill>
                <a:srgbClr val="7030A0"/>
              </a:solidFill>
            </a:rPr>
            <a:t>-ий</a:t>
          </a:r>
          <a:r>
            <a:rPr lang="ru-RU" dirty="0" smtClean="0">
              <a:solidFill>
                <a:srgbClr val="7030A0"/>
              </a:solidFill>
            </a:rPr>
            <a:t>, </a:t>
          </a:r>
          <a:r>
            <a:rPr lang="ru-RU" b="1" i="1" dirty="0" err="1" smtClean="0">
              <a:solidFill>
                <a:srgbClr val="7030A0"/>
              </a:solidFill>
            </a:rPr>
            <a:t>пере</a:t>
          </a:r>
          <a:r>
            <a:rPr lang="ru-RU" i="1" dirty="0" err="1" smtClean="0">
              <a:solidFill>
                <a:srgbClr val="7030A0"/>
              </a:solidFill>
            </a:rPr>
            <a:t>-</a:t>
          </a:r>
          <a:r>
            <a:rPr lang="ru-RU" b="1" i="1" dirty="0" err="1" smtClean="0">
              <a:solidFill>
                <a:srgbClr val="7030A0"/>
              </a:solidFill>
            </a:rPr>
            <a:t>си́д</a:t>
          </a:r>
          <a:r>
            <a:rPr lang="ru-RU" i="1" dirty="0" err="1" smtClean="0">
              <a:solidFill>
                <a:srgbClr val="7030A0"/>
              </a:solidFill>
            </a:rPr>
            <a:t>-</a:t>
          </a:r>
          <a:r>
            <a:rPr lang="ru-RU" b="1" i="1" dirty="0" err="1" smtClean="0">
              <a:solidFill>
                <a:srgbClr val="7030A0"/>
              </a:solidFill>
            </a:rPr>
            <a:t>Ø</a:t>
          </a:r>
          <a:r>
            <a:rPr lang="ru-RU" i="1" dirty="0" err="1" smtClean="0">
              <a:solidFill>
                <a:srgbClr val="7030A0"/>
              </a:solidFill>
            </a:rPr>
            <a:t>-ять</a:t>
          </a:r>
          <a:r>
            <a:rPr lang="ru-RU" dirty="0" smtClean="0">
              <a:solidFill>
                <a:srgbClr val="7030A0"/>
              </a:solidFill>
            </a:rPr>
            <a:t>. </a:t>
          </a:r>
          <a:endParaRPr lang="ru-RU" dirty="0">
            <a:solidFill>
              <a:srgbClr val="7030A0"/>
            </a:solidFill>
          </a:endParaRPr>
        </a:p>
      </dgm:t>
    </dgm:pt>
    <dgm:pt modelId="{33B99F6D-E7CB-4E25-9D4C-B1002976B3E1}" type="parTrans" cxnId="{04DF06EC-85FD-4990-BD3C-DE2C0B04F031}">
      <dgm:prSet/>
      <dgm:spPr/>
      <dgm:t>
        <a:bodyPr/>
        <a:lstStyle/>
        <a:p>
          <a:endParaRPr lang="ru-RU"/>
        </a:p>
      </dgm:t>
    </dgm:pt>
    <dgm:pt modelId="{42C8879E-4A4F-43A1-B06A-3D587BD1C72C}" type="sibTrans" cxnId="{04DF06EC-85FD-4990-BD3C-DE2C0B04F031}">
      <dgm:prSet/>
      <dgm:spPr/>
      <dgm:t>
        <a:bodyPr/>
        <a:lstStyle/>
        <a:p>
          <a:endParaRPr lang="ru-RU"/>
        </a:p>
      </dgm:t>
    </dgm:pt>
    <dgm:pt modelId="{3171A3FF-5C8C-4B8B-987C-BACD578AC54C}">
      <dgm:prSet phldrT="[Текст]"/>
      <dgm:spPr/>
      <dgm:t>
        <a:bodyPr/>
        <a:lstStyle/>
        <a:p>
          <a:r>
            <a:rPr lang="ru-RU" b="1" u="sng" dirty="0" smtClean="0">
              <a:solidFill>
                <a:schemeClr val="bg1"/>
              </a:solidFill>
            </a:rPr>
            <a:t>Перервана основа </a:t>
          </a:r>
          <a:r>
            <a:rPr lang="ru-RU" b="1" dirty="0" smtClean="0">
              <a:solidFill>
                <a:schemeClr val="bg1"/>
              </a:solidFill>
            </a:rPr>
            <a:t>– </a:t>
          </a:r>
          <a:r>
            <a:rPr lang="ru-RU" b="1" dirty="0" err="1" smtClean="0">
              <a:solidFill>
                <a:schemeClr val="bg1"/>
              </a:solidFill>
            </a:rPr>
            <a:t>це</a:t>
          </a:r>
          <a:r>
            <a:rPr lang="ru-RU" b="1" dirty="0" smtClean="0">
              <a:solidFill>
                <a:schemeClr val="bg1"/>
              </a:solidFill>
            </a:rPr>
            <a:t> та, у </a:t>
          </a:r>
          <a:r>
            <a:rPr lang="ru-RU" b="1" dirty="0" err="1" smtClean="0">
              <a:solidFill>
                <a:schemeClr val="bg1"/>
              </a:solidFill>
            </a:rPr>
            <a:t>якій</a:t>
          </a:r>
          <a:r>
            <a:rPr lang="ru-RU" b="1" dirty="0" smtClean="0">
              <a:solidFill>
                <a:schemeClr val="bg1"/>
              </a:solidFill>
            </a:rPr>
            <a:t> </a:t>
          </a:r>
          <a:r>
            <a:rPr lang="ru-RU" b="1" dirty="0" err="1" smtClean="0">
              <a:solidFill>
                <a:schemeClr val="bg1"/>
              </a:solidFill>
            </a:rPr>
            <a:t>лінійна</a:t>
          </a:r>
          <a:r>
            <a:rPr lang="ru-RU" b="1" dirty="0" smtClean="0">
              <a:solidFill>
                <a:schemeClr val="bg1"/>
              </a:solidFill>
            </a:rPr>
            <a:t> </a:t>
          </a:r>
          <a:r>
            <a:rPr lang="ru-RU" b="1" dirty="0" err="1" smtClean="0">
              <a:solidFill>
                <a:schemeClr val="bg1"/>
              </a:solidFill>
            </a:rPr>
            <a:t>послідовність</a:t>
          </a:r>
          <a:r>
            <a:rPr lang="ru-RU" b="1" dirty="0" smtClean="0">
              <a:solidFill>
                <a:schemeClr val="bg1"/>
              </a:solidFill>
            </a:rPr>
            <a:t> </a:t>
          </a:r>
          <a:r>
            <a:rPr lang="ru-RU" b="1" dirty="0" err="1" smtClean="0">
              <a:solidFill>
                <a:schemeClr val="bg1"/>
              </a:solidFill>
            </a:rPr>
            <a:t>розташування</a:t>
          </a:r>
          <a:r>
            <a:rPr lang="ru-RU" b="1" dirty="0" smtClean="0">
              <a:solidFill>
                <a:schemeClr val="bg1"/>
              </a:solidFill>
            </a:rPr>
            <a:t> морфем </a:t>
          </a:r>
          <a:r>
            <a:rPr lang="ru-RU" b="1" dirty="0" err="1" smtClean="0">
              <a:solidFill>
                <a:schemeClr val="bg1"/>
              </a:solidFill>
            </a:rPr>
            <a:t>порушується</a:t>
          </a:r>
          <a:r>
            <a:rPr lang="ru-RU" b="1" dirty="0" smtClean="0">
              <a:solidFill>
                <a:schemeClr val="bg1"/>
              </a:solidFill>
            </a:rPr>
            <a:t> </a:t>
          </a:r>
          <a:r>
            <a:rPr lang="ru-RU" b="1" dirty="0" err="1" smtClean="0">
              <a:solidFill>
                <a:schemeClr val="bg1"/>
              </a:solidFill>
            </a:rPr>
            <a:t>формотвірними</a:t>
          </a:r>
          <a:r>
            <a:rPr lang="ru-RU" b="1" dirty="0" smtClean="0">
              <a:solidFill>
                <a:schemeClr val="bg1"/>
              </a:solidFill>
            </a:rPr>
            <a:t> </a:t>
          </a:r>
          <a:r>
            <a:rPr lang="ru-RU" b="1" dirty="0" err="1" smtClean="0">
              <a:solidFill>
                <a:schemeClr val="bg1"/>
              </a:solidFill>
            </a:rPr>
            <a:t>або</a:t>
          </a:r>
          <a:r>
            <a:rPr lang="ru-RU" b="1" dirty="0" smtClean="0">
              <a:solidFill>
                <a:schemeClr val="bg1"/>
              </a:solidFill>
            </a:rPr>
            <a:t> </a:t>
          </a:r>
          <a:r>
            <a:rPr lang="ru-RU" b="1" dirty="0" err="1" smtClean="0">
              <a:solidFill>
                <a:schemeClr val="bg1"/>
              </a:solidFill>
            </a:rPr>
            <a:t>словозмінними</a:t>
          </a:r>
          <a:r>
            <a:rPr lang="ru-RU" b="1" dirty="0" smtClean="0">
              <a:solidFill>
                <a:schemeClr val="bg1"/>
              </a:solidFill>
            </a:rPr>
            <a:t> </a:t>
          </a:r>
          <a:r>
            <a:rPr lang="ru-RU" b="1" dirty="0" err="1" smtClean="0">
              <a:solidFill>
                <a:schemeClr val="bg1"/>
              </a:solidFill>
            </a:rPr>
            <a:t>афіксами</a:t>
          </a:r>
          <a:r>
            <a:rPr lang="ru-RU" b="1" dirty="0" smtClean="0">
              <a:solidFill>
                <a:schemeClr val="bg1"/>
              </a:solidFill>
            </a:rPr>
            <a:t>, </a:t>
          </a:r>
          <a:r>
            <a:rPr lang="ru-RU" dirty="0" smtClean="0"/>
            <a:t>напр</a:t>
          </a:r>
          <a:r>
            <a:rPr lang="ru-RU" dirty="0" smtClean="0">
              <a:solidFill>
                <a:srgbClr val="7030A0"/>
              </a:solidFill>
            </a:rPr>
            <a:t>.: </a:t>
          </a:r>
          <a:r>
            <a:rPr lang="ru-RU" b="1" i="1" dirty="0" err="1" smtClean="0">
              <a:solidFill>
                <a:srgbClr val="7030A0"/>
              </a:solidFill>
            </a:rPr>
            <a:t>шест</a:t>
          </a:r>
          <a:r>
            <a:rPr lang="ru-RU" i="1" dirty="0" err="1" smtClean="0">
              <a:solidFill>
                <a:srgbClr val="7030A0"/>
              </a:solidFill>
            </a:rPr>
            <a:t>-и-</a:t>
          </a:r>
          <a:r>
            <a:rPr lang="ru-RU" b="1" i="1" dirty="0" err="1" smtClean="0">
              <a:solidFill>
                <a:srgbClr val="7030A0"/>
              </a:solidFill>
            </a:rPr>
            <a:t>ст</a:t>
          </a:r>
          <a:r>
            <a:rPr lang="ru-RU" i="1" dirty="0" err="1" smtClean="0">
              <a:solidFill>
                <a:srgbClr val="7030A0"/>
              </a:solidFill>
            </a:rPr>
            <a:t>-а́м</a:t>
          </a:r>
          <a:r>
            <a:rPr lang="ru-RU" dirty="0" smtClean="0">
              <a:solidFill>
                <a:srgbClr val="7030A0"/>
              </a:solidFill>
            </a:rPr>
            <a:t>, </a:t>
          </a:r>
          <a:r>
            <a:rPr lang="ru-RU" b="1" i="1" dirty="0" err="1" smtClean="0">
              <a:solidFill>
                <a:srgbClr val="7030A0"/>
              </a:solidFill>
            </a:rPr>
            <a:t>генера́л</a:t>
          </a:r>
          <a:r>
            <a:rPr lang="ru-RU" i="1" dirty="0" err="1" smtClean="0">
              <a:solidFill>
                <a:srgbClr val="7030A0"/>
              </a:solidFill>
            </a:rPr>
            <a:t>-Ø-</a:t>
          </a:r>
          <a:r>
            <a:rPr lang="ru-RU" b="1" i="1" dirty="0" err="1" smtClean="0">
              <a:solidFill>
                <a:srgbClr val="7030A0"/>
              </a:solidFill>
            </a:rPr>
            <a:t>губерна́тор</a:t>
          </a:r>
          <a:r>
            <a:rPr lang="ru-RU" i="1" dirty="0" err="1" smtClean="0">
              <a:solidFill>
                <a:srgbClr val="7030A0"/>
              </a:solidFill>
            </a:rPr>
            <a:t>-Ø</a:t>
          </a:r>
          <a:r>
            <a:rPr lang="ru-RU" dirty="0" smtClean="0">
              <a:solidFill>
                <a:srgbClr val="7030A0"/>
              </a:solidFill>
            </a:rPr>
            <a:t>, </a:t>
          </a:r>
          <a:r>
            <a:rPr lang="ru-RU" b="1" i="1" dirty="0" err="1" smtClean="0">
              <a:solidFill>
                <a:srgbClr val="7030A0"/>
              </a:solidFill>
            </a:rPr>
            <a:t>висві́тлюj</a:t>
          </a:r>
          <a:r>
            <a:rPr lang="ru-RU" i="1" dirty="0" err="1" smtClean="0">
              <a:solidFill>
                <a:srgbClr val="7030A0"/>
              </a:solidFill>
            </a:rPr>
            <a:t>-еть-</a:t>
          </a:r>
          <a:r>
            <a:rPr lang="ru-RU" b="1" i="1" dirty="0" err="1" smtClean="0">
              <a:solidFill>
                <a:srgbClr val="7030A0"/>
              </a:solidFill>
            </a:rPr>
            <a:t>ся</a:t>
          </a:r>
          <a:r>
            <a:rPr lang="ru-RU" dirty="0" smtClean="0">
              <a:solidFill>
                <a:srgbClr val="7030A0"/>
              </a:solidFill>
            </a:rPr>
            <a:t>, </a:t>
          </a:r>
          <a:r>
            <a:rPr lang="ru-RU" b="1" i="1" dirty="0" err="1" smtClean="0">
              <a:solidFill>
                <a:srgbClr val="7030A0"/>
              </a:solidFill>
            </a:rPr>
            <a:t>к</a:t>
          </a:r>
          <a:r>
            <a:rPr lang="ru-RU" i="1" dirty="0" err="1" smtClean="0">
              <a:solidFill>
                <a:srgbClr val="7030A0"/>
              </a:solidFill>
            </a:rPr>
            <a:t>-ого-</a:t>
          </a:r>
          <a:r>
            <a:rPr lang="ru-RU" b="1" i="1" dirty="0" err="1" smtClean="0">
              <a:solidFill>
                <a:srgbClr val="7030A0"/>
              </a:solidFill>
            </a:rPr>
            <a:t>не́будь</a:t>
          </a:r>
          <a:r>
            <a:rPr lang="ru-RU" dirty="0" smtClean="0">
              <a:solidFill>
                <a:srgbClr val="7030A0"/>
              </a:solidFill>
            </a:rPr>
            <a:t>, </a:t>
          </a:r>
          <a:r>
            <a:rPr lang="ru-RU" b="1" i="1" dirty="0" err="1" smtClean="0">
              <a:solidFill>
                <a:srgbClr val="7030A0"/>
              </a:solidFill>
            </a:rPr>
            <a:t>заду́ма</a:t>
          </a:r>
          <a:r>
            <a:rPr lang="ru-RU" i="1" dirty="0" err="1" smtClean="0">
              <a:solidFill>
                <a:srgbClr val="7030A0"/>
              </a:solidFill>
            </a:rPr>
            <a:t>-л-а-</a:t>
          </a:r>
          <a:r>
            <a:rPr lang="ru-RU" b="1" i="1" dirty="0" err="1" smtClean="0">
              <a:solidFill>
                <a:srgbClr val="7030A0"/>
              </a:solidFill>
            </a:rPr>
            <a:t>с</a:t>
          </a:r>
          <a:r>
            <a:rPr lang="ru-RU" b="1" i="1" dirty="0" err="1" smtClean="0"/>
            <a:t>ь</a:t>
          </a:r>
          <a:r>
            <a:rPr lang="ru-RU" dirty="0" smtClean="0"/>
            <a:t>. </a:t>
          </a:r>
          <a:endParaRPr lang="ru-RU" dirty="0"/>
        </a:p>
      </dgm:t>
    </dgm:pt>
    <dgm:pt modelId="{DF8481EF-9CAC-4DDA-8572-709150E457EE}" type="parTrans" cxnId="{19A7A175-4A5D-469C-B3D6-8C838A0C6CE6}">
      <dgm:prSet/>
      <dgm:spPr/>
      <dgm:t>
        <a:bodyPr/>
        <a:lstStyle/>
        <a:p>
          <a:endParaRPr lang="ru-RU"/>
        </a:p>
      </dgm:t>
    </dgm:pt>
    <dgm:pt modelId="{7A5425AB-5DBA-4791-9FB2-6E6A37CB3497}" type="sibTrans" cxnId="{19A7A175-4A5D-469C-B3D6-8C838A0C6CE6}">
      <dgm:prSet/>
      <dgm:spPr/>
      <dgm:t>
        <a:bodyPr/>
        <a:lstStyle/>
        <a:p>
          <a:endParaRPr lang="ru-RU"/>
        </a:p>
      </dgm:t>
    </dgm:pt>
    <dgm:pt modelId="{AF88FDB5-C277-4829-99D7-DC7609B6624A}" type="pres">
      <dgm:prSet presAssocID="{9230B297-866F-4BCA-98DF-85AE50D060D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B463BB5-294B-493F-9656-A3E492C2622B}" type="pres">
      <dgm:prSet presAssocID="{4A3065B0-8232-4EE6-9FE5-CCE4E32673B7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BFFD93-88A7-4407-93F5-A95CDE4E3BB6}" type="pres">
      <dgm:prSet presAssocID="{3171A3FF-5C8C-4B8B-987C-BACD578AC54C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9A7A175-4A5D-469C-B3D6-8C838A0C6CE6}" srcId="{9230B297-866F-4BCA-98DF-85AE50D060D2}" destId="{3171A3FF-5C8C-4B8B-987C-BACD578AC54C}" srcOrd="1" destOrd="0" parTransId="{DF8481EF-9CAC-4DDA-8572-709150E457EE}" sibTransId="{7A5425AB-5DBA-4791-9FB2-6E6A37CB3497}"/>
    <dgm:cxn modelId="{D290FD2E-B56A-4A96-BC5B-EEDADAB35C1D}" type="presOf" srcId="{9230B297-866F-4BCA-98DF-85AE50D060D2}" destId="{AF88FDB5-C277-4829-99D7-DC7609B6624A}" srcOrd="0" destOrd="0" presId="urn:microsoft.com/office/officeart/2005/8/layout/arrow5"/>
    <dgm:cxn modelId="{04DF06EC-85FD-4990-BD3C-DE2C0B04F031}" srcId="{9230B297-866F-4BCA-98DF-85AE50D060D2}" destId="{4A3065B0-8232-4EE6-9FE5-CCE4E32673B7}" srcOrd="0" destOrd="0" parTransId="{33B99F6D-E7CB-4E25-9D4C-B1002976B3E1}" sibTransId="{42C8879E-4A4F-43A1-B06A-3D587BD1C72C}"/>
    <dgm:cxn modelId="{76406115-EC9E-4EEE-8B3C-28DB4E53F1EA}" type="presOf" srcId="{4A3065B0-8232-4EE6-9FE5-CCE4E32673B7}" destId="{BB463BB5-294B-493F-9656-A3E492C2622B}" srcOrd="0" destOrd="0" presId="urn:microsoft.com/office/officeart/2005/8/layout/arrow5"/>
    <dgm:cxn modelId="{4BE6F397-8E41-41AB-AA6E-68761215093F}" type="presOf" srcId="{3171A3FF-5C8C-4B8B-987C-BACD578AC54C}" destId="{8CBFFD93-88A7-4407-93F5-A95CDE4E3BB6}" srcOrd="0" destOrd="0" presId="urn:microsoft.com/office/officeart/2005/8/layout/arrow5"/>
    <dgm:cxn modelId="{1DD259A2-CA60-4CAB-820D-F245D071A62D}" type="presParOf" srcId="{AF88FDB5-C277-4829-99D7-DC7609B6624A}" destId="{BB463BB5-294B-493F-9656-A3E492C2622B}" srcOrd="0" destOrd="0" presId="urn:microsoft.com/office/officeart/2005/8/layout/arrow5"/>
    <dgm:cxn modelId="{384F9629-BDF7-4140-80B8-9997A8832B0C}" type="presParOf" srcId="{AF88FDB5-C277-4829-99D7-DC7609B6624A}" destId="{8CBFFD93-88A7-4407-93F5-A95CDE4E3BB6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4F6BD5A-C476-432C-ACC1-847FDB4506C1}" type="doc">
      <dgm:prSet loTypeId="urn:microsoft.com/office/officeart/2009/3/layout/OpposingIdeas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196C1AF-2557-4383-A3FA-3C550407BA98}">
      <dgm:prSet phldrT="[Текст]"/>
      <dgm:spPr/>
      <dgm:t>
        <a:bodyPr/>
        <a:lstStyle/>
        <a:p>
          <a:r>
            <a:rPr lang="ru-RU" b="1" dirty="0" smtClean="0">
              <a:solidFill>
                <a:srgbClr val="FF0000"/>
              </a:solidFill>
            </a:rPr>
            <a:t>Консонантна основа </a:t>
          </a:r>
          <a:endParaRPr lang="ru-RU" b="1" dirty="0">
            <a:solidFill>
              <a:srgbClr val="FF0000"/>
            </a:solidFill>
          </a:endParaRPr>
        </a:p>
      </dgm:t>
    </dgm:pt>
    <dgm:pt modelId="{F26018F3-8A47-48E0-9E59-E441655F4F52}" type="parTrans" cxnId="{24540130-3DDF-43C5-9729-642D05E9B343}">
      <dgm:prSet/>
      <dgm:spPr/>
      <dgm:t>
        <a:bodyPr/>
        <a:lstStyle/>
        <a:p>
          <a:endParaRPr lang="ru-RU"/>
        </a:p>
      </dgm:t>
    </dgm:pt>
    <dgm:pt modelId="{D14F15F8-E80C-4E05-9D26-10D902D39E55}" type="sibTrans" cxnId="{24540130-3DDF-43C5-9729-642D05E9B343}">
      <dgm:prSet/>
      <dgm:spPr/>
      <dgm:t>
        <a:bodyPr/>
        <a:lstStyle/>
        <a:p>
          <a:endParaRPr lang="ru-RU"/>
        </a:p>
      </dgm:t>
    </dgm:pt>
    <dgm:pt modelId="{ADAE7DE6-37D0-40B2-94B7-711889378394}">
      <dgm:prSet phldrT="[Текст]"/>
      <dgm:spPr/>
      <dgm:t>
        <a:bodyPr/>
        <a:lstStyle/>
        <a:p>
          <a:r>
            <a:rPr lang="ru-RU" b="1" dirty="0" err="1" smtClean="0">
              <a:solidFill>
                <a:schemeClr val="bg1"/>
              </a:solidFill>
            </a:rPr>
            <a:t>закінчується</a:t>
          </a:r>
          <a:r>
            <a:rPr lang="ru-RU" b="1" dirty="0" smtClean="0">
              <a:solidFill>
                <a:schemeClr val="bg1"/>
              </a:solidFill>
            </a:rPr>
            <a:t> на </a:t>
          </a:r>
          <a:r>
            <a:rPr lang="ru-RU" b="1" dirty="0" err="1" smtClean="0">
              <a:solidFill>
                <a:schemeClr val="bg1"/>
              </a:solidFill>
            </a:rPr>
            <a:t>приголосну</a:t>
          </a:r>
          <a:r>
            <a:rPr lang="ru-RU" b="1" dirty="0" smtClean="0">
              <a:solidFill>
                <a:schemeClr val="bg1"/>
              </a:solidFill>
            </a:rPr>
            <a:t> фонему, </a:t>
          </a:r>
          <a:r>
            <a:rPr lang="ru-RU" b="1" dirty="0" err="1" smtClean="0">
              <a:solidFill>
                <a:schemeClr val="bg1"/>
              </a:solidFill>
            </a:rPr>
            <a:t>залежно</a:t>
          </a:r>
          <a:r>
            <a:rPr lang="ru-RU" b="1" dirty="0" smtClean="0">
              <a:solidFill>
                <a:schemeClr val="bg1"/>
              </a:solidFill>
            </a:rPr>
            <a:t> </a:t>
          </a:r>
          <a:r>
            <a:rPr lang="ru-RU" b="1" dirty="0" err="1" smtClean="0">
              <a:solidFill>
                <a:schemeClr val="bg1"/>
              </a:solidFill>
            </a:rPr>
            <a:t>від</a:t>
          </a:r>
          <a:r>
            <a:rPr lang="ru-RU" b="1" dirty="0" smtClean="0">
              <a:solidFill>
                <a:schemeClr val="bg1"/>
              </a:solidFill>
            </a:rPr>
            <a:t> </a:t>
          </a:r>
          <a:r>
            <a:rPr lang="ru-RU" b="1" dirty="0" err="1" smtClean="0">
              <a:solidFill>
                <a:schemeClr val="bg1"/>
              </a:solidFill>
            </a:rPr>
            <a:t>ступеня</a:t>
          </a:r>
          <a:r>
            <a:rPr lang="ru-RU" b="1" dirty="0" smtClean="0">
              <a:solidFill>
                <a:schemeClr val="bg1"/>
              </a:solidFill>
            </a:rPr>
            <a:t> </a:t>
          </a:r>
          <a:r>
            <a:rPr lang="ru-RU" b="1" dirty="0" err="1" smtClean="0">
              <a:solidFill>
                <a:schemeClr val="bg1"/>
              </a:solidFill>
            </a:rPr>
            <a:t>палатальності</a:t>
          </a:r>
          <a:r>
            <a:rPr lang="ru-RU" b="1" dirty="0" smtClean="0">
              <a:solidFill>
                <a:schemeClr val="bg1"/>
              </a:solidFill>
            </a:rPr>
            <a:t> </a:t>
          </a:r>
          <a:r>
            <a:rPr lang="ru-RU" b="1" dirty="0" err="1" smtClean="0">
              <a:solidFill>
                <a:schemeClr val="bg1"/>
              </a:solidFill>
            </a:rPr>
            <a:t>якої</a:t>
          </a:r>
          <a:r>
            <a:rPr lang="ru-RU" b="1" dirty="0" smtClean="0">
              <a:solidFill>
                <a:schemeClr val="bg1"/>
              </a:solidFill>
            </a:rPr>
            <a:t> </a:t>
          </a:r>
          <a:r>
            <a:rPr lang="ru-RU" b="1" dirty="0" err="1" smtClean="0">
              <a:solidFill>
                <a:schemeClr val="bg1"/>
              </a:solidFill>
            </a:rPr>
            <a:t>визначають</a:t>
          </a:r>
          <a:r>
            <a:rPr lang="ru-RU" b="1" dirty="0" smtClean="0">
              <a:solidFill>
                <a:schemeClr val="bg1"/>
              </a:solidFill>
            </a:rPr>
            <a:t> </a:t>
          </a:r>
          <a:r>
            <a:rPr lang="ru-RU" b="1" i="1" dirty="0" err="1" smtClean="0">
              <a:solidFill>
                <a:schemeClr val="bg1"/>
              </a:solidFill>
            </a:rPr>
            <a:t>консонантні</a:t>
          </a:r>
          <a:r>
            <a:rPr lang="ru-RU" b="1" i="1" dirty="0" smtClean="0">
              <a:solidFill>
                <a:schemeClr val="bg1"/>
              </a:solidFill>
            </a:rPr>
            <a:t> </a:t>
          </a:r>
          <a:r>
            <a:rPr lang="ru-RU" b="1" i="1" dirty="0" err="1" smtClean="0">
              <a:solidFill>
                <a:schemeClr val="bg1"/>
              </a:solidFill>
            </a:rPr>
            <a:t>тверді</a:t>
          </a:r>
          <a:r>
            <a:rPr lang="ru-RU" b="1" i="1" dirty="0" smtClean="0">
              <a:solidFill>
                <a:schemeClr val="bg1"/>
              </a:solidFill>
            </a:rPr>
            <a:t> </a:t>
          </a:r>
          <a:r>
            <a:rPr lang="ru-RU" b="1" dirty="0" smtClean="0">
              <a:solidFill>
                <a:schemeClr val="bg1"/>
              </a:solidFill>
            </a:rPr>
            <a:t>та </a:t>
          </a:r>
          <a:r>
            <a:rPr lang="ru-RU" b="1" i="1" dirty="0" err="1" smtClean="0">
              <a:solidFill>
                <a:schemeClr val="bg1"/>
              </a:solidFill>
            </a:rPr>
            <a:t>консонантні</a:t>
          </a:r>
          <a:r>
            <a:rPr lang="ru-RU" b="1" i="1" dirty="0" smtClean="0">
              <a:solidFill>
                <a:schemeClr val="bg1"/>
              </a:solidFill>
            </a:rPr>
            <a:t> </a:t>
          </a:r>
          <a:r>
            <a:rPr lang="ru-RU" b="1" i="1" dirty="0" err="1" smtClean="0">
              <a:solidFill>
                <a:schemeClr val="bg1"/>
              </a:solidFill>
            </a:rPr>
            <a:t>м’які</a:t>
          </a:r>
          <a:r>
            <a:rPr lang="ru-RU" b="1" i="1" dirty="0" smtClean="0">
              <a:solidFill>
                <a:schemeClr val="bg1"/>
              </a:solidFill>
            </a:rPr>
            <a:t> </a:t>
          </a:r>
          <a:r>
            <a:rPr lang="ru-RU" b="1" dirty="0" err="1" smtClean="0">
              <a:solidFill>
                <a:schemeClr val="bg1"/>
              </a:solidFill>
            </a:rPr>
            <a:t>основи</a:t>
          </a:r>
          <a:r>
            <a:rPr lang="ru-RU" b="1" dirty="0" smtClean="0">
              <a:solidFill>
                <a:schemeClr val="bg1"/>
              </a:solidFill>
            </a:rPr>
            <a:t>: </a:t>
          </a:r>
          <a:r>
            <a:rPr lang="ru-RU" b="1" i="1" dirty="0" err="1" smtClean="0">
              <a:solidFill>
                <a:srgbClr val="7030A0"/>
              </a:solidFill>
            </a:rPr>
            <a:t>трива́л-ий</a:t>
          </a:r>
          <a:r>
            <a:rPr lang="ru-RU" b="1" dirty="0" smtClean="0">
              <a:solidFill>
                <a:srgbClr val="7030A0"/>
              </a:solidFill>
            </a:rPr>
            <a:t>, </a:t>
          </a:r>
          <a:r>
            <a:rPr lang="ru-RU" b="1" i="1" dirty="0" err="1" smtClean="0">
              <a:solidFill>
                <a:srgbClr val="7030A0"/>
              </a:solidFill>
            </a:rPr>
            <a:t>ки́ївськ-ий</a:t>
          </a:r>
          <a:r>
            <a:rPr lang="ru-RU" b="1" dirty="0" smtClean="0">
              <a:solidFill>
                <a:srgbClr val="7030A0"/>
              </a:solidFill>
            </a:rPr>
            <a:t>, </a:t>
          </a:r>
          <a:r>
            <a:rPr lang="ru-RU" b="1" i="1" dirty="0" err="1" smtClean="0">
              <a:solidFill>
                <a:srgbClr val="7030A0"/>
              </a:solidFill>
            </a:rPr>
            <a:t>мо́р-е</a:t>
          </a:r>
          <a:r>
            <a:rPr lang="ru-RU" b="1" dirty="0" smtClean="0">
              <a:solidFill>
                <a:srgbClr val="7030A0"/>
              </a:solidFill>
            </a:rPr>
            <a:t>; </a:t>
          </a:r>
          <a:r>
            <a:rPr lang="ru-RU" b="1" i="1" dirty="0" err="1" smtClean="0">
              <a:solidFill>
                <a:srgbClr val="7030A0"/>
              </a:solidFill>
            </a:rPr>
            <a:t>знаря́д'д'-я</a:t>
          </a:r>
          <a:r>
            <a:rPr lang="ru-RU" b="1" dirty="0" smtClean="0">
              <a:solidFill>
                <a:srgbClr val="7030A0"/>
              </a:solidFill>
            </a:rPr>
            <a:t>, </a:t>
          </a:r>
          <a:r>
            <a:rPr lang="ru-RU" b="1" i="1" dirty="0" err="1" smtClean="0">
              <a:solidFill>
                <a:srgbClr val="7030A0"/>
              </a:solidFill>
            </a:rPr>
            <a:t>земл</a:t>
          </a:r>
          <a:r>
            <a:rPr lang="ru-RU" b="1" i="1" dirty="0" smtClean="0">
              <a:solidFill>
                <a:srgbClr val="7030A0"/>
              </a:solidFill>
            </a:rPr>
            <a:t>'-я́</a:t>
          </a:r>
          <a:r>
            <a:rPr lang="ru-RU" b="1" dirty="0" smtClean="0">
              <a:solidFill>
                <a:srgbClr val="7030A0"/>
              </a:solidFill>
            </a:rPr>
            <a:t>, </a:t>
          </a:r>
          <a:r>
            <a:rPr lang="ru-RU" b="1" i="1" dirty="0" err="1" smtClean="0">
              <a:solidFill>
                <a:srgbClr val="7030A0"/>
              </a:solidFill>
            </a:rPr>
            <a:t>ра́діст</a:t>
          </a:r>
          <a:r>
            <a:rPr lang="ru-RU" b="1" i="1" dirty="0" smtClean="0">
              <a:solidFill>
                <a:srgbClr val="7030A0"/>
              </a:solidFill>
            </a:rPr>
            <a:t>'-Ø</a:t>
          </a:r>
          <a:endParaRPr lang="ru-RU" b="1" dirty="0">
            <a:solidFill>
              <a:srgbClr val="7030A0"/>
            </a:solidFill>
          </a:endParaRPr>
        </a:p>
      </dgm:t>
    </dgm:pt>
    <dgm:pt modelId="{7201F328-2BE9-4011-ADAD-F3890E99D78B}" type="parTrans" cxnId="{B2BB1D0D-DB09-4DDB-B9DD-D8C65B4D4A40}">
      <dgm:prSet/>
      <dgm:spPr/>
      <dgm:t>
        <a:bodyPr/>
        <a:lstStyle/>
        <a:p>
          <a:endParaRPr lang="ru-RU"/>
        </a:p>
      </dgm:t>
    </dgm:pt>
    <dgm:pt modelId="{3CFF88A5-33E5-4ACD-B4C5-47FD1606A63E}" type="sibTrans" cxnId="{B2BB1D0D-DB09-4DDB-B9DD-D8C65B4D4A40}">
      <dgm:prSet/>
      <dgm:spPr/>
      <dgm:t>
        <a:bodyPr/>
        <a:lstStyle/>
        <a:p>
          <a:endParaRPr lang="ru-RU"/>
        </a:p>
      </dgm:t>
    </dgm:pt>
    <dgm:pt modelId="{E84B0BAB-6FC2-4B0B-8680-342966A52D6B}">
      <dgm:prSet phldrT="[Текст]"/>
      <dgm:spPr/>
      <dgm:t>
        <a:bodyPr/>
        <a:lstStyle/>
        <a:p>
          <a:r>
            <a:rPr lang="ru-RU" b="1" dirty="0" err="1" smtClean="0">
              <a:solidFill>
                <a:srgbClr val="7030A0"/>
              </a:solidFill>
            </a:rPr>
            <a:t>Вокалічна</a:t>
          </a:r>
          <a:r>
            <a:rPr lang="ru-RU" b="1" dirty="0" smtClean="0">
              <a:solidFill>
                <a:srgbClr val="7030A0"/>
              </a:solidFill>
            </a:rPr>
            <a:t> основа </a:t>
          </a:r>
          <a:endParaRPr lang="ru-RU" b="1" dirty="0">
            <a:solidFill>
              <a:srgbClr val="7030A0"/>
            </a:solidFill>
          </a:endParaRPr>
        </a:p>
      </dgm:t>
    </dgm:pt>
    <dgm:pt modelId="{BE1181CB-B2D8-4533-95FE-53C420AECB3B}" type="parTrans" cxnId="{F329AB24-104F-4D94-9D5C-8E98EFE20915}">
      <dgm:prSet/>
      <dgm:spPr/>
      <dgm:t>
        <a:bodyPr/>
        <a:lstStyle/>
        <a:p>
          <a:endParaRPr lang="ru-RU"/>
        </a:p>
      </dgm:t>
    </dgm:pt>
    <dgm:pt modelId="{741B8BA7-3C89-4C0B-9625-655CA3F98314}" type="sibTrans" cxnId="{F329AB24-104F-4D94-9D5C-8E98EFE20915}">
      <dgm:prSet/>
      <dgm:spPr/>
      <dgm:t>
        <a:bodyPr/>
        <a:lstStyle/>
        <a:p>
          <a:endParaRPr lang="ru-RU"/>
        </a:p>
      </dgm:t>
    </dgm:pt>
    <dgm:pt modelId="{9A94717B-E7E4-4EC3-BD7F-078A578069A7}">
      <dgm:prSet phldrT="[Текст]"/>
      <dgm:spPr/>
      <dgm:t>
        <a:bodyPr/>
        <a:lstStyle/>
        <a:p>
          <a:r>
            <a:rPr lang="ru-RU" b="1" dirty="0" err="1" smtClean="0">
              <a:solidFill>
                <a:schemeClr val="bg1"/>
              </a:solidFill>
            </a:rPr>
            <a:t>закінчується</a:t>
          </a:r>
          <a:r>
            <a:rPr lang="ru-RU" b="1" dirty="0" smtClean="0">
              <a:solidFill>
                <a:schemeClr val="bg1"/>
              </a:solidFill>
            </a:rPr>
            <a:t> на голосну фонему:</a:t>
          </a:r>
        </a:p>
        <a:p>
          <a:r>
            <a:rPr lang="ru-RU" b="1" dirty="0" smtClean="0">
              <a:solidFill>
                <a:schemeClr val="bg1"/>
              </a:solidFill>
            </a:rPr>
            <a:t> </a:t>
          </a:r>
          <a:r>
            <a:rPr lang="ru-RU" b="1" i="1" dirty="0" err="1" smtClean="0">
              <a:solidFill>
                <a:srgbClr val="7030A0"/>
              </a:solidFill>
            </a:rPr>
            <a:t>сиді</a:t>
          </a:r>
          <a:r>
            <a:rPr lang="ru-RU" b="1" i="1" dirty="0" smtClean="0">
              <a:solidFill>
                <a:srgbClr val="7030A0"/>
              </a:solidFill>
            </a:rPr>
            <a:t>́-</a:t>
          </a:r>
          <a:r>
            <a:rPr lang="ru-RU" b="1" i="1" dirty="0" err="1" smtClean="0">
              <a:solidFill>
                <a:srgbClr val="7030A0"/>
              </a:solidFill>
            </a:rPr>
            <a:t>ти</a:t>
          </a:r>
          <a:r>
            <a:rPr lang="ru-RU" b="1" dirty="0" smtClean="0">
              <a:solidFill>
                <a:srgbClr val="7030A0"/>
              </a:solidFill>
            </a:rPr>
            <a:t>, </a:t>
          </a:r>
          <a:r>
            <a:rPr lang="ru-RU" b="1" i="1" dirty="0" smtClean="0">
              <a:solidFill>
                <a:srgbClr val="7030A0"/>
              </a:solidFill>
            </a:rPr>
            <a:t>крича́-</a:t>
          </a:r>
          <a:r>
            <a:rPr lang="ru-RU" b="1" i="1" dirty="0" err="1" smtClean="0">
              <a:solidFill>
                <a:srgbClr val="7030A0"/>
              </a:solidFill>
            </a:rPr>
            <a:t>ти</a:t>
          </a:r>
          <a:r>
            <a:rPr lang="ru-RU" b="1" dirty="0" smtClean="0">
              <a:solidFill>
                <a:srgbClr val="7030A0"/>
              </a:solidFill>
            </a:rPr>
            <a:t>, </a:t>
          </a:r>
          <a:r>
            <a:rPr lang="ru-RU" b="1" i="1" dirty="0" err="1" smtClean="0">
              <a:solidFill>
                <a:srgbClr val="7030A0"/>
              </a:solidFill>
            </a:rPr>
            <a:t>купува</a:t>
          </a:r>
          <a:r>
            <a:rPr lang="ru-RU" b="1" i="1" dirty="0" smtClean="0">
              <a:solidFill>
                <a:srgbClr val="7030A0"/>
              </a:solidFill>
            </a:rPr>
            <a:t>́-</a:t>
          </a:r>
          <a:r>
            <a:rPr lang="ru-RU" b="1" i="1" dirty="0" err="1" smtClean="0">
              <a:solidFill>
                <a:srgbClr val="7030A0"/>
              </a:solidFill>
            </a:rPr>
            <a:t>ти</a:t>
          </a:r>
          <a:r>
            <a:rPr lang="ru-RU" b="1" dirty="0" smtClean="0">
              <a:solidFill>
                <a:srgbClr val="7030A0"/>
              </a:solidFill>
            </a:rPr>
            <a:t>.</a:t>
          </a:r>
          <a:endParaRPr lang="ru-RU" b="1" dirty="0">
            <a:solidFill>
              <a:srgbClr val="7030A0"/>
            </a:solidFill>
          </a:endParaRPr>
        </a:p>
      </dgm:t>
    </dgm:pt>
    <dgm:pt modelId="{9857FE4B-5CA8-4E11-BDCE-2673E493760B}" type="parTrans" cxnId="{4C6643A9-CA8F-4D71-9F41-51D2480EB5FF}">
      <dgm:prSet/>
      <dgm:spPr/>
      <dgm:t>
        <a:bodyPr/>
        <a:lstStyle/>
        <a:p>
          <a:endParaRPr lang="ru-RU"/>
        </a:p>
      </dgm:t>
    </dgm:pt>
    <dgm:pt modelId="{3CCF9275-BFDC-4FFC-989E-602187402235}" type="sibTrans" cxnId="{4C6643A9-CA8F-4D71-9F41-51D2480EB5FF}">
      <dgm:prSet/>
      <dgm:spPr/>
      <dgm:t>
        <a:bodyPr/>
        <a:lstStyle/>
        <a:p>
          <a:endParaRPr lang="ru-RU"/>
        </a:p>
      </dgm:t>
    </dgm:pt>
    <dgm:pt modelId="{CD31AB2C-E0A1-402C-A815-96ED22F67755}" type="pres">
      <dgm:prSet presAssocID="{14F6BD5A-C476-432C-ACC1-847FDB4506C1}" presName="Name0" presStyleCnt="0">
        <dgm:presLayoutVars>
          <dgm:chMax val="2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253BD9A-1454-4EFA-9D04-4912D3C5FE4F}" type="pres">
      <dgm:prSet presAssocID="{14F6BD5A-C476-432C-ACC1-847FDB4506C1}" presName="Background" presStyleLbl="node1" presStyleIdx="0" presStyleCnt="1"/>
      <dgm:spPr/>
    </dgm:pt>
    <dgm:pt modelId="{F6CA014C-3A83-4631-A61F-26A53C17B021}" type="pres">
      <dgm:prSet presAssocID="{14F6BD5A-C476-432C-ACC1-847FDB4506C1}" presName="Divider" presStyleLbl="callout" presStyleIdx="0" presStyleCnt="1"/>
      <dgm:spPr/>
    </dgm:pt>
    <dgm:pt modelId="{ACA2953D-F4F5-4D98-A817-BAC704EB16FE}" type="pres">
      <dgm:prSet presAssocID="{14F6BD5A-C476-432C-ACC1-847FDB4506C1}" presName="ChildText1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A3F28B-92A1-4EBF-BDF3-C7E979740C5A}" type="pres">
      <dgm:prSet presAssocID="{14F6BD5A-C476-432C-ACC1-847FDB4506C1}" presName="ChildText2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741CB6-79E4-47D1-9616-6B00DDA9EFC0}" type="pres">
      <dgm:prSet presAssocID="{14F6BD5A-C476-432C-ACC1-847FDB4506C1}" presName="ParentText1" presStyleLbl="revTx" presStyleIdx="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ru-RU"/>
        </a:p>
      </dgm:t>
    </dgm:pt>
    <dgm:pt modelId="{D658D608-7BD0-48BA-BE3A-4B94A97E8460}" type="pres">
      <dgm:prSet presAssocID="{14F6BD5A-C476-432C-ACC1-847FDB4506C1}" presName="ParentShape1" presStyleLbl="alignImgPlace1" presStyleIdx="0" presStyleCnt="2">
        <dgm:presLayoutVars/>
      </dgm:prSet>
      <dgm:spPr/>
      <dgm:t>
        <a:bodyPr/>
        <a:lstStyle/>
        <a:p>
          <a:endParaRPr lang="ru-RU"/>
        </a:p>
      </dgm:t>
    </dgm:pt>
    <dgm:pt modelId="{4364C6B1-9A5D-457F-B74E-263AAFC7AF92}" type="pres">
      <dgm:prSet presAssocID="{14F6BD5A-C476-432C-ACC1-847FDB4506C1}" presName="ParentText2" presStyleLbl="revTx" presStyleIdx="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ru-RU"/>
        </a:p>
      </dgm:t>
    </dgm:pt>
    <dgm:pt modelId="{E981F0EC-A02F-42DD-88F5-230023BAD542}" type="pres">
      <dgm:prSet presAssocID="{14F6BD5A-C476-432C-ACC1-847FDB4506C1}" presName="ParentShape2" presStyleLbl="alignImgPlace1" presStyleIdx="1" presStyleCnt="2">
        <dgm:presLayoutVars/>
      </dgm:prSet>
      <dgm:spPr/>
      <dgm:t>
        <a:bodyPr/>
        <a:lstStyle/>
        <a:p>
          <a:endParaRPr lang="ru-RU"/>
        </a:p>
      </dgm:t>
    </dgm:pt>
  </dgm:ptLst>
  <dgm:cxnLst>
    <dgm:cxn modelId="{0B2E64EF-4494-4950-88CC-280AEC155738}" type="presOf" srcId="{ADAE7DE6-37D0-40B2-94B7-711889378394}" destId="{ACA2953D-F4F5-4D98-A817-BAC704EB16FE}" srcOrd="0" destOrd="0" presId="urn:microsoft.com/office/officeart/2009/3/layout/OpposingIdeas"/>
    <dgm:cxn modelId="{B5AA8508-827D-419C-AD48-4F86ACE72BC1}" type="presOf" srcId="{E84B0BAB-6FC2-4B0B-8680-342966A52D6B}" destId="{E981F0EC-A02F-42DD-88F5-230023BAD542}" srcOrd="1" destOrd="0" presId="urn:microsoft.com/office/officeart/2009/3/layout/OpposingIdeas"/>
    <dgm:cxn modelId="{4C6643A9-CA8F-4D71-9F41-51D2480EB5FF}" srcId="{E84B0BAB-6FC2-4B0B-8680-342966A52D6B}" destId="{9A94717B-E7E4-4EC3-BD7F-078A578069A7}" srcOrd="0" destOrd="0" parTransId="{9857FE4B-5CA8-4E11-BDCE-2673E493760B}" sibTransId="{3CCF9275-BFDC-4FFC-989E-602187402235}"/>
    <dgm:cxn modelId="{24540130-3DDF-43C5-9729-642D05E9B343}" srcId="{14F6BD5A-C476-432C-ACC1-847FDB4506C1}" destId="{7196C1AF-2557-4383-A3FA-3C550407BA98}" srcOrd="0" destOrd="0" parTransId="{F26018F3-8A47-48E0-9E59-E441655F4F52}" sibTransId="{D14F15F8-E80C-4E05-9D26-10D902D39E55}"/>
    <dgm:cxn modelId="{B2BB1D0D-DB09-4DDB-B9DD-D8C65B4D4A40}" srcId="{7196C1AF-2557-4383-A3FA-3C550407BA98}" destId="{ADAE7DE6-37D0-40B2-94B7-711889378394}" srcOrd="0" destOrd="0" parTransId="{7201F328-2BE9-4011-ADAD-F3890E99D78B}" sibTransId="{3CFF88A5-33E5-4ACD-B4C5-47FD1606A63E}"/>
    <dgm:cxn modelId="{F329AB24-104F-4D94-9D5C-8E98EFE20915}" srcId="{14F6BD5A-C476-432C-ACC1-847FDB4506C1}" destId="{E84B0BAB-6FC2-4B0B-8680-342966A52D6B}" srcOrd="1" destOrd="0" parTransId="{BE1181CB-B2D8-4533-95FE-53C420AECB3B}" sibTransId="{741B8BA7-3C89-4C0B-9625-655CA3F98314}"/>
    <dgm:cxn modelId="{391B1E2F-4562-4E3E-AB4A-B5B50E8AE205}" type="presOf" srcId="{9A94717B-E7E4-4EC3-BD7F-078A578069A7}" destId="{CDA3F28B-92A1-4EBF-BDF3-C7E979740C5A}" srcOrd="0" destOrd="0" presId="urn:microsoft.com/office/officeart/2009/3/layout/OpposingIdeas"/>
    <dgm:cxn modelId="{5B473E25-5869-491E-B2BA-37A8AAA1F4CB}" type="presOf" srcId="{14F6BD5A-C476-432C-ACC1-847FDB4506C1}" destId="{CD31AB2C-E0A1-402C-A815-96ED22F67755}" srcOrd="0" destOrd="0" presId="urn:microsoft.com/office/officeart/2009/3/layout/OpposingIdeas"/>
    <dgm:cxn modelId="{694EAC81-9B14-4C84-9213-D59DACA29324}" type="presOf" srcId="{7196C1AF-2557-4383-A3FA-3C550407BA98}" destId="{35741CB6-79E4-47D1-9616-6B00DDA9EFC0}" srcOrd="0" destOrd="0" presId="urn:microsoft.com/office/officeart/2009/3/layout/OpposingIdeas"/>
    <dgm:cxn modelId="{652E675A-EA5B-41E8-AF15-63E6EA6C02EE}" type="presOf" srcId="{7196C1AF-2557-4383-A3FA-3C550407BA98}" destId="{D658D608-7BD0-48BA-BE3A-4B94A97E8460}" srcOrd="1" destOrd="0" presId="urn:microsoft.com/office/officeart/2009/3/layout/OpposingIdeas"/>
    <dgm:cxn modelId="{E9ADF1BB-342E-4E30-825F-167728923EBC}" type="presOf" srcId="{E84B0BAB-6FC2-4B0B-8680-342966A52D6B}" destId="{4364C6B1-9A5D-457F-B74E-263AAFC7AF92}" srcOrd="0" destOrd="0" presId="urn:microsoft.com/office/officeart/2009/3/layout/OpposingIdeas"/>
    <dgm:cxn modelId="{29E1DABB-B7B0-4302-B9F8-70CBDD3A8769}" type="presParOf" srcId="{CD31AB2C-E0A1-402C-A815-96ED22F67755}" destId="{F253BD9A-1454-4EFA-9D04-4912D3C5FE4F}" srcOrd="0" destOrd="0" presId="urn:microsoft.com/office/officeart/2009/3/layout/OpposingIdeas"/>
    <dgm:cxn modelId="{D0D25C44-9E3A-473E-9F24-7A2F54AC770E}" type="presParOf" srcId="{CD31AB2C-E0A1-402C-A815-96ED22F67755}" destId="{F6CA014C-3A83-4631-A61F-26A53C17B021}" srcOrd="1" destOrd="0" presId="urn:microsoft.com/office/officeart/2009/3/layout/OpposingIdeas"/>
    <dgm:cxn modelId="{9B5A82F4-B671-4515-A6C7-17202C341F29}" type="presParOf" srcId="{CD31AB2C-E0A1-402C-A815-96ED22F67755}" destId="{ACA2953D-F4F5-4D98-A817-BAC704EB16FE}" srcOrd="2" destOrd="0" presId="urn:microsoft.com/office/officeart/2009/3/layout/OpposingIdeas"/>
    <dgm:cxn modelId="{A2C25B3D-6A0D-4ECC-9587-94C2EE3370A3}" type="presParOf" srcId="{CD31AB2C-E0A1-402C-A815-96ED22F67755}" destId="{CDA3F28B-92A1-4EBF-BDF3-C7E979740C5A}" srcOrd="3" destOrd="0" presId="urn:microsoft.com/office/officeart/2009/3/layout/OpposingIdeas"/>
    <dgm:cxn modelId="{1568B05E-6CFC-4C97-A476-9514AEF733B9}" type="presParOf" srcId="{CD31AB2C-E0A1-402C-A815-96ED22F67755}" destId="{35741CB6-79E4-47D1-9616-6B00DDA9EFC0}" srcOrd="4" destOrd="0" presId="urn:microsoft.com/office/officeart/2009/3/layout/OpposingIdeas"/>
    <dgm:cxn modelId="{2583FA51-1C5D-488D-A8EC-B73AF205D3FA}" type="presParOf" srcId="{CD31AB2C-E0A1-402C-A815-96ED22F67755}" destId="{D658D608-7BD0-48BA-BE3A-4B94A97E8460}" srcOrd="5" destOrd="0" presId="urn:microsoft.com/office/officeart/2009/3/layout/OpposingIdeas"/>
    <dgm:cxn modelId="{2724407C-D966-4032-BB2D-C17121097FA1}" type="presParOf" srcId="{CD31AB2C-E0A1-402C-A815-96ED22F67755}" destId="{4364C6B1-9A5D-457F-B74E-263AAFC7AF92}" srcOrd="6" destOrd="0" presId="urn:microsoft.com/office/officeart/2009/3/layout/OpposingIdeas"/>
    <dgm:cxn modelId="{980AE696-A248-4266-B090-4C0C164D5B26}" type="presParOf" srcId="{CD31AB2C-E0A1-402C-A815-96ED22F67755}" destId="{E981F0EC-A02F-42DD-88F5-230023BAD542}" srcOrd="7" destOrd="0" presId="urn:microsoft.com/office/officeart/2009/3/layout/OpposingIdea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75B62F6-F4AD-4370-B398-29B45267A7AC}" type="doc">
      <dgm:prSet loTypeId="urn:microsoft.com/office/officeart/2005/8/layout/arrow6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31125E6D-E2DA-4BAC-A1D3-BF951A74BF7A}">
      <dgm:prSet phldrT="[Текст]" custT="1"/>
      <dgm:spPr/>
      <dgm:t>
        <a:bodyPr/>
        <a:lstStyle/>
        <a:p>
          <a:r>
            <a:rPr lang="uk-UA" sz="1800" b="1" dirty="0" smtClean="0">
              <a:solidFill>
                <a:srgbClr val="FF0000"/>
              </a:solidFill>
            </a:rPr>
            <a:t>Відкрита основа </a:t>
          </a:r>
          <a:r>
            <a:rPr lang="uk-UA" sz="1400" b="1" dirty="0" smtClean="0"/>
            <a:t>напр., </a:t>
          </a:r>
          <a:r>
            <a:rPr lang="uk-UA" sz="1400" b="1" i="1" dirty="0" smtClean="0"/>
            <a:t>депо, амплуа, таксі, радіючи, там, скрізь, ра­дісно</a:t>
          </a:r>
          <a:r>
            <a:rPr lang="uk-UA" sz="1400" b="1" dirty="0" smtClean="0"/>
            <a:t>, </a:t>
          </a:r>
          <a:r>
            <a:rPr lang="uk-UA" sz="1400" b="1" i="1" dirty="0" smtClean="0"/>
            <a:t>мовчки</a:t>
          </a:r>
          <a:r>
            <a:rPr lang="uk-UA" sz="1400" b="1" dirty="0" smtClean="0"/>
            <a:t>), або виступають у цій формі без закінчення, н</a:t>
          </a:r>
          <a:r>
            <a:rPr lang="uk-UA" sz="1400" dirty="0" smtClean="0"/>
            <a:t>апр.</a:t>
          </a:r>
          <a:r>
            <a:rPr lang="uk-UA" sz="1400" b="1" dirty="0" smtClean="0"/>
            <a:t> </a:t>
          </a:r>
          <a:r>
            <a:rPr lang="uk-UA" sz="1400" i="1" dirty="0" smtClean="0"/>
            <a:t>ніч, доріг, робіт</a:t>
          </a:r>
          <a:r>
            <a:rPr lang="uk-UA" sz="1400" dirty="0" smtClean="0"/>
            <a:t> і под. </a:t>
          </a:r>
          <a:endParaRPr lang="ru-RU" sz="1400" dirty="0"/>
        </a:p>
      </dgm:t>
    </dgm:pt>
    <dgm:pt modelId="{563C6368-CF27-47DB-9B14-7E3A8B55BEBF}" type="parTrans" cxnId="{D02F5DA5-48AB-4840-A938-E1D3707B00B8}">
      <dgm:prSet/>
      <dgm:spPr/>
      <dgm:t>
        <a:bodyPr/>
        <a:lstStyle/>
        <a:p>
          <a:endParaRPr lang="ru-RU"/>
        </a:p>
      </dgm:t>
    </dgm:pt>
    <dgm:pt modelId="{0D831271-E573-4B80-8AFB-4443E2AD8D88}" type="sibTrans" cxnId="{D02F5DA5-48AB-4840-A938-E1D3707B00B8}">
      <dgm:prSet/>
      <dgm:spPr/>
      <dgm:t>
        <a:bodyPr/>
        <a:lstStyle/>
        <a:p>
          <a:endParaRPr lang="ru-RU"/>
        </a:p>
      </dgm:t>
    </dgm:pt>
    <dgm:pt modelId="{C8BCEE56-3BB6-4458-8B81-ED471A3C4CDE}">
      <dgm:prSet phldrT="[Текст]" custT="1"/>
      <dgm:spPr/>
      <dgm:t>
        <a:bodyPr/>
        <a:lstStyle/>
        <a:p>
          <a:r>
            <a:rPr lang="uk-UA" sz="2000" b="1" dirty="0" smtClean="0">
              <a:solidFill>
                <a:srgbClr val="FF0000"/>
              </a:solidFill>
            </a:rPr>
            <a:t>закриту основу</a:t>
          </a:r>
          <a:r>
            <a:rPr lang="uk-UA" sz="2000" dirty="0" smtClean="0">
              <a:solidFill>
                <a:srgbClr val="FF0000"/>
              </a:solidFill>
            </a:rPr>
            <a:t> </a:t>
          </a:r>
          <a:r>
            <a:rPr lang="uk-UA" sz="1400" b="1" dirty="0" smtClean="0"/>
            <a:t>мають слова, в яких є закінчення: </a:t>
          </a:r>
          <a:r>
            <a:rPr lang="uk-UA" sz="1400" b="1" i="1" dirty="0" err="1" smtClean="0"/>
            <a:t>сонц</a:t>
          </a:r>
          <a:r>
            <a:rPr lang="uk-UA" sz="1400" b="1" i="1" dirty="0" smtClean="0"/>
            <a:t>-е,    вікн-о, хмар-а; </a:t>
          </a:r>
          <a:r>
            <a:rPr lang="uk-UA" sz="1400" b="1" i="1" dirty="0" err="1" smtClean="0"/>
            <a:t>сел</a:t>
          </a:r>
          <a:r>
            <a:rPr lang="uk-UA" sz="1400" b="1" i="1" dirty="0" smtClean="0"/>
            <a:t>-о, </a:t>
          </a:r>
          <a:r>
            <a:rPr lang="uk-UA" sz="1400" b="1" i="1" dirty="0" err="1" smtClean="0"/>
            <a:t>дорог</a:t>
          </a:r>
          <a:r>
            <a:rPr lang="uk-UA" sz="1400" b="1" i="1" dirty="0" smtClean="0"/>
            <a:t>-а, робітник-</a:t>
          </a:r>
          <a:r>
            <a:rPr lang="uk-UA" sz="1400" b="1" i="1" dirty="0" err="1" smtClean="0"/>
            <a:t>ом</a:t>
          </a:r>
          <a:r>
            <a:rPr lang="uk-UA" sz="1400" b="1" i="1" dirty="0" smtClean="0"/>
            <a:t>, брат-</a:t>
          </a:r>
          <a:r>
            <a:rPr lang="uk-UA" sz="1400" b="1" i="1" dirty="0" err="1" smtClean="0"/>
            <a:t>ом</a:t>
          </a:r>
          <a:r>
            <a:rPr lang="uk-UA" sz="1400" b="1" i="1" dirty="0" smtClean="0"/>
            <a:t>; </a:t>
          </a:r>
          <a:r>
            <a:rPr lang="uk-UA" sz="1400" b="1" i="1" dirty="0" err="1" smtClean="0"/>
            <a:t>пиш</a:t>
          </a:r>
          <a:r>
            <a:rPr lang="uk-UA" sz="1400" b="1" i="1" dirty="0" smtClean="0"/>
            <a:t>-у</a:t>
          </a:r>
          <a:r>
            <a:rPr lang="uk-UA" sz="1400" b="1" dirty="0" smtClean="0"/>
            <a:t>, а також </a:t>
          </a:r>
          <a:r>
            <a:rPr lang="uk-UA" sz="1400" b="1" i="1" dirty="0" smtClean="0"/>
            <a:t>писати</a:t>
          </a:r>
          <a:r>
            <a:rPr lang="uk-UA" sz="1400" b="1" dirty="0" smtClean="0"/>
            <a:t>, </a:t>
          </a:r>
          <a:r>
            <a:rPr lang="uk-UA" sz="1400" b="1" i="1" dirty="0" smtClean="0"/>
            <a:t>радіти</a:t>
          </a:r>
          <a:r>
            <a:rPr lang="uk-UA" sz="1400" b="1" dirty="0" smtClean="0"/>
            <a:t> та ін.</a:t>
          </a:r>
          <a:endParaRPr lang="ru-RU" sz="1400" b="1" dirty="0"/>
        </a:p>
      </dgm:t>
    </dgm:pt>
    <dgm:pt modelId="{C3D54680-BD31-47FA-B326-DA1B754E68E5}" type="parTrans" cxnId="{747FC1A8-5BE8-4DD3-B3A0-7B1750F03CAE}">
      <dgm:prSet/>
      <dgm:spPr/>
      <dgm:t>
        <a:bodyPr/>
        <a:lstStyle/>
        <a:p>
          <a:endParaRPr lang="ru-RU"/>
        </a:p>
      </dgm:t>
    </dgm:pt>
    <dgm:pt modelId="{568FD66B-0531-4481-B8A3-1DF094495D1E}" type="sibTrans" cxnId="{747FC1A8-5BE8-4DD3-B3A0-7B1750F03CAE}">
      <dgm:prSet/>
      <dgm:spPr/>
      <dgm:t>
        <a:bodyPr/>
        <a:lstStyle/>
        <a:p>
          <a:endParaRPr lang="ru-RU"/>
        </a:p>
      </dgm:t>
    </dgm:pt>
    <dgm:pt modelId="{220FAC3F-21EB-4879-877E-2E432562AAEF}">
      <dgm:prSet phldrT="[Текст]"/>
      <dgm:spPr/>
      <dgm:t>
        <a:bodyPr/>
        <a:lstStyle/>
        <a:p>
          <a:r>
            <a:rPr lang="uk-UA" sz="1100" dirty="0" smtClean="0">
              <a:solidFill>
                <a:schemeClr val="bg1"/>
              </a:solidFill>
            </a:rPr>
            <a:t>слова, у яких або взагалі не може бути закін­чення (є незмінними, </a:t>
          </a:r>
          <a:endParaRPr lang="ru-RU" sz="1100" dirty="0">
            <a:solidFill>
              <a:schemeClr val="bg1"/>
            </a:solidFill>
          </a:endParaRPr>
        </a:p>
      </dgm:t>
    </dgm:pt>
    <dgm:pt modelId="{5AF64648-BF6F-4130-9D49-136461C6D6D9}" type="parTrans" cxnId="{CBAA89F3-727B-43B2-8E3E-ED6E4447F36D}">
      <dgm:prSet/>
      <dgm:spPr/>
      <dgm:t>
        <a:bodyPr/>
        <a:lstStyle/>
        <a:p>
          <a:endParaRPr lang="ru-RU"/>
        </a:p>
      </dgm:t>
    </dgm:pt>
    <dgm:pt modelId="{F8D3EBFA-F07D-4AEE-BBBD-541FCA6D52F5}" type="sibTrans" cxnId="{CBAA89F3-727B-43B2-8E3E-ED6E4447F36D}">
      <dgm:prSet/>
      <dgm:spPr/>
      <dgm:t>
        <a:bodyPr/>
        <a:lstStyle/>
        <a:p>
          <a:endParaRPr lang="ru-RU"/>
        </a:p>
      </dgm:t>
    </dgm:pt>
    <dgm:pt modelId="{7255C144-CCB2-4669-A477-81FDC674F867}">
      <dgm:prSet phldrT="[Текст]"/>
      <dgm:spPr/>
      <dgm:t>
        <a:bodyPr/>
        <a:lstStyle/>
        <a:p>
          <a:r>
            <a:rPr lang="uk-UA" sz="1100" i="1" dirty="0" smtClean="0">
              <a:solidFill>
                <a:schemeClr val="bg1"/>
              </a:solidFill>
            </a:rPr>
            <a:t>депо, амплуа, таксі, радіючи, там, скрізь, ра­дісно</a:t>
          </a:r>
          <a:r>
            <a:rPr lang="uk-UA" sz="1100" dirty="0" smtClean="0">
              <a:solidFill>
                <a:schemeClr val="bg1"/>
              </a:solidFill>
            </a:rPr>
            <a:t>, </a:t>
          </a:r>
          <a:r>
            <a:rPr lang="uk-UA" sz="1100" i="1" dirty="0" smtClean="0">
              <a:solidFill>
                <a:schemeClr val="bg1"/>
              </a:solidFill>
            </a:rPr>
            <a:t>мовчки</a:t>
          </a:r>
          <a:r>
            <a:rPr lang="uk-UA" sz="1100" dirty="0" smtClean="0">
              <a:solidFill>
                <a:schemeClr val="bg1"/>
              </a:solidFill>
            </a:rPr>
            <a:t>), або виступають у цій формі без закінчення, напр.</a:t>
          </a:r>
          <a:r>
            <a:rPr lang="uk-UA" sz="1100" b="1" dirty="0" smtClean="0">
              <a:solidFill>
                <a:schemeClr val="bg1"/>
              </a:solidFill>
            </a:rPr>
            <a:t> </a:t>
          </a:r>
          <a:r>
            <a:rPr lang="uk-UA" sz="1100" i="1" dirty="0" smtClean="0">
              <a:solidFill>
                <a:schemeClr val="bg1"/>
              </a:solidFill>
            </a:rPr>
            <a:t>ніч, доріг, робіт</a:t>
          </a:r>
          <a:r>
            <a:rPr lang="uk-UA" sz="1100" dirty="0" smtClean="0">
              <a:solidFill>
                <a:schemeClr val="bg1"/>
              </a:solidFill>
            </a:rPr>
            <a:t> і под. </a:t>
          </a:r>
          <a:endParaRPr lang="ru-RU" sz="1100" dirty="0">
            <a:solidFill>
              <a:schemeClr val="bg1"/>
            </a:solidFill>
          </a:endParaRPr>
        </a:p>
      </dgm:t>
    </dgm:pt>
    <dgm:pt modelId="{6DEE1872-7DCF-446B-A6F8-260BDA3C8FA5}" type="parTrans" cxnId="{92533541-B2AA-49B1-8DA7-BC644EF6BD18}">
      <dgm:prSet/>
      <dgm:spPr/>
      <dgm:t>
        <a:bodyPr/>
        <a:lstStyle/>
        <a:p>
          <a:endParaRPr lang="ru-RU"/>
        </a:p>
      </dgm:t>
    </dgm:pt>
    <dgm:pt modelId="{D8234FB7-67D5-47E5-BD0D-5E234F2A8FD6}" type="sibTrans" cxnId="{92533541-B2AA-49B1-8DA7-BC644EF6BD18}">
      <dgm:prSet/>
      <dgm:spPr/>
      <dgm:t>
        <a:bodyPr/>
        <a:lstStyle/>
        <a:p>
          <a:endParaRPr lang="ru-RU"/>
        </a:p>
      </dgm:t>
    </dgm:pt>
    <dgm:pt modelId="{52101019-A3DD-4BB6-B6C5-280258C182B0}" type="pres">
      <dgm:prSet presAssocID="{875B62F6-F4AD-4370-B398-29B45267A7AC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E54BEF9-A86F-4F10-9933-5B569863A65A}" type="pres">
      <dgm:prSet presAssocID="{875B62F6-F4AD-4370-B398-29B45267A7AC}" presName="ribbon" presStyleLbl="node1" presStyleIdx="0" presStyleCnt="1" custScaleY="131848" custLinFactNeighborX="370" custLinFactNeighborY="11090"/>
      <dgm:spPr/>
    </dgm:pt>
    <dgm:pt modelId="{5C5F0277-23D4-48A6-82D5-94B930A513D2}" type="pres">
      <dgm:prSet presAssocID="{875B62F6-F4AD-4370-B398-29B45267A7AC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2C31BF-CF91-4263-A6D4-6EDCB2040A79}" type="pres">
      <dgm:prSet presAssocID="{875B62F6-F4AD-4370-B398-29B45267A7AC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47FC1A8-5BE8-4DD3-B3A0-7B1750F03CAE}" srcId="{875B62F6-F4AD-4370-B398-29B45267A7AC}" destId="{C8BCEE56-3BB6-4458-8B81-ED471A3C4CDE}" srcOrd="1" destOrd="0" parTransId="{C3D54680-BD31-47FA-B326-DA1B754E68E5}" sibTransId="{568FD66B-0531-4481-B8A3-1DF094495D1E}"/>
    <dgm:cxn modelId="{2FD603FE-520F-486F-A020-EA66A28C6A5C}" type="presOf" srcId="{7255C144-CCB2-4669-A477-81FDC674F867}" destId="{5C5F0277-23D4-48A6-82D5-94B930A513D2}" srcOrd="0" destOrd="2" presId="urn:microsoft.com/office/officeart/2005/8/layout/arrow6"/>
    <dgm:cxn modelId="{C3888B64-5B2A-459C-8EC4-367B370ABF77}" type="presOf" srcId="{220FAC3F-21EB-4879-877E-2E432562AAEF}" destId="{5C5F0277-23D4-48A6-82D5-94B930A513D2}" srcOrd="0" destOrd="1" presId="urn:microsoft.com/office/officeart/2005/8/layout/arrow6"/>
    <dgm:cxn modelId="{F92BF8EE-4EA7-4FBF-BEF7-E42C1D183AF2}" type="presOf" srcId="{875B62F6-F4AD-4370-B398-29B45267A7AC}" destId="{52101019-A3DD-4BB6-B6C5-280258C182B0}" srcOrd="0" destOrd="0" presId="urn:microsoft.com/office/officeart/2005/8/layout/arrow6"/>
    <dgm:cxn modelId="{D55802C7-BBD5-4D91-8966-470B24ED1CF8}" type="presOf" srcId="{31125E6D-E2DA-4BAC-A1D3-BF951A74BF7A}" destId="{5C5F0277-23D4-48A6-82D5-94B930A513D2}" srcOrd="0" destOrd="0" presId="urn:microsoft.com/office/officeart/2005/8/layout/arrow6"/>
    <dgm:cxn modelId="{CBAA89F3-727B-43B2-8E3E-ED6E4447F36D}" srcId="{31125E6D-E2DA-4BAC-A1D3-BF951A74BF7A}" destId="{220FAC3F-21EB-4879-877E-2E432562AAEF}" srcOrd="0" destOrd="0" parTransId="{5AF64648-BF6F-4130-9D49-136461C6D6D9}" sibTransId="{F8D3EBFA-F07D-4AEE-BBBD-541FCA6D52F5}"/>
    <dgm:cxn modelId="{92533541-B2AA-49B1-8DA7-BC644EF6BD18}" srcId="{31125E6D-E2DA-4BAC-A1D3-BF951A74BF7A}" destId="{7255C144-CCB2-4669-A477-81FDC674F867}" srcOrd="1" destOrd="0" parTransId="{6DEE1872-7DCF-446B-A6F8-260BDA3C8FA5}" sibTransId="{D8234FB7-67D5-47E5-BD0D-5E234F2A8FD6}"/>
    <dgm:cxn modelId="{262BEE27-CCD3-4798-BA48-97773B8F6704}" type="presOf" srcId="{C8BCEE56-3BB6-4458-8B81-ED471A3C4CDE}" destId="{C62C31BF-CF91-4263-A6D4-6EDCB2040A79}" srcOrd="0" destOrd="0" presId="urn:microsoft.com/office/officeart/2005/8/layout/arrow6"/>
    <dgm:cxn modelId="{D02F5DA5-48AB-4840-A938-E1D3707B00B8}" srcId="{875B62F6-F4AD-4370-B398-29B45267A7AC}" destId="{31125E6D-E2DA-4BAC-A1D3-BF951A74BF7A}" srcOrd="0" destOrd="0" parTransId="{563C6368-CF27-47DB-9B14-7E3A8B55BEBF}" sibTransId="{0D831271-E573-4B80-8AFB-4443E2AD8D88}"/>
    <dgm:cxn modelId="{D4C38C09-E41E-491C-9647-6145232DF682}" type="presParOf" srcId="{52101019-A3DD-4BB6-B6C5-280258C182B0}" destId="{5E54BEF9-A86F-4F10-9933-5B569863A65A}" srcOrd="0" destOrd="0" presId="urn:microsoft.com/office/officeart/2005/8/layout/arrow6"/>
    <dgm:cxn modelId="{B8340E4F-C84F-4EC7-A265-39FC84FE3905}" type="presParOf" srcId="{52101019-A3DD-4BB6-B6C5-280258C182B0}" destId="{5C5F0277-23D4-48A6-82D5-94B930A513D2}" srcOrd="1" destOrd="0" presId="urn:microsoft.com/office/officeart/2005/8/layout/arrow6"/>
    <dgm:cxn modelId="{EE74FC11-5447-4E3A-AE82-F410D13609E4}" type="presParOf" srcId="{52101019-A3DD-4BB6-B6C5-280258C182B0}" destId="{C62C31BF-CF91-4263-A6D4-6EDCB2040A79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10D8A47-7679-444A-968E-35CE0315B6D5}" type="doc">
      <dgm:prSet loTypeId="urn:microsoft.com/office/officeart/2009/3/layout/OpposingIdeas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1E592C7B-DEFF-4312-879B-AFBA9A9BB23D}">
      <dgm:prSet phldrT="[Текст]"/>
      <dgm:spPr/>
      <dgm:t>
        <a:bodyPr/>
        <a:lstStyle/>
        <a:p>
          <a:r>
            <a:rPr lang="uk-UA" b="1" dirty="0" smtClean="0">
              <a:solidFill>
                <a:srgbClr val="FF0000"/>
              </a:solidFill>
            </a:rPr>
            <a:t>первинні (</a:t>
          </a:r>
          <a:r>
            <a:rPr lang="uk-UA" b="1" dirty="0" err="1" smtClean="0">
              <a:solidFill>
                <a:srgbClr val="FF0000"/>
              </a:solidFill>
            </a:rPr>
            <a:t>непохідні,базисні</a:t>
          </a:r>
          <a:r>
            <a:rPr lang="uk-UA" b="1" dirty="0" smtClean="0">
              <a:solidFill>
                <a:srgbClr val="FF0000"/>
              </a:solidFill>
            </a:rPr>
            <a:t>) </a:t>
          </a:r>
          <a:endParaRPr lang="ru-RU" dirty="0">
            <a:solidFill>
              <a:srgbClr val="FF0000"/>
            </a:solidFill>
          </a:endParaRPr>
        </a:p>
      </dgm:t>
    </dgm:pt>
    <dgm:pt modelId="{D27395B4-2915-407C-BCB6-116CB25DBB91}" type="parTrans" cxnId="{F57F8EF4-F5DB-4C17-B57E-E68223867BAF}">
      <dgm:prSet/>
      <dgm:spPr/>
      <dgm:t>
        <a:bodyPr/>
        <a:lstStyle/>
        <a:p>
          <a:endParaRPr lang="ru-RU"/>
        </a:p>
      </dgm:t>
    </dgm:pt>
    <dgm:pt modelId="{C11A6347-5C0A-411A-B29D-22DF6AC13F92}" type="sibTrans" cxnId="{F57F8EF4-F5DB-4C17-B57E-E68223867BAF}">
      <dgm:prSet/>
      <dgm:spPr/>
      <dgm:t>
        <a:bodyPr/>
        <a:lstStyle/>
        <a:p>
          <a:endParaRPr lang="ru-RU"/>
        </a:p>
      </dgm:t>
    </dgm:pt>
    <dgm:pt modelId="{CABCA35F-2FE5-49E4-8CA5-7CEDBCDA41AB}">
      <dgm:prSet phldrT="[Текст]"/>
      <dgm:spPr/>
      <dgm:t>
        <a:bodyPr/>
        <a:lstStyle/>
        <a:p>
          <a:r>
            <a:rPr lang="uk-UA" b="1" dirty="0" smtClean="0">
              <a:solidFill>
                <a:srgbClr val="FF0000"/>
              </a:solidFill>
            </a:rPr>
            <a:t> вторинні (похідні, вивідні)</a:t>
          </a:r>
          <a:endParaRPr lang="ru-RU" dirty="0">
            <a:solidFill>
              <a:srgbClr val="FF0000"/>
            </a:solidFill>
          </a:endParaRPr>
        </a:p>
      </dgm:t>
    </dgm:pt>
    <dgm:pt modelId="{CA645050-9090-433F-BEC4-2A2ADFFC04D5}" type="parTrans" cxnId="{DFC84698-AC43-4AA1-B5EB-7EB62FE09BEA}">
      <dgm:prSet/>
      <dgm:spPr/>
      <dgm:t>
        <a:bodyPr/>
        <a:lstStyle/>
        <a:p>
          <a:endParaRPr lang="ru-RU"/>
        </a:p>
      </dgm:t>
    </dgm:pt>
    <dgm:pt modelId="{4BFF5C7B-1F27-4E7E-A5EA-6F84FB49A06A}" type="sibTrans" cxnId="{DFC84698-AC43-4AA1-B5EB-7EB62FE09BEA}">
      <dgm:prSet/>
      <dgm:spPr/>
      <dgm:t>
        <a:bodyPr/>
        <a:lstStyle/>
        <a:p>
          <a:endParaRPr lang="ru-RU"/>
        </a:p>
      </dgm:t>
    </dgm:pt>
    <dgm:pt modelId="{9821AC7D-D7CB-41C9-A815-24790144BBE7}">
      <dgm:prSet phldrT="[Текст]"/>
      <dgm:spPr/>
      <dgm:t>
        <a:bodyPr/>
        <a:lstStyle/>
        <a:p>
          <a:r>
            <a:rPr lang="uk-UA" i="1" dirty="0" err="1" smtClean="0">
              <a:solidFill>
                <a:schemeClr val="tx1"/>
              </a:solidFill>
            </a:rPr>
            <a:t>рученьк</a:t>
          </a:r>
          <a:r>
            <a:rPr lang="uk-UA" i="1" dirty="0" smtClean="0">
              <a:solidFill>
                <a:schemeClr val="tx1"/>
              </a:solidFill>
            </a:rPr>
            <a:t>(а), </a:t>
          </a:r>
          <a:r>
            <a:rPr lang="uk-UA" i="1" dirty="0" err="1" smtClean="0">
              <a:solidFill>
                <a:schemeClr val="tx1"/>
              </a:solidFill>
            </a:rPr>
            <a:t>біляв</a:t>
          </a:r>
          <a:r>
            <a:rPr lang="uk-UA" i="1" dirty="0" smtClean="0">
              <a:solidFill>
                <a:schemeClr val="tx1"/>
              </a:solidFill>
            </a:rPr>
            <a:t>(</a:t>
          </a:r>
          <a:r>
            <a:rPr lang="uk-UA" i="1" dirty="0" err="1" smtClean="0">
              <a:solidFill>
                <a:schemeClr val="tx1"/>
              </a:solidFill>
            </a:rPr>
            <a:t>ий</a:t>
          </a:r>
          <a:r>
            <a:rPr lang="uk-UA" i="1" dirty="0" smtClean="0">
              <a:solidFill>
                <a:schemeClr val="tx1"/>
              </a:solidFill>
            </a:rPr>
            <a:t>), </a:t>
          </a:r>
          <a:r>
            <a:rPr lang="uk-UA" i="1" dirty="0" err="1" smtClean="0">
              <a:solidFill>
                <a:schemeClr val="tx1"/>
              </a:solidFill>
            </a:rPr>
            <a:t>принес</a:t>
          </a:r>
          <a:r>
            <a:rPr lang="uk-UA" i="1" dirty="0" smtClean="0">
              <a:solidFill>
                <a:schemeClr val="tx1"/>
              </a:solidFill>
            </a:rPr>
            <a:t>(ти), </a:t>
          </a:r>
          <a:r>
            <a:rPr lang="uk-UA" i="1" dirty="0" err="1" smtClean="0">
              <a:solidFill>
                <a:schemeClr val="tx1"/>
              </a:solidFill>
            </a:rPr>
            <a:t>принесен</a:t>
          </a:r>
          <a:r>
            <a:rPr lang="uk-UA" i="1" dirty="0" smtClean="0">
              <a:solidFill>
                <a:schemeClr val="tx1"/>
              </a:solidFill>
            </a:rPr>
            <a:t>(</a:t>
          </a:r>
          <a:r>
            <a:rPr lang="uk-UA" i="1" dirty="0" err="1" smtClean="0">
              <a:solidFill>
                <a:schemeClr val="tx1"/>
              </a:solidFill>
            </a:rPr>
            <a:t>ий</a:t>
          </a:r>
          <a:r>
            <a:rPr lang="uk-UA" i="1" dirty="0" smtClean="0">
              <a:solidFill>
                <a:schemeClr val="tx1"/>
              </a:solidFill>
            </a:rPr>
            <a:t>).</a:t>
          </a:r>
          <a:endParaRPr lang="ru-RU" dirty="0">
            <a:solidFill>
              <a:schemeClr val="tx1"/>
            </a:solidFill>
          </a:endParaRPr>
        </a:p>
      </dgm:t>
    </dgm:pt>
    <dgm:pt modelId="{C90C42F9-058E-4BB5-8396-32673EA02CAD}" type="parTrans" cxnId="{2A94643D-DC16-444F-BCB4-54BC2A1B5CAA}">
      <dgm:prSet/>
      <dgm:spPr/>
      <dgm:t>
        <a:bodyPr/>
        <a:lstStyle/>
        <a:p>
          <a:endParaRPr lang="ru-RU"/>
        </a:p>
      </dgm:t>
    </dgm:pt>
    <dgm:pt modelId="{5474C502-866B-469B-8669-9FD3D9D91E3F}" type="sibTrans" cxnId="{2A94643D-DC16-444F-BCB4-54BC2A1B5CAA}">
      <dgm:prSet/>
      <dgm:spPr/>
      <dgm:t>
        <a:bodyPr/>
        <a:lstStyle/>
        <a:p>
          <a:endParaRPr lang="ru-RU"/>
        </a:p>
      </dgm:t>
    </dgm:pt>
    <dgm:pt modelId="{59D14A44-7F03-4B1C-A31C-5BF008920629}">
      <dgm:prSet phldrT="[Текст]"/>
      <dgm:spPr/>
      <dgm:t>
        <a:bodyPr/>
        <a:lstStyle/>
        <a:p>
          <a:r>
            <a:rPr lang="uk-UA" i="1" dirty="0" smtClean="0">
              <a:solidFill>
                <a:schemeClr val="tx1"/>
              </a:solidFill>
            </a:rPr>
            <a:t>дім-, рук(а), </a:t>
          </a:r>
          <a:r>
            <a:rPr lang="uk-UA" i="1" dirty="0" err="1" smtClean="0">
              <a:solidFill>
                <a:schemeClr val="tx1"/>
              </a:solidFill>
            </a:rPr>
            <a:t>біл</a:t>
          </a:r>
          <a:r>
            <a:rPr lang="uk-UA" i="1" dirty="0" smtClean="0">
              <a:solidFill>
                <a:schemeClr val="tx1"/>
              </a:solidFill>
            </a:rPr>
            <a:t>(</a:t>
          </a:r>
          <a:r>
            <a:rPr lang="uk-UA" i="1" dirty="0" err="1" smtClean="0">
              <a:solidFill>
                <a:schemeClr val="tx1"/>
              </a:solidFill>
            </a:rPr>
            <a:t>ий</a:t>
          </a:r>
          <a:r>
            <a:rPr lang="uk-UA" i="1" dirty="0" smtClean="0">
              <a:solidFill>
                <a:schemeClr val="tx1"/>
              </a:solidFill>
            </a:rPr>
            <a:t>), </a:t>
          </a:r>
          <a:r>
            <a:rPr lang="uk-UA" i="1" dirty="0" err="1" smtClean="0">
              <a:solidFill>
                <a:schemeClr val="tx1"/>
              </a:solidFill>
            </a:rPr>
            <a:t>нес</a:t>
          </a:r>
          <a:r>
            <a:rPr lang="uk-UA" i="1" dirty="0" smtClean="0">
              <a:solidFill>
                <a:schemeClr val="tx1"/>
              </a:solidFill>
            </a:rPr>
            <a:t>(ти).</a:t>
          </a:r>
          <a:endParaRPr lang="ru-RU" dirty="0">
            <a:solidFill>
              <a:schemeClr val="tx1"/>
            </a:solidFill>
          </a:endParaRPr>
        </a:p>
      </dgm:t>
    </dgm:pt>
    <dgm:pt modelId="{4BA98136-5D12-4CC1-96D6-82EB4361A36E}" type="parTrans" cxnId="{7463F6F2-56AB-4E07-881F-5C47EA692741}">
      <dgm:prSet/>
      <dgm:spPr/>
    </dgm:pt>
    <dgm:pt modelId="{8602B2D1-0DDF-4405-9534-E996C2DB0F7F}" type="sibTrans" cxnId="{7463F6F2-56AB-4E07-881F-5C47EA692741}">
      <dgm:prSet/>
      <dgm:spPr/>
    </dgm:pt>
    <dgm:pt modelId="{D2CEC187-62E9-47A7-84D1-195C4DFEC74F}" type="pres">
      <dgm:prSet presAssocID="{310D8A47-7679-444A-968E-35CE0315B6D5}" presName="Name0" presStyleCnt="0">
        <dgm:presLayoutVars>
          <dgm:chMax val="2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B4E1352-9145-454A-879B-DE4959F69531}" type="pres">
      <dgm:prSet presAssocID="{310D8A47-7679-444A-968E-35CE0315B6D5}" presName="Background" presStyleLbl="node1" presStyleIdx="0" presStyleCnt="1"/>
      <dgm:spPr/>
    </dgm:pt>
    <dgm:pt modelId="{601799F5-BAC0-4334-9383-274D39F7AB17}" type="pres">
      <dgm:prSet presAssocID="{310D8A47-7679-444A-968E-35CE0315B6D5}" presName="Divider" presStyleLbl="callout" presStyleIdx="0" presStyleCnt="1"/>
      <dgm:spPr/>
    </dgm:pt>
    <dgm:pt modelId="{349EB50E-1C2A-4620-960D-6B536E0FF0C7}" type="pres">
      <dgm:prSet presAssocID="{310D8A47-7679-444A-968E-35CE0315B6D5}" presName="ChildText1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7494E2-EFFA-4B32-BA56-12A04B452BBA}" type="pres">
      <dgm:prSet presAssocID="{310D8A47-7679-444A-968E-35CE0315B6D5}" presName="ChildText2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B293AB-EE90-4032-8263-E94C99BAA9F9}" type="pres">
      <dgm:prSet presAssocID="{310D8A47-7679-444A-968E-35CE0315B6D5}" presName="ParentText1" presStyleLbl="revTx" presStyleIdx="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ru-RU"/>
        </a:p>
      </dgm:t>
    </dgm:pt>
    <dgm:pt modelId="{9F141E01-C8B9-4DB1-AC51-A5898491C9F4}" type="pres">
      <dgm:prSet presAssocID="{310D8A47-7679-444A-968E-35CE0315B6D5}" presName="ParentShape1" presStyleLbl="alignImgPlace1" presStyleIdx="0" presStyleCnt="2">
        <dgm:presLayoutVars/>
      </dgm:prSet>
      <dgm:spPr/>
      <dgm:t>
        <a:bodyPr/>
        <a:lstStyle/>
        <a:p>
          <a:endParaRPr lang="ru-RU"/>
        </a:p>
      </dgm:t>
    </dgm:pt>
    <dgm:pt modelId="{9CEDE286-A2F3-4128-ACC3-142D1B342BE5}" type="pres">
      <dgm:prSet presAssocID="{310D8A47-7679-444A-968E-35CE0315B6D5}" presName="ParentText2" presStyleLbl="revTx" presStyleIdx="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ru-RU"/>
        </a:p>
      </dgm:t>
    </dgm:pt>
    <dgm:pt modelId="{0ECC301D-78A3-48D5-84C5-B58276EDC588}" type="pres">
      <dgm:prSet presAssocID="{310D8A47-7679-444A-968E-35CE0315B6D5}" presName="ParentShape2" presStyleLbl="alignImgPlace1" presStyleIdx="1" presStyleCnt="2">
        <dgm:presLayoutVars/>
      </dgm:prSet>
      <dgm:spPr/>
      <dgm:t>
        <a:bodyPr/>
        <a:lstStyle/>
        <a:p>
          <a:endParaRPr lang="ru-RU"/>
        </a:p>
      </dgm:t>
    </dgm:pt>
  </dgm:ptLst>
  <dgm:cxnLst>
    <dgm:cxn modelId="{03568BA9-D3B5-4196-8C29-5600AE86B9E8}" type="presOf" srcId="{CABCA35F-2FE5-49E4-8CA5-7CEDBCDA41AB}" destId="{0ECC301D-78A3-48D5-84C5-B58276EDC588}" srcOrd="1" destOrd="0" presId="urn:microsoft.com/office/officeart/2009/3/layout/OpposingIdeas"/>
    <dgm:cxn modelId="{7463F6F2-56AB-4E07-881F-5C47EA692741}" srcId="{1E592C7B-DEFF-4312-879B-AFBA9A9BB23D}" destId="{59D14A44-7F03-4B1C-A31C-5BF008920629}" srcOrd="0" destOrd="0" parTransId="{4BA98136-5D12-4CC1-96D6-82EB4361A36E}" sibTransId="{8602B2D1-0DDF-4405-9534-E996C2DB0F7F}"/>
    <dgm:cxn modelId="{F57F8EF4-F5DB-4C17-B57E-E68223867BAF}" srcId="{310D8A47-7679-444A-968E-35CE0315B6D5}" destId="{1E592C7B-DEFF-4312-879B-AFBA9A9BB23D}" srcOrd="0" destOrd="0" parTransId="{D27395B4-2915-407C-BCB6-116CB25DBB91}" sibTransId="{C11A6347-5C0A-411A-B29D-22DF6AC13F92}"/>
    <dgm:cxn modelId="{DFC84698-AC43-4AA1-B5EB-7EB62FE09BEA}" srcId="{310D8A47-7679-444A-968E-35CE0315B6D5}" destId="{CABCA35F-2FE5-49E4-8CA5-7CEDBCDA41AB}" srcOrd="1" destOrd="0" parTransId="{CA645050-9090-433F-BEC4-2A2ADFFC04D5}" sibTransId="{4BFF5C7B-1F27-4E7E-A5EA-6F84FB49A06A}"/>
    <dgm:cxn modelId="{2A94643D-DC16-444F-BCB4-54BC2A1B5CAA}" srcId="{CABCA35F-2FE5-49E4-8CA5-7CEDBCDA41AB}" destId="{9821AC7D-D7CB-41C9-A815-24790144BBE7}" srcOrd="0" destOrd="0" parTransId="{C90C42F9-058E-4BB5-8396-32673EA02CAD}" sibTransId="{5474C502-866B-469B-8669-9FD3D9D91E3F}"/>
    <dgm:cxn modelId="{912AF64D-46D4-4039-ACCC-8F51ADD50652}" type="presOf" srcId="{9821AC7D-D7CB-41C9-A815-24790144BBE7}" destId="{307494E2-EFFA-4B32-BA56-12A04B452BBA}" srcOrd="0" destOrd="0" presId="urn:microsoft.com/office/officeart/2009/3/layout/OpposingIdeas"/>
    <dgm:cxn modelId="{424533D3-4AF3-48D9-BBBD-462623978F1B}" type="presOf" srcId="{CABCA35F-2FE5-49E4-8CA5-7CEDBCDA41AB}" destId="{9CEDE286-A2F3-4128-ACC3-142D1B342BE5}" srcOrd="0" destOrd="0" presId="urn:microsoft.com/office/officeart/2009/3/layout/OpposingIdeas"/>
    <dgm:cxn modelId="{18E3BA9D-DFB4-48B9-8D31-F4E6D26D2F71}" type="presOf" srcId="{1E592C7B-DEFF-4312-879B-AFBA9A9BB23D}" destId="{9F141E01-C8B9-4DB1-AC51-A5898491C9F4}" srcOrd="1" destOrd="0" presId="urn:microsoft.com/office/officeart/2009/3/layout/OpposingIdeas"/>
    <dgm:cxn modelId="{95399A25-5FA9-48E9-AD4E-CEE64AC7961C}" type="presOf" srcId="{1E592C7B-DEFF-4312-879B-AFBA9A9BB23D}" destId="{23B293AB-EE90-4032-8263-E94C99BAA9F9}" srcOrd="0" destOrd="0" presId="urn:microsoft.com/office/officeart/2009/3/layout/OpposingIdeas"/>
    <dgm:cxn modelId="{D269D7BD-3C24-4A28-8643-2BEF93E6EE1B}" type="presOf" srcId="{59D14A44-7F03-4B1C-A31C-5BF008920629}" destId="{349EB50E-1C2A-4620-960D-6B536E0FF0C7}" srcOrd="0" destOrd="0" presId="urn:microsoft.com/office/officeart/2009/3/layout/OpposingIdeas"/>
    <dgm:cxn modelId="{2B675FC6-0735-425B-B571-9A543034D74F}" type="presOf" srcId="{310D8A47-7679-444A-968E-35CE0315B6D5}" destId="{D2CEC187-62E9-47A7-84D1-195C4DFEC74F}" srcOrd="0" destOrd="0" presId="urn:microsoft.com/office/officeart/2009/3/layout/OpposingIdeas"/>
    <dgm:cxn modelId="{34703B4C-1B7D-4831-B948-5FB8BD0C221F}" type="presParOf" srcId="{D2CEC187-62E9-47A7-84D1-195C4DFEC74F}" destId="{1B4E1352-9145-454A-879B-DE4959F69531}" srcOrd="0" destOrd="0" presId="urn:microsoft.com/office/officeart/2009/3/layout/OpposingIdeas"/>
    <dgm:cxn modelId="{C6AD7252-A346-4AEE-81F5-37C4C822F7E7}" type="presParOf" srcId="{D2CEC187-62E9-47A7-84D1-195C4DFEC74F}" destId="{601799F5-BAC0-4334-9383-274D39F7AB17}" srcOrd="1" destOrd="0" presId="urn:microsoft.com/office/officeart/2009/3/layout/OpposingIdeas"/>
    <dgm:cxn modelId="{FB7E38F0-9DC4-4B62-8945-394DBAF5EEF8}" type="presParOf" srcId="{D2CEC187-62E9-47A7-84D1-195C4DFEC74F}" destId="{349EB50E-1C2A-4620-960D-6B536E0FF0C7}" srcOrd="2" destOrd="0" presId="urn:microsoft.com/office/officeart/2009/3/layout/OpposingIdeas"/>
    <dgm:cxn modelId="{3E0C7512-5A61-4756-9489-50EF9F2F5684}" type="presParOf" srcId="{D2CEC187-62E9-47A7-84D1-195C4DFEC74F}" destId="{307494E2-EFFA-4B32-BA56-12A04B452BBA}" srcOrd="3" destOrd="0" presId="urn:microsoft.com/office/officeart/2009/3/layout/OpposingIdeas"/>
    <dgm:cxn modelId="{EE9E8C75-E4F2-4A99-AF1F-AEACEA0EF2AF}" type="presParOf" srcId="{D2CEC187-62E9-47A7-84D1-195C4DFEC74F}" destId="{23B293AB-EE90-4032-8263-E94C99BAA9F9}" srcOrd="4" destOrd="0" presId="urn:microsoft.com/office/officeart/2009/3/layout/OpposingIdeas"/>
    <dgm:cxn modelId="{191332FB-7604-40AD-A9F5-DCC521565A05}" type="presParOf" srcId="{D2CEC187-62E9-47A7-84D1-195C4DFEC74F}" destId="{9F141E01-C8B9-4DB1-AC51-A5898491C9F4}" srcOrd="5" destOrd="0" presId="urn:microsoft.com/office/officeart/2009/3/layout/OpposingIdeas"/>
    <dgm:cxn modelId="{13822343-52F0-4FD7-83BF-2468C1DAEDAE}" type="presParOf" srcId="{D2CEC187-62E9-47A7-84D1-195C4DFEC74F}" destId="{9CEDE286-A2F3-4128-ACC3-142D1B342BE5}" srcOrd="6" destOrd="0" presId="urn:microsoft.com/office/officeart/2009/3/layout/OpposingIdeas"/>
    <dgm:cxn modelId="{8EC5915D-2C70-47D8-BDE6-722F06E1691C}" type="presParOf" srcId="{D2CEC187-62E9-47A7-84D1-195C4DFEC74F}" destId="{0ECC301D-78A3-48D5-84C5-B58276EDC588}" srcOrd="7" destOrd="0" presId="urn:microsoft.com/office/officeart/2009/3/layout/OpposingIdea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CD762A-4201-4509-92FA-D3E4F97C8DA7}">
      <dsp:nvSpPr>
        <dsp:cNvPr id="0" name=""/>
        <dsp:cNvSpPr/>
      </dsp:nvSpPr>
      <dsp:spPr>
        <a:xfrm>
          <a:off x="2872465" y="2728735"/>
          <a:ext cx="678891" cy="21095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39445" y="0"/>
              </a:lnTo>
              <a:lnTo>
                <a:pt x="339445" y="2109587"/>
              </a:lnTo>
              <a:lnTo>
                <a:pt x="678891" y="2109587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/>
        </a:p>
      </dsp:txBody>
      <dsp:txXfrm>
        <a:off x="3156507" y="3728125"/>
        <a:ext cx="110806" cy="110806"/>
      </dsp:txXfrm>
    </dsp:sp>
    <dsp:sp modelId="{BD72A90E-F81B-460C-BE73-E1F8C759012B}">
      <dsp:nvSpPr>
        <dsp:cNvPr id="0" name=""/>
        <dsp:cNvSpPr/>
      </dsp:nvSpPr>
      <dsp:spPr>
        <a:xfrm>
          <a:off x="2872465" y="2728735"/>
          <a:ext cx="678891" cy="8159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39445" y="0"/>
              </a:lnTo>
              <a:lnTo>
                <a:pt x="339445" y="815968"/>
              </a:lnTo>
              <a:lnTo>
                <a:pt x="678891" y="815968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185374" y="3110182"/>
        <a:ext cx="53072" cy="53072"/>
      </dsp:txXfrm>
    </dsp:sp>
    <dsp:sp modelId="{624A6FB0-FD4B-4D4F-B0EB-F1AF5B2C18E0}">
      <dsp:nvSpPr>
        <dsp:cNvPr id="0" name=""/>
        <dsp:cNvSpPr/>
      </dsp:nvSpPr>
      <dsp:spPr>
        <a:xfrm>
          <a:off x="2872465" y="2251084"/>
          <a:ext cx="678891" cy="477650"/>
        </a:xfrm>
        <a:custGeom>
          <a:avLst/>
          <a:gdLst/>
          <a:ahLst/>
          <a:cxnLst/>
          <a:rect l="0" t="0" r="0" b="0"/>
          <a:pathLst>
            <a:path>
              <a:moveTo>
                <a:pt x="0" y="477650"/>
              </a:moveTo>
              <a:lnTo>
                <a:pt x="339445" y="477650"/>
              </a:lnTo>
              <a:lnTo>
                <a:pt x="339445" y="0"/>
              </a:lnTo>
              <a:lnTo>
                <a:pt x="678891" y="0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191159" y="2469157"/>
        <a:ext cx="41504" cy="41504"/>
      </dsp:txXfrm>
    </dsp:sp>
    <dsp:sp modelId="{AD9E04C9-2FAA-4E3F-9BE5-19C0623AD6D1}">
      <dsp:nvSpPr>
        <dsp:cNvPr id="0" name=""/>
        <dsp:cNvSpPr/>
      </dsp:nvSpPr>
      <dsp:spPr>
        <a:xfrm>
          <a:off x="2872465" y="788306"/>
          <a:ext cx="678891" cy="1940428"/>
        </a:xfrm>
        <a:custGeom>
          <a:avLst/>
          <a:gdLst/>
          <a:ahLst/>
          <a:cxnLst/>
          <a:rect l="0" t="0" r="0" b="0"/>
          <a:pathLst>
            <a:path>
              <a:moveTo>
                <a:pt x="0" y="1940428"/>
              </a:moveTo>
              <a:lnTo>
                <a:pt x="339445" y="1940428"/>
              </a:lnTo>
              <a:lnTo>
                <a:pt x="339445" y="0"/>
              </a:lnTo>
              <a:lnTo>
                <a:pt x="678891" y="0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/>
        </a:p>
      </dsp:txBody>
      <dsp:txXfrm>
        <a:off x="3160517" y="1707126"/>
        <a:ext cx="102788" cy="102788"/>
      </dsp:txXfrm>
    </dsp:sp>
    <dsp:sp modelId="{1A7BF58D-1888-4B90-A3B1-E523047A8227}">
      <dsp:nvSpPr>
        <dsp:cNvPr id="0" name=""/>
        <dsp:cNvSpPr/>
      </dsp:nvSpPr>
      <dsp:spPr>
        <a:xfrm rot="16200000">
          <a:off x="-1057645" y="1522031"/>
          <a:ext cx="5446816" cy="24134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6500" kern="1200" dirty="0" smtClean="0">
              <a:solidFill>
                <a:schemeClr val="bg1"/>
              </a:solidFill>
            </a:rPr>
            <a:t>Основа</a:t>
          </a:r>
          <a:endParaRPr lang="ru-RU" sz="6500" kern="1200" dirty="0">
            <a:solidFill>
              <a:schemeClr val="bg1"/>
            </a:solidFill>
          </a:endParaRPr>
        </a:p>
      </dsp:txBody>
      <dsp:txXfrm>
        <a:off x="-1057645" y="1522031"/>
        <a:ext cx="5446816" cy="2413406"/>
      </dsp:txXfrm>
    </dsp:sp>
    <dsp:sp modelId="{BF593E11-25D2-43E2-BAEE-2A83F997B37B}">
      <dsp:nvSpPr>
        <dsp:cNvPr id="0" name=""/>
        <dsp:cNvSpPr/>
      </dsp:nvSpPr>
      <dsp:spPr>
        <a:xfrm>
          <a:off x="3551356" y="101700"/>
          <a:ext cx="7915972" cy="137321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bg1"/>
              </a:solidFill>
            </a:rPr>
            <a:t>Основа слова </a:t>
          </a:r>
          <a:r>
            <a:rPr lang="ru-RU" sz="1400" kern="1200" dirty="0" smtClean="0">
              <a:solidFill>
                <a:schemeClr val="bg1"/>
              </a:solidFill>
            </a:rPr>
            <a:t>– </a:t>
          </a:r>
          <a:r>
            <a:rPr lang="ru-RU" sz="1400" kern="1200" dirty="0" err="1" smtClean="0">
              <a:solidFill>
                <a:schemeClr val="bg1"/>
              </a:solidFill>
            </a:rPr>
            <a:t>це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граматично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незмінна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частина</a:t>
          </a:r>
          <a:r>
            <a:rPr lang="ru-RU" sz="1400" kern="1200" dirty="0" smtClean="0">
              <a:solidFill>
                <a:schemeClr val="bg1"/>
              </a:solidFill>
            </a:rPr>
            <a:t> слова, яка </a:t>
          </a:r>
          <a:r>
            <a:rPr lang="ru-RU" sz="1400" kern="1200" dirty="0" err="1" smtClean="0">
              <a:solidFill>
                <a:schemeClr val="bg1"/>
              </a:solidFill>
            </a:rPr>
            <a:t>залишається</a:t>
          </a:r>
          <a:r>
            <a:rPr lang="ru-RU" sz="1400" kern="1200" dirty="0" smtClean="0">
              <a:solidFill>
                <a:schemeClr val="bg1"/>
              </a:solidFill>
            </a:rPr>
            <a:t> в </a:t>
          </a:r>
          <a:r>
            <a:rPr lang="ru-RU" sz="1400" kern="1200" dirty="0" err="1" smtClean="0">
              <a:solidFill>
                <a:schemeClr val="bg1"/>
              </a:solidFill>
            </a:rPr>
            <a:t>ньому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після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відокремлення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флексії</a:t>
          </a:r>
          <a:r>
            <a:rPr lang="ru-RU" sz="1400" kern="1200" dirty="0" smtClean="0">
              <a:solidFill>
                <a:schemeClr val="bg1"/>
              </a:solidFill>
            </a:rPr>
            <a:t> та/</a:t>
          </a:r>
          <a:r>
            <a:rPr lang="ru-RU" sz="1400" kern="1200" dirty="0" err="1" smtClean="0">
              <a:solidFill>
                <a:schemeClr val="bg1"/>
              </a:solidFill>
            </a:rPr>
            <a:t>або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u="sng" kern="1200" dirty="0" err="1" smtClean="0">
              <a:solidFill>
                <a:schemeClr val="bg1"/>
              </a:solidFill>
            </a:rPr>
            <a:t>граматичних</a:t>
          </a:r>
          <a:r>
            <a:rPr lang="ru-RU" sz="1400" u="sng" kern="1200" dirty="0" smtClean="0">
              <a:solidFill>
                <a:schemeClr val="bg1"/>
              </a:solidFill>
            </a:rPr>
            <a:t> </a:t>
          </a:r>
          <a:r>
            <a:rPr lang="ru-RU" sz="1400" u="sng" kern="1200" dirty="0" err="1" smtClean="0">
              <a:solidFill>
                <a:schemeClr val="bg1"/>
              </a:solidFill>
            </a:rPr>
            <a:t>суфіксів</a:t>
          </a:r>
          <a:r>
            <a:rPr lang="ru-RU" sz="1400" kern="1200" dirty="0" smtClean="0">
              <a:solidFill>
                <a:schemeClr val="bg1"/>
              </a:solidFill>
            </a:rPr>
            <a:t>, </a:t>
          </a:r>
          <a:r>
            <a:rPr lang="ru-RU" sz="1400" kern="1200" dirty="0" err="1" smtClean="0">
              <a:solidFill>
                <a:schemeClr val="bg1"/>
              </a:solidFill>
            </a:rPr>
            <a:t>повторюється</a:t>
          </a:r>
          <a:r>
            <a:rPr lang="ru-RU" sz="1400" kern="1200" dirty="0" smtClean="0">
              <a:solidFill>
                <a:schemeClr val="bg1"/>
              </a:solidFill>
            </a:rPr>
            <a:t> в </a:t>
          </a:r>
          <a:r>
            <a:rPr lang="ru-RU" sz="1400" kern="1200" dirty="0" err="1" smtClean="0">
              <a:solidFill>
                <a:schemeClr val="bg1"/>
              </a:solidFill>
            </a:rPr>
            <a:t>усіх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його</a:t>
          </a:r>
          <a:r>
            <a:rPr lang="ru-RU" sz="1400" kern="1200" dirty="0" smtClean="0">
              <a:solidFill>
                <a:schemeClr val="bg1"/>
              </a:solidFill>
            </a:rPr>
            <a:t> словоформах і </a:t>
          </a:r>
          <a:r>
            <a:rPr lang="ru-RU" sz="1400" kern="1200" dirty="0" err="1" smtClean="0">
              <a:solidFill>
                <a:schemeClr val="bg1"/>
              </a:solidFill>
            </a:rPr>
            <a:t>виступає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носієм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лексичного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значення</a:t>
          </a:r>
          <a:r>
            <a:rPr lang="ru-RU" sz="1400" kern="1200" dirty="0" smtClean="0">
              <a:solidFill>
                <a:schemeClr val="bg1"/>
              </a:solidFill>
            </a:rPr>
            <a:t>. Напр.: </a:t>
          </a:r>
          <a:r>
            <a:rPr lang="ru-RU" sz="1400" b="1" i="1" kern="1200" dirty="0" err="1" smtClean="0">
              <a:solidFill>
                <a:schemeClr val="bg1"/>
              </a:solidFill>
            </a:rPr>
            <a:t>очі́куванн</a:t>
          </a:r>
          <a:r>
            <a:rPr lang="ru-RU" sz="1400" i="1" kern="1200" dirty="0" err="1" smtClean="0">
              <a:solidFill>
                <a:schemeClr val="bg1"/>
              </a:solidFill>
            </a:rPr>
            <a:t>-я</a:t>
          </a:r>
          <a:r>
            <a:rPr lang="ru-RU" sz="1400" i="1" kern="1200" dirty="0" smtClean="0">
              <a:solidFill>
                <a:schemeClr val="bg1"/>
              </a:solidFill>
            </a:rPr>
            <a:t>, </a:t>
          </a:r>
          <a:r>
            <a:rPr lang="ru-RU" sz="1400" b="1" i="1" kern="1200" dirty="0" err="1" smtClean="0">
              <a:solidFill>
                <a:schemeClr val="bg1"/>
              </a:solidFill>
            </a:rPr>
            <a:t>перемо́вин</a:t>
          </a:r>
          <a:r>
            <a:rPr lang="ru-RU" sz="1400" i="1" kern="1200" dirty="0" err="1" smtClean="0">
              <a:solidFill>
                <a:schemeClr val="bg1"/>
              </a:solidFill>
            </a:rPr>
            <a:t>-и</a:t>
          </a:r>
          <a:r>
            <a:rPr lang="ru-RU" sz="1400" i="1" kern="1200" dirty="0" smtClean="0">
              <a:solidFill>
                <a:schemeClr val="bg1"/>
              </a:solidFill>
            </a:rPr>
            <a:t> </a:t>
          </a:r>
          <a:r>
            <a:rPr lang="ru-RU" sz="1400" kern="1200" dirty="0" smtClean="0">
              <a:solidFill>
                <a:schemeClr val="bg1"/>
              </a:solidFill>
            </a:rPr>
            <a:t>[УСТ 2007: 113]</a:t>
          </a:r>
          <a:endParaRPr lang="ru-RU" sz="1400" kern="1200" dirty="0">
            <a:solidFill>
              <a:schemeClr val="bg1"/>
            </a:solidFill>
          </a:endParaRPr>
        </a:p>
      </dsp:txBody>
      <dsp:txXfrm>
        <a:off x="3551356" y="101700"/>
        <a:ext cx="7915972" cy="1373212"/>
      </dsp:txXfrm>
    </dsp:sp>
    <dsp:sp modelId="{E8C544E1-FB7A-4243-8F10-3F6089FFA881}">
      <dsp:nvSpPr>
        <dsp:cNvPr id="0" name=""/>
        <dsp:cNvSpPr/>
      </dsp:nvSpPr>
      <dsp:spPr>
        <a:xfrm>
          <a:off x="3551356" y="1733636"/>
          <a:ext cx="7915972" cy="103489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bg1"/>
              </a:solidFill>
            </a:rPr>
            <a:t>Основа слова </a:t>
          </a:r>
          <a:r>
            <a:rPr lang="ru-RU" sz="1400" kern="1200" dirty="0" smtClean="0">
              <a:solidFill>
                <a:schemeClr val="bg1"/>
              </a:solidFill>
            </a:rPr>
            <a:t>– </a:t>
          </a:r>
          <a:r>
            <a:rPr lang="ru-RU" sz="1400" kern="1200" dirty="0" err="1" smtClean="0">
              <a:solidFill>
                <a:schemeClr val="bg1"/>
              </a:solidFill>
            </a:rPr>
            <a:t>це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частина</a:t>
          </a:r>
          <a:r>
            <a:rPr lang="ru-RU" sz="1400" kern="1200" dirty="0" smtClean="0">
              <a:solidFill>
                <a:schemeClr val="bg1"/>
              </a:solidFill>
            </a:rPr>
            <a:t> слова, яка є </a:t>
          </a:r>
          <a:r>
            <a:rPr lang="ru-RU" sz="1400" kern="1200" dirty="0" err="1" smtClean="0">
              <a:solidFill>
                <a:schemeClr val="bg1"/>
              </a:solidFill>
            </a:rPr>
            <a:t>носієм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його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лексичного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значення</a:t>
          </a:r>
          <a:r>
            <a:rPr lang="ru-RU" sz="1400" kern="1200" dirty="0" smtClean="0">
              <a:solidFill>
                <a:schemeClr val="bg1"/>
              </a:solidFill>
            </a:rPr>
            <a:t> і </a:t>
          </a:r>
          <a:r>
            <a:rPr lang="ru-RU" sz="1400" kern="1200" dirty="0" err="1" smtClean="0">
              <a:solidFill>
                <a:schemeClr val="bg1"/>
              </a:solidFill>
            </a:rPr>
            <a:t>залишається</a:t>
          </a:r>
          <a:r>
            <a:rPr lang="ru-RU" sz="1400" kern="1200" dirty="0" smtClean="0">
              <a:solidFill>
                <a:schemeClr val="bg1"/>
              </a:solidFill>
            </a:rPr>
            <a:t> в </a:t>
          </a:r>
          <a:r>
            <a:rPr lang="ru-RU" sz="1400" kern="1200" dirty="0" err="1" smtClean="0">
              <a:solidFill>
                <a:schemeClr val="bg1"/>
              </a:solidFill>
            </a:rPr>
            <a:t>слові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після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відокремлення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закінчення</a:t>
          </a:r>
          <a:r>
            <a:rPr lang="ru-RU" sz="1400" kern="1200" dirty="0" smtClean="0">
              <a:solidFill>
                <a:schemeClr val="bg1"/>
              </a:solidFill>
            </a:rPr>
            <a:t> і </a:t>
          </a:r>
          <a:r>
            <a:rPr lang="ru-RU" sz="1400" kern="1200" dirty="0" err="1" smtClean="0">
              <a:solidFill>
                <a:schemeClr val="bg1"/>
              </a:solidFill>
            </a:rPr>
            <a:t>формотвірного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афікса</a:t>
          </a:r>
          <a:r>
            <a:rPr lang="ru-RU" sz="1400" kern="1200" dirty="0" smtClean="0">
              <a:solidFill>
                <a:schemeClr val="bg1"/>
              </a:solidFill>
            </a:rPr>
            <a:t> [СЛТ 1985: 172]. </a:t>
          </a:r>
          <a:endParaRPr lang="ru-RU" sz="1400" kern="1200" dirty="0">
            <a:solidFill>
              <a:schemeClr val="bg1"/>
            </a:solidFill>
          </a:endParaRPr>
        </a:p>
      </dsp:txBody>
      <dsp:txXfrm>
        <a:off x="3551356" y="1733636"/>
        <a:ext cx="7915972" cy="1034895"/>
      </dsp:txXfrm>
    </dsp:sp>
    <dsp:sp modelId="{6DEB459D-1622-4366-B613-0ABBF3FF0775}">
      <dsp:nvSpPr>
        <dsp:cNvPr id="0" name=""/>
        <dsp:cNvSpPr/>
      </dsp:nvSpPr>
      <dsp:spPr>
        <a:xfrm>
          <a:off x="3551356" y="3027255"/>
          <a:ext cx="7915972" cy="103489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bg1"/>
              </a:solidFill>
            </a:rPr>
            <a:t>Основа слова </a:t>
          </a:r>
          <a:r>
            <a:rPr lang="ru-RU" sz="1400" kern="1200" dirty="0" smtClean="0">
              <a:solidFill>
                <a:schemeClr val="bg1"/>
              </a:solidFill>
            </a:rPr>
            <a:t>– </a:t>
          </a:r>
          <a:r>
            <a:rPr lang="ru-RU" sz="1400" kern="1200" dirty="0" err="1" smtClean="0">
              <a:solidFill>
                <a:schemeClr val="bg1"/>
              </a:solidFill>
            </a:rPr>
            <a:t>це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така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частина</a:t>
          </a:r>
          <a:r>
            <a:rPr lang="ru-RU" sz="1400" kern="1200" dirty="0" smtClean="0">
              <a:solidFill>
                <a:schemeClr val="bg1"/>
              </a:solidFill>
            </a:rPr>
            <a:t> слова, </a:t>
          </a:r>
          <a:r>
            <a:rPr lang="ru-RU" sz="1400" kern="1200" dirty="0" err="1" smtClean="0">
              <a:solidFill>
                <a:schemeClr val="bg1"/>
              </a:solidFill>
            </a:rPr>
            <a:t>що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повторюється</a:t>
          </a:r>
          <a:r>
            <a:rPr lang="ru-RU" sz="1400" kern="1200" dirty="0" smtClean="0">
              <a:solidFill>
                <a:schemeClr val="bg1"/>
              </a:solidFill>
            </a:rPr>
            <a:t> в </a:t>
          </a:r>
          <a:r>
            <a:rPr lang="ru-RU" sz="1400" kern="1200" dirty="0" err="1" smtClean="0">
              <a:solidFill>
                <a:schemeClr val="bg1"/>
              </a:solidFill>
            </a:rPr>
            <a:t>усіх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його</a:t>
          </a:r>
          <a:r>
            <a:rPr lang="ru-RU" sz="1400" kern="1200" dirty="0" smtClean="0">
              <a:solidFill>
                <a:schemeClr val="bg1"/>
              </a:solidFill>
            </a:rPr>
            <a:t> словоформах, але не </a:t>
          </a:r>
          <a:r>
            <a:rPr lang="ru-RU" sz="1400" kern="1200" dirty="0" err="1" smtClean="0">
              <a:solidFill>
                <a:schemeClr val="bg1"/>
              </a:solidFill>
            </a:rPr>
            <a:t>має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ні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його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завершеності</a:t>
          </a:r>
          <a:r>
            <a:rPr lang="ru-RU" sz="1400" kern="1200" dirty="0" smtClean="0">
              <a:solidFill>
                <a:schemeClr val="bg1"/>
              </a:solidFill>
            </a:rPr>
            <a:t>, </a:t>
          </a:r>
          <a:r>
            <a:rPr lang="ru-RU" sz="1400" kern="1200" dirty="0" err="1" smtClean="0">
              <a:solidFill>
                <a:schemeClr val="bg1"/>
              </a:solidFill>
            </a:rPr>
            <a:t>ні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його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оформленості</a:t>
          </a:r>
          <a:r>
            <a:rPr lang="ru-RU" sz="1400" kern="1200" dirty="0" smtClean="0">
              <a:solidFill>
                <a:schemeClr val="bg1"/>
              </a:solidFill>
            </a:rPr>
            <a:t>, </a:t>
          </a:r>
          <a:r>
            <a:rPr lang="ru-RU" sz="1400" kern="1200" dirty="0" err="1" smtClean="0">
              <a:solidFill>
                <a:schemeClr val="bg1"/>
              </a:solidFill>
            </a:rPr>
            <a:t>тобто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завжди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існує</a:t>
          </a:r>
          <a:r>
            <a:rPr lang="ru-RU" sz="1400" kern="1200" dirty="0" smtClean="0">
              <a:solidFill>
                <a:schemeClr val="bg1"/>
              </a:solidFill>
            </a:rPr>
            <a:t> як </a:t>
          </a:r>
          <a:r>
            <a:rPr lang="ru-RU" sz="1400" kern="1200" dirty="0" err="1" smtClean="0">
              <a:solidFill>
                <a:schemeClr val="bg1"/>
              </a:solidFill>
            </a:rPr>
            <a:t>частина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цілого</a:t>
          </a:r>
          <a:r>
            <a:rPr lang="ru-RU" sz="1400" kern="1200" dirty="0" smtClean="0">
              <a:solidFill>
                <a:schemeClr val="bg1"/>
              </a:solidFill>
            </a:rPr>
            <a:t> [Клименко 1998: 59]. </a:t>
          </a:r>
          <a:endParaRPr lang="ru-RU" sz="1400" kern="1200" dirty="0">
            <a:solidFill>
              <a:schemeClr val="bg1"/>
            </a:solidFill>
          </a:endParaRPr>
        </a:p>
      </dsp:txBody>
      <dsp:txXfrm>
        <a:off x="3551356" y="3027255"/>
        <a:ext cx="7915972" cy="1034895"/>
      </dsp:txXfrm>
    </dsp:sp>
    <dsp:sp modelId="{B8FAC0A5-D8C0-48E9-AFC3-B67E40B19180}">
      <dsp:nvSpPr>
        <dsp:cNvPr id="0" name=""/>
        <dsp:cNvSpPr/>
      </dsp:nvSpPr>
      <dsp:spPr>
        <a:xfrm>
          <a:off x="3551356" y="4320874"/>
          <a:ext cx="7915972" cy="103489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bg1"/>
              </a:solidFill>
            </a:rPr>
            <a:t>Основа слова </a:t>
          </a:r>
          <a:r>
            <a:rPr lang="ru-RU" sz="1400" kern="1200" dirty="0" smtClean="0">
              <a:solidFill>
                <a:schemeClr val="bg1"/>
              </a:solidFill>
            </a:rPr>
            <a:t>– </a:t>
          </a:r>
          <a:r>
            <a:rPr lang="ru-RU" sz="1400" kern="1200" dirty="0" err="1" smtClean="0">
              <a:solidFill>
                <a:schemeClr val="bg1"/>
              </a:solidFill>
            </a:rPr>
            <a:t>це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сукупність</a:t>
          </a:r>
          <a:r>
            <a:rPr lang="ru-RU" sz="1400" kern="1200" dirty="0" smtClean="0">
              <a:solidFill>
                <a:schemeClr val="bg1"/>
              </a:solidFill>
            </a:rPr>
            <a:t> морфем і </a:t>
          </a:r>
          <a:r>
            <a:rPr lang="ru-RU" sz="1400" kern="1200" dirty="0" err="1" smtClean="0">
              <a:solidFill>
                <a:schemeClr val="bg1"/>
              </a:solidFill>
            </a:rPr>
            <a:t>асемантичних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сегментів</a:t>
          </a:r>
          <a:r>
            <a:rPr lang="ru-RU" sz="1400" kern="1200" dirty="0" smtClean="0">
              <a:solidFill>
                <a:schemeClr val="bg1"/>
              </a:solidFill>
            </a:rPr>
            <a:t>, яка </a:t>
          </a:r>
          <a:r>
            <a:rPr lang="ru-RU" sz="1400" kern="1200" dirty="0" err="1" smtClean="0">
              <a:solidFill>
                <a:schemeClr val="bg1"/>
              </a:solidFill>
            </a:rPr>
            <a:t>формує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індивідуальне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лексичне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значення</a:t>
          </a:r>
          <a:r>
            <a:rPr lang="ru-RU" sz="1400" kern="1200" dirty="0" smtClean="0">
              <a:solidFill>
                <a:schemeClr val="bg1"/>
              </a:solidFill>
            </a:rPr>
            <a:t> кожного </a:t>
          </a:r>
          <a:r>
            <a:rPr lang="ru-RU" sz="1300" kern="1200" dirty="0" smtClean="0">
              <a:solidFill>
                <a:schemeClr val="bg1"/>
              </a:solidFill>
            </a:rPr>
            <a:t>конкретного слова [</a:t>
          </a:r>
          <a:r>
            <a:rPr lang="ru-RU" sz="1300" kern="1200" dirty="0" err="1" smtClean="0">
              <a:solidFill>
                <a:schemeClr val="bg1"/>
              </a:solidFill>
            </a:rPr>
            <a:t>Горпинич</a:t>
          </a:r>
          <a:r>
            <a:rPr lang="ru-RU" sz="1300" kern="1200" dirty="0" smtClean="0">
              <a:solidFill>
                <a:schemeClr val="bg1"/>
              </a:solidFill>
            </a:rPr>
            <a:t> 1999: 52]. </a:t>
          </a:r>
          <a:endParaRPr lang="ru-RU" sz="1300" kern="1200" dirty="0">
            <a:solidFill>
              <a:schemeClr val="bg1"/>
            </a:solidFill>
          </a:endParaRPr>
        </a:p>
      </dsp:txBody>
      <dsp:txXfrm>
        <a:off x="3551356" y="4320874"/>
        <a:ext cx="7915972" cy="1034895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00A3DA-CDC8-401D-B244-0F0991DAB636}">
      <dsp:nvSpPr>
        <dsp:cNvPr id="0" name=""/>
        <dsp:cNvSpPr/>
      </dsp:nvSpPr>
      <dsp:spPr>
        <a:xfrm>
          <a:off x="0" y="658534"/>
          <a:ext cx="10000116" cy="103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7884A6-648D-4264-969A-90A53623F2C8}">
      <dsp:nvSpPr>
        <dsp:cNvPr id="0" name=""/>
        <dsp:cNvSpPr/>
      </dsp:nvSpPr>
      <dsp:spPr>
        <a:xfrm>
          <a:off x="500005" y="53374"/>
          <a:ext cx="7000081" cy="12103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4586" tIns="0" rIns="264586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smtClean="0">
              <a:solidFill>
                <a:schemeClr val="bg1"/>
              </a:solidFill>
            </a:rPr>
            <a:t>Твірна основа </a:t>
          </a:r>
          <a:r>
            <a:rPr lang="uk-UA" sz="1600" kern="1200" dirty="0" smtClean="0">
              <a:solidFill>
                <a:schemeClr val="bg1"/>
              </a:solidFill>
            </a:rPr>
            <a:t>– це основа, у якої з іншою основою встановлюються відношення передування в словотвірному процесі, тобто це основа, від якої утворено аналізоване похідне слово, напр.: </a:t>
          </a:r>
          <a:r>
            <a:rPr lang="uk-UA" sz="1600" b="1" i="1" kern="1200" dirty="0" err="1" smtClean="0">
              <a:solidFill>
                <a:schemeClr val="bg1"/>
              </a:solidFill>
            </a:rPr>
            <a:t>пом’я́кш</a:t>
          </a:r>
          <a:r>
            <a:rPr lang="uk-UA" sz="1600" b="1" i="1" kern="1200" dirty="0" smtClean="0">
              <a:solidFill>
                <a:schemeClr val="bg1"/>
              </a:solidFill>
            </a:rPr>
            <a:t>(и)</a:t>
          </a:r>
          <a:r>
            <a:rPr lang="uk-UA" sz="1600" i="1" kern="1200" dirty="0" smtClean="0">
              <a:solidFill>
                <a:schemeClr val="bg1"/>
              </a:solidFill>
            </a:rPr>
            <a:t>-ти </a:t>
          </a:r>
          <a:r>
            <a:rPr lang="uk-UA" sz="1600" kern="1200" dirty="0" smtClean="0">
              <a:solidFill>
                <a:schemeClr val="bg1"/>
              </a:solidFill>
            </a:rPr>
            <a:t>→ </a:t>
          </a:r>
          <a:r>
            <a:rPr lang="uk-UA" sz="1600" b="1" i="1" kern="1200" dirty="0" err="1" smtClean="0">
              <a:solidFill>
                <a:schemeClr val="bg1"/>
              </a:solidFill>
            </a:rPr>
            <a:t>пом’я́кш</a:t>
          </a:r>
          <a:r>
            <a:rPr lang="uk-UA" sz="1600" i="1" kern="1200" dirty="0" err="1" smtClean="0">
              <a:solidFill>
                <a:schemeClr val="bg1"/>
              </a:solidFill>
            </a:rPr>
            <a:t>-</a:t>
          </a:r>
          <a:r>
            <a:rPr lang="uk-UA" sz="1600" b="1" i="1" kern="1200" dirty="0" err="1" smtClean="0">
              <a:solidFill>
                <a:schemeClr val="bg1"/>
              </a:solidFill>
            </a:rPr>
            <a:t>енн</a:t>
          </a:r>
          <a:r>
            <a:rPr lang="uk-UA" sz="1600" i="1" kern="1200" dirty="0" err="1" smtClean="0">
              <a:solidFill>
                <a:schemeClr val="bg1"/>
              </a:solidFill>
            </a:rPr>
            <a:t>-я</a:t>
          </a:r>
          <a:r>
            <a:rPr lang="uk-UA" sz="1600" kern="1200" dirty="0" smtClean="0">
              <a:solidFill>
                <a:schemeClr val="bg1"/>
              </a:solidFill>
            </a:rPr>
            <a:t>, </a:t>
          </a:r>
          <a:r>
            <a:rPr lang="uk-UA" sz="1600" b="1" i="1" kern="1200" dirty="0" err="1" smtClean="0">
              <a:solidFill>
                <a:schemeClr val="bg1"/>
              </a:solidFill>
            </a:rPr>
            <a:t>рі́чк</a:t>
          </a:r>
          <a:r>
            <a:rPr lang="uk-UA" sz="1600" i="1" kern="1200" dirty="0" err="1" smtClean="0">
              <a:solidFill>
                <a:schemeClr val="bg1"/>
              </a:solidFill>
            </a:rPr>
            <a:t>-а</a:t>
          </a:r>
          <a:r>
            <a:rPr lang="uk-UA" sz="1600" i="1" kern="1200" dirty="0" smtClean="0">
              <a:solidFill>
                <a:schemeClr val="bg1"/>
              </a:solidFill>
            </a:rPr>
            <a:t> </a:t>
          </a:r>
          <a:r>
            <a:rPr lang="uk-UA" sz="1600" kern="1200" dirty="0" smtClean="0">
              <a:solidFill>
                <a:schemeClr val="bg1"/>
              </a:solidFill>
            </a:rPr>
            <a:t>→ </a:t>
          </a:r>
          <a:r>
            <a:rPr lang="uk-UA" sz="1600" b="1" i="1" kern="1200" dirty="0" err="1" smtClean="0">
              <a:solidFill>
                <a:schemeClr val="bg1"/>
              </a:solidFill>
            </a:rPr>
            <a:t>річк</a:t>
          </a:r>
          <a:r>
            <a:rPr lang="uk-UA" sz="1600" i="1" kern="1200" dirty="0" err="1" smtClean="0">
              <a:solidFill>
                <a:schemeClr val="bg1"/>
              </a:solidFill>
            </a:rPr>
            <a:t>-</a:t>
          </a:r>
          <a:r>
            <a:rPr lang="uk-UA" sz="1600" b="1" i="1" kern="1200" dirty="0" err="1" smtClean="0">
              <a:solidFill>
                <a:schemeClr val="bg1"/>
              </a:solidFill>
            </a:rPr>
            <a:t>ов</a:t>
          </a:r>
          <a:r>
            <a:rPr lang="uk-UA" sz="1600" i="1" kern="1200" dirty="0" err="1" smtClean="0">
              <a:solidFill>
                <a:schemeClr val="bg1"/>
              </a:solidFill>
            </a:rPr>
            <a:t>-и́й</a:t>
          </a:r>
          <a:r>
            <a:rPr lang="uk-UA" sz="1600" kern="1200" dirty="0" smtClean="0">
              <a:solidFill>
                <a:schemeClr val="bg1"/>
              </a:solidFill>
            </a:rPr>
            <a:t>, </a:t>
          </a:r>
          <a:r>
            <a:rPr lang="uk-UA" sz="1600" b="1" i="1" kern="1200" dirty="0" err="1" smtClean="0">
              <a:solidFill>
                <a:schemeClr val="bg1"/>
              </a:solidFill>
            </a:rPr>
            <a:t>міня</a:t>
          </a:r>
          <a:r>
            <a:rPr lang="uk-UA" sz="1600" b="1" i="1" kern="1200" dirty="0" smtClean="0">
              <a:solidFill>
                <a:schemeClr val="bg1"/>
              </a:solidFill>
            </a:rPr>
            <a:t>́</a:t>
          </a:r>
          <a:r>
            <a:rPr lang="uk-UA" sz="1600" i="1" kern="1200" dirty="0" smtClean="0">
              <a:solidFill>
                <a:schemeClr val="bg1"/>
              </a:solidFill>
            </a:rPr>
            <a:t>-ти </a:t>
          </a:r>
          <a:r>
            <a:rPr lang="uk-UA" sz="1600" kern="1200" dirty="0" smtClean="0">
              <a:solidFill>
                <a:schemeClr val="bg1"/>
              </a:solidFill>
            </a:rPr>
            <a:t>→ </a:t>
          </a:r>
          <a:r>
            <a:rPr lang="uk-UA" sz="1600" b="1" i="1" kern="1200" dirty="0" smtClean="0">
              <a:solidFill>
                <a:schemeClr val="bg1"/>
              </a:solidFill>
            </a:rPr>
            <a:t>за</a:t>
          </a:r>
          <a:r>
            <a:rPr lang="uk-UA" sz="1600" i="1" kern="1200" dirty="0" smtClean="0">
              <a:solidFill>
                <a:schemeClr val="bg1"/>
              </a:solidFill>
            </a:rPr>
            <a:t>-</a:t>
          </a:r>
          <a:r>
            <a:rPr lang="uk-UA" sz="1600" b="1" i="1" kern="1200" dirty="0" err="1" smtClean="0">
              <a:solidFill>
                <a:schemeClr val="bg1"/>
              </a:solidFill>
            </a:rPr>
            <a:t>міня</a:t>
          </a:r>
          <a:r>
            <a:rPr lang="uk-UA" sz="1600" b="1" i="1" kern="1200" dirty="0" smtClean="0">
              <a:solidFill>
                <a:schemeClr val="bg1"/>
              </a:solidFill>
            </a:rPr>
            <a:t>́</a:t>
          </a:r>
          <a:r>
            <a:rPr lang="uk-UA" sz="1600" i="1" kern="1200" dirty="0" smtClean="0">
              <a:solidFill>
                <a:schemeClr val="bg1"/>
              </a:solidFill>
            </a:rPr>
            <a:t>-ти</a:t>
          </a:r>
          <a:r>
            <a:rPr lang="uk-UA" sz="1600" kern="1200" dirty="0" smtClean="0">
              <a:solidFill>
                <a:schemeClr val="bg1"/>
              </a:solidFill>
            </a:rPr>
            <a:t>, </a:t>
          </a:r>
          <a:r>
            <a:rPr lang="uk-UA" sz="1600" b="1" i="1" kern="1200" dirty="0" err="1" smtClean="0">
              <a:solidFill>
                <a:schemeClr val="bg1"/>
              </a:solidFill>
            </a:rPr>
            <a:t>пра́ц</a:t>
          </a:r>
          <a:r>
            <a:rPr lang="uk-UA" sz="1600" i="1" kern="1200" dirty="0" err="1" smtClean="0">
              <a:solidFill>
                <a:schemeClr val="bg1"/>
              </a:solidFill>
            </a:rPr>
            <a:t>-я</a:t>
          </a:r>
          <a:r>
            <a:rPr lang="uk-UA" sz="1600" i="1" kern="1200" dirty="0" smtClean="0">
              <a:solidFill>
                <a:schemeClr val="bg1"/>
              </a:solidFill>
            </a:rPr>
            <a:t> </a:t>
          </a:r>
          <a:r>
            <a:rPr lang="uk-UA" sz="1600" kern="1200" dirty="0" smtClean="0">
              <a:solidFill>
                <a:schemeClr val="bg1"/>
              </a:solidFill>
            </a:rPr>
            <a:t>→ </a:t>
          </a:r>
          <a:r>
            <a:rPr lang="uk-UA" sz="1600" b="1" i="1" kern="1200" dirty="0" err="1" smtClean="0">
              <a:solidFill>
                <a:schemeClr val="bg1"/>
              </a:solidFill>
            </a:rPr>
            <a:t>праць</a:t>
          </a:r>
          <a:r>
            <a:rPr lang="uk-UA" sz="1600" i="1" kern="1200" dirty="0" err="1" smtClean="0">
              <a:solidFill>
                <a:schemeClr val="bg1"/>
              </a:solidFill>
            </a:rPr>
            <a:t>-</a:t>
          </a:r>
          <a:r>
            <a:rPr lang="uk-UA" sz="1600" b="1" i="1" kern="1200" dirty="0" err="1" smtClean="0">
              <a:solidFill>
                <a:schemeClr val="bg1"/>
              </a:solidFill>
            </a:rPr>
            <a:t>ови́т</a:t>
          </a:r>
          <a:r>
            <a:rPr lang="uk-UA" sz="1600" i="1" kern="1200" dirty="0" err="1" smtClean="0">
              <a:solidFill>
                <a:schemeClr val="bg1"/>
              </a:solidFill>
            </a:rPr>
            <a:t>-ий</a:t>
          </a:r>
          <a:r>
            <a:rPr lang="uk-UA" sz="1600" kern="1200" dirty="0" smtClean="0">
              <a:solidFill>
                <a:schemeClr val="bg1"/>
              </a:solidFill>
            </a:rPr>
            <a:t>. </a:t>
          </a:r>
          <a:endParaRPr lang="ru-RU" sz="1600" kern="1200" dirty="0">
            <a:solidFill>
              <a:schemeClr val="bg1"/>
            </a:solidFill>
          </a:endParaRPr>
        </a:p>
      </dsp:txBody>
      <dsp:txXfrm>
        <a:off x="559088" y="112457"/>
        <a:ext cx="6881915" cy="1092154"/>
      </dsp:txXfrm>
    </dsp:sp>
    <dsp:sp modelId="{C8A0BCC5-35F7-4AB5-A187-E423003FD0C6}">
      <dsp:nvSpPr>
        <dsp:cNvPr id="0" name=""/>
        <dsp:cNvSpPr/>
      </dsp:nvSpPr>
      <dsp:spPr>
        <a:xfrm>
          <a:off x="0" y="2518294"/>
          <a:ext cx="10000116" cy="103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DE046B-E0E6-4063-A7A4-FBF3F166EA88}">
      <dsp:nvSpPr>
        <dsp:cNvPr id="0" name=""/>
        <dsp:cNvSpPr/>
      </dsp:nvSpPr>
      <dsp:spPr>
        <a:xfrm>
          <a:off x="500005" y="1913134"/>
          <a:ext cx="7000081" cy="12103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4586" tIns="0" rIns="264586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>
              <a:solidFill>
                <a:schemeClr val="bg1"/>
              </a:solidFill>
            </a:rPr>
            <a:t>Тобто</a:t>
          </a:r>
          <a:r>
            <a:rPr lang="ru-RU" sz="1600" kern="1200" dirty="0" smtClean="0">
              <a:solidFill>
                <a:schemeClr val="bg1"/>
              </a:solidFill>
            </a:rPr>
            <a:t> </a:t>
          </a:r>
          <a:r>
            <a:rPr lang="ru-RU" sz="1600" kern="1200" dirty="0" err="1" smtClean="0">
              <a:solidFill>
                <a:schemeClr val="bg1"/>
              </a:solidFill>
            </a:rPr>
            <a:t>це</a:t>
          </a:r>
          <a:r>
            <a:rPr lang="ru-RU" sz="1600" kern="1200" dirty="0" smtClean="0">
              <a:solidFill>
                <a:schemeClr val="bg1"/>
              </a:solidFill>
            </a:rPr>
            <a:t> основа, </a:t>
          </a:r>
          <a:r>
            <a:rPr lang="ru-RU" sz="1600" kern="1200" dirty="0" err="1" smtClean="0">
              <a:solidFill>
                <a:schemeClr val="bg1"/>
              </a:solidFill>
            </a:rPr>
            <a:t>від</a:t>
          </a:r>
          <a:r>
            <a:rPr lang="ru-RU" sz="1600" kern="1200" dirty="0" smtClean="0">
              <a:solidFill>
                <a:schemeClr val="bg1"/>
              </a:solidFill>
            </a:rPr>
            <a:t> </a:t>
          </a:r>
          <a:r>
            <a:rPr lang="ru-RU" sz="1600" kern="1200" dirty="0" err="1" smtClean="0">
              <a:solidFill>
                <a:schemeClr val="bg1"/>
              </a:solidFill>
            </a:rPr>
            <a:t>якої</a:t>
          </a:r>
          <a:r>
            <a:rPr lang="ru-RU" sz="1600" kern="1200" dirty="0" smtClean="0">
              <a:solidFill>
                <a:schemeClr val="bg1"/>
              </a:solidFill>
            </a:rPr>
            <a:t> </a:t>
          </a:r>
          <a:r>
            <a:rPr lang="ru-RU" sz="1600" kern="1200" dirty="0" err="1" smtClean="0">
              <a:solidFill>
                <a:schemeClr val="bg1"/>
              </a:solidFill>
            </a:rPr>
            <a:t>утворюється</a:t>
          </a:r>
          <a:r>
            <a:rPr lang="ru-RU" sz="1600" kern="1200" dirty="0" smtClean="0">
              <a:solidFill>
                <a:schemeClr val="bg1"/>
              </a:solidFill>
            </a:rPr>
            <a:t> </a:t>
          </a:r>
          <a:r>
            <a:rPr lang="ru-RU" sz="1600" kern="1200" dirty="0" err="1" smtClean="0">
              <a:solidFill>
                <a:schemeClr val="bg1"/>
              </a:solidFill>
            </a:rPr>
            <a:t>нове</a:t>
          </a:r>
          <a:r>
            <a:rPr lang="ru-RU" sz="1600" kern="1200" dirty="0" smtClean="0">
              <a:solidFill>
                <a:schemeClr val="bg1"/>
              </a:solidFill>
            </a:rPr>
            <a:t> слово </a:t>
          </a:r>
          <a:r>
            <a:rPr lang="ru-RU" sz="1600" kern="1200" dirty="0" err="1" smtClean="0">
              <a:solidFill>
                <a:schemeClr val="bg1"/>
              </a:solidFill>
            </a:rPr>
            <a:t>певним</a:t>
          </a:r>
          <a:r>
            <a:rPr lang="ru-RU" sz="1600" kern="1200" dirty="0" smtClean="0">
              <a:solidFill>
                <a:schemeClr val="bg1"/>
              </a:solidFill>
            </a:rPr>
            <a:t> способом </a:t>
          </a:r>
          <a:r>
            <a:rPr lang="ru-RU" sz="1600" kern="1200" dirty="0" err="1" smtClean="0">
              <a:solidFill>
                <a:schemeClr val="bg1"/>
              </a:solidFill>
            </a:rPr>
            <a:t>словотворення</a:t>
          </a:r>
          <a:r>
            <a:rPr lang="ru-RU" sz="1600" kern="1200" dirty="0" smtClean="0">
              <a:solidFill>
                <a:schemeClr val="bg1"/>
              </a:solidFill>
            </a:rPr>
            <a:t>. Напр.: </a:t>
          </a:r>
          <a:r>
            <a:rPr lang="ru-RU" sz="1600" b="1" i="1" kern="1200" dirty="0" err="1" smtClean="0">
              <a:solidFill>
                <a:schemeClr val="bg1"/>
              </a:solidFill>
            </a:rPr>
            <a:t>бага́т</a:t>
          </a:r>
          <a:r>
            <a:rPr lang="ru-RU" sz="1600" i="1" kern="1200" dirty="0" err="1" smtClean="0">
              <a:solidFill>
                <a:schemeClr val="bg1"/>
              </a:solidFill>
            </a:rPr>
            <a:t>-ий</a:t>
          </a:r>
          <a:r>
            <a:rPr lang="ru-RU" sz="1600" i="1" kern="1200" dirty="0" smtClean="0">
              <a:solidFill>
                <a:schemeClr val="bg1"/>
              </a:solidFill>
            </a:rPr>
            <a:t> </a:t>
          </a:r>
          <a:r>
            <a:rPr lang="ru-RU" sz="1600" kern="1200" dirty="0" smtClean="0">
              <a:solidFill>
                <a:schemeClr val="bg1"/>
              </a:solidFill>
            </a:rPr>
            <a:t>→ </a:t>
          </a:r>
          <a:r>
            <a:rPr lang="ru-RU" sz="1600" b="1" i="1" kern="1200" dirty="0" err="1" smtClean="0">
              <a:solidFill>
                <a:schemeClr val="bg1"/>
              </a:solidFill>
            </a:rPr>
            <a:t>ств</a:t>
          </a:r>
          <a:r>
            <a:rPr lang="ru-RU" sz="1600" i="1" kern="1200" dirty="0" smtClean="0">
              <a:solidFill>
                <a:schemeClr val="bg1"/>
              </a:solidFill>
            </a:rPr>
            <a:t>-о, </a:t>
          </a:r>
          <a:r>
            <a:rPr lang="ru-RU" sz="1600" b="1" i="1" kern="1200" dirty="0" smtClean="0">
              <a:solidFill>
                <a:schemeClr val="bg1"/>
              </a:solidFill>
            </a:rPr>
            <a:t>наш</a:t>
          </a:r>
          <a:r>
            <a:rPr lang="ru-RU" sz="1600" i="1" kern="1200" dirty="0" smtClean="0">
              <a:solidFill>
                <a:schemeClr val="bg1"/>
              </a:solidFill>
            </a:rPr>
            <a:t>-Ø </a:t>
          </a:r>
          <a:r>
            <a:rPr lang="ru-RU" sz="1600" kern="1200" dirty="0" smtClean="0">
              <a:solidFill>
                <a:schemeClr val="bg1"/>
              </a:solidFill>
            </a:rPr>
            <a:t>→ </a:t>
          </a:r>
          <a:r>
            <a:rPr lang="ru-RU" sz="1600" b="1" i="1" kern="1200" dirty="0" err="1" smtClean="0">
              <a:solidFill>
                <a:schemeClr val="bg1"/>
              </a:solidFill>
            </a:rPr>
            <a:t>по</a:t>
          </a:r>
          <a:r>
            <a:rPr lang="ru-RU" sz="1600" i="1" kern="1200" dirty="0" err="1" smtClean="0">
              <a:solidFill>
                <a:schemeClr val="bg1"/>
              </a:solidFill>
            </a:rPr>
            <a:t>-</a:t>
          </a:r>
          <a:r>
            <a:rPr lang="ru-RU" sz="1600" b="1" i="1" kern="1200" dirty="0" err="1" smtClean="0">
              <a:solidFill>
                <a:schemeClr val="bg1"/>
              </a:solidFill>
            </a:rPr>
            <a:t>на́ш</a:t>
          </a:r>
          <a:r>
            <a:rPr lang="ru-RU" sz="1600" i="1" kern="1200" dirty="0" err="1" smtClean="0">
              <a:solidFill>
                <a:schemeClr val="bg1"/>
              </a:solidFill>
            </a:rPr>
            <a:t>-</a:t>
          </a:r>
          <a:r>
            <a:rPr lang="ru-RU" sz="1600" b="1" i="1" kern="1200" dirty="0" err="1" smtClean="0">
              <a:solidFill>
                <a:schemeClr val="bg1"/>
              </a:solidFill>
            </a:rPr>
            <a:t>ому</a:t>
          </a:r>
          <a:r>
            <a:rPr lang="ru-RU" sz="1600" kern="1200" dirty="0" smtClean="0">
              <a:solidFill>
                <a:schemeClr val="bg1"/>
              </a:solidFill>
            </a:rPr>
            <a:t>. </a:t>
          </a:r>
          <a:endParaRPr lang="ru-RU" sz="1600" kern="1200" dirty="0">
            <a:solidFill>
              <a:schemeClr val="bg1"/>
            </a:solidFill>
          </a:endParaRPr>
        </a:p>
      </dsp:txBody>
      <dsp:txXfrm>
        <a:off x="559088" y="1972217"/>
        <a:ext cx="6881915" cy="1092154"/>
      </dsp:txXfrm>
    </dsp:sp>
    <dsp:sp modelId="{0DF7F764-AC09-41A3-A07D-C3DA5675FCB5}">
      <dsp:nvSpPr>
        <dsp:cNvPr id="0" name=""/>
        <dsp:cNvSpPr/>
      </dsp:nvSpPr>
      <dsp:spPr>
        <a:xfrm>
          <a:off x="0" y="4378054"/>
          <a:ext cx="10000116" cy="103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5A85AE-636A-4EFC-AFED-109EEF7E7986}">
      <dsp:nvSpPr>
        <dsp:cNvPr id="0" name=""/>
        <dsp:cNvSpPr/>
      </dsp:nvSpPr>
      <dsp:spPr>
        <a:xfrm>
          <a:off x="500005" y="3772894"/>
          <a:ext cx="7000081" cy="121032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4586" tIns="0" rIns="264586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bg1"/>
              </a:solidFill>
            </a:rPr>
            <a:t>Як правило, </a:t>
          </a:r>
          <a:r>
            <a:rPr lang="ru-RU" sz="1600" kern="1200" dirty="0" err="1" smtClean="0">
              <a:solidFill>
                <a:schemeClr val="bg1"/>
              </a:solidFill>
            </a:rPr>
            <a:t>твірна</a:t>
          </a:r>
          <a:r>
            <a:rPr lang="ru-RU" sz="1600" kern="1200" dirty="0" smtClean="0">
              <a:solidFill>
                <a:schemeClr val="bg1"/>
              </a:solidFill>
            </a:rPr>
            <a:t> основа є </a:t>
          </a:r>
          <a:r>
            <a:rPr lang="ru-RU" sz="1600" kern="1200" dirty="0" err="1" smtClean="0">
              <a:solidFill>
                <a:schemeClr val="bg1"/>
              </a:solidFill>
            </a:rPr>
            <a:t>ніби</a:t>
          </a:r>
          <a:r>
            <a:rPr lang="ru-RU" sz="1600" kern="1200" dirty="0" smtClean="0">
              <a:solidFill>
                <a:schemeClr val="bg1"/>
              </a:solidFill>
            </a:rPr>
            <a:t> </a:t>
          </a:r>
          <a:r>
            <a:rPr lang="ru-RU" sz="1600" kern="1200" dirty="0" err="1" smtClean="0">
              <a:solidFill>
                <a:schemeClr val="bg1"/>
              </a:solidFill>
            </a:rPr>
            <a:t>спільним</a:t>
          </a:r>
          <a:r>
            <a:rPr lang="ru-RU" sz="1600" kern="1200" dirty="0" smtClean="0">
              <a:solidFill>
                <a:schemeClr val="bg1"/>
              </a:solidFill>
            </a:rPr>
            <a:t> ядром для </a:t>
          </a:r>
          <a:r>
            <a:rPr lang="ru-RU" sz="1600" kern="1200" dirty="0" err="1" smtClean="0">
              <a:solidFill>
                <a:schemeClr val="bg1"/>
              </a:solidFill>
            </a:rPr>
            <a:t>твірного</a:t>
          </a:r>
          <a:r>
            <a:rPr lang="ru-RU" sz="1600" kern="1200" dirty="0" smtClean="0">
              <a:solidFill>
                <a:schemeClr val="bg1"/>
              </a:solidFill>
            </a:rPr>
            <a:t> й </a:t>
          </a:r>
          <a:r>
            <a:rPr lang="ru-RU" sz="1600" kern="1200" dirty="0" err="1" smtClean="0">
              <a:solidFill>
                <a:schemeClr val="bg1"/>
              </a:solidFill>
            </a:rPr>
            <a:t>похідного</a:t>
          </a:r>
          <a:r>
            <a:rPr lang="ru-RU" sz="1600" kern="1200" dirty="0" smtClean="0">
              <a:solidFill>
                <a:schemeClr val="bg1"/>
              </a:solidFill>
            </a:rPr>
            <a:t> слова; </a:t>
          </a:r>
          <a:r>
            <a:rPr lang="ru-RU" sz="1600" kern="1200" dirty="0" err="1" smtClean="0">
              <a:solidFill>
                <a:schemeClr val="bg1"/>
              </a:solidFill>
            </a:rPr>
            <a:t>виняток</a:t>
          </a:r>
          <a:r>
            <a:rPr lang="ru-RU" sz="1600" kern="1200" dirty="0" smtClean="0">
              <a:solidFill>
                <a:schemeClr val="bg1"/>
              </a:solidFill>
            </a:rPr>
            <a:t> </a:t>
          </a:r>
          <a:r>
            <a:rPr lang="ru-RU" sz="1600" kern="1200" dirty="0" err="1" smtClean="0">
              <a:solidFill>
                <a:schemeClr val="bg1"/>
              </a:solidFill>
            </a:rPr>
            <a:t>становлять</a:t>
          </a:r>
          <a:r>
            <a:rPr lang="ru-RU" sz="1600" kern="1200" dirty="0" smtClean="0">
              <a:solidFill>
                <a:schemeClr val="bg1"/>
              </a:solidFill>
            </a:rPr>
            <a:t> </a:t>
          </a:r>
          <a:r>
            <a:rPr lang="ru-RU" sz="1600" kern="1200" dirty="0" err="1" smtClean="0">
              <a:solidFill>
                <a:schemeClr val="bg1"/>
              </a:solidFill>
            </a:rPr>
            <a:t>лише</a:t>
          </a:r>
          <a:r>
            <a:rPr lang="ru-RU" sz="1600" kern="1200" dirty="0" smtClean="0">
              <a:solidFill>
                <a:schemeClr val="bg1"/>
              </a:solidFill>
            </a:rPr>
            <a:t> слова, </a:t>
          </a:r>
          <a:r>
            <a:rPr lang="ru-RU" sz="1600" kern="1200" dirty="0" err="1" smtClean="0">
              <a:solidFill>
                <a:schemeClr val="bg1"/>
              </a:solidFill>
            </a:rPr>
            <a:t>утворені</a:t>
          </a:r>
          <a:r>
            <a:rPr lang="ru-RU" sz="1600" kern="1200" dirty="0" smtClean="0">
              <a:solidFill>
                <a:schemeClr val="bg1"/>
              </a:solidFill>
            </a:rPr>
            <a:t> </a:t>
          </a:r>
          <a:r>
            <a:rPr lang="ru-RU" sz="1600" kern="1200" dirty="0" err="1" smtClean="0">
              <a:solidFill>
                <a:schemeClr val="bg1"/>
              </a:solidFill>
            </a:rPr>
            <a:t>безафіксним</a:t>
          </a:r>
          <a:r>
            <a:rPr lang="ru-RU" sz="1600" kern="1200" dirty="0" smtClean="0">
              <a:solidFill>
                <a:schemeClr val="bg1"/>
              </a:solidFill>
            </a:rPr>
            <a:t> способом, напр.: </a:t>
          </a:r>
          <a:r>
            <a:rPr lang="ru-RU" sz="1600" b="1" i="1" kern="1200" dirty="0" err="1" smtClean="0">
              <a:solidFill>
                <a:schemeClr val="bg1"/>
              </a:solidFill>
            </a:rPr>
            <a:t>перехо́ди</a:t>
          </a:r>
          <a:r>
            <a:rPr lang="ru-RU" sz="1600" i="1" kern="1200" dirty="0" err="1" smtClean="0">
              <a:solidFill>
                <a:schemeClr val="bg1"/>
              </a:solidFill>
            </a:rPr>
            <a:t>-ти</a:t>
          </a:r>
          <a:r>
            <a:rPr lang="ru-RU" sz="1600" i="1" kern="1200" dirty="0" smtClean="0">
              <a:solidFill>
                <a:schemeClr val="bg1"/>
              </a:solidFill>
            </a:rPr>
            <a:t> </a:t>
          </a:r>
          <a:r>
            <a:rPr lang="ru-RU" sz="1600" kern="1200" dirty="0" smtClean="0">
              <a:solidFill>
                <a:schemeClr val="bg1"/>
              </a:solidFill>
            </a:rPr>
            <a:t>→ </a:t>
          </a:r>
          <a:r>
            <a:rPr lang="ru-RU" sz="1600" b="1" i="1" kern="1200" dirty="0" err="1" smtClean="0">
              <a:solidFill>
                <a:schemeClr val="bg1"/>
              </a:solidFill>
            </a:rPr>
            <a:t>перехі́д</a:t>
          </a:r>
          <a:r>
            <a:rPr lang="ru-RU" sz="1600" i="1" kern="1200" dirty="0" err="1" smtClean="0">
              <a:solidFill>
                <a:schemeClr val="bg1"/>
              </a:solidFill>
            </a:rPr>
            <a:t>-</a:t>
          </a:r>
          <a:r>
            <a:rPr lang="ru-RU" sz="1600" b="1" i="1" kern="1200" dirty="0" err="1" smtClean="0">
              <a:solidFill>
                <a:schemeClr val="bg1"/>
              </a:solidFill>
            </a:rPr>
            <a:t>Ø</a:t>
          </a:r>
          <a:r>
            <a:rPr lang="ru-RU" sz="1600" i="1" kern="1200" dirty="0" err="1" smtClean="0">
              <a:solidFill>
                <a:schemeClr val="bg1"/>
              </a:solidFill>
            </a:rPr>
            <a:t>-Ø</a:t>
          </a:r>
          <a:r>
            <a:rPr lang="ru-RU" sz="1600" i="1" kern="1200" dirty="0" smtClean="0">
              <a:solidFill>
                <a:schemeClr val="bg1"/>
              </a:solidFill>
            </a:rPr>
            <a:t>, </a:t>
          </a:r>
          <a:r>
            <a:rPr lang="ru-RU" sz="1600" b="1" i="1" kern="1200" dirty="0" err="1" smtClean="0">
              <a:solidFill>
                <a:schemeClr val="bg1"/>
              </a:solidFill>
            </a:rPr>
            <a:t>зо́лот</a:t>
          </a:r>
          <a:r>
            <a:rPr lang="ru-RU" sz="1600" i="1" kern="1200" dirty="0" err="1" smtClean="0">
              <a:solidFill>
                <a:schemeClr val="bg1"/>
              </a:solidFill>
            </a:rPr>
            <a:t>-о</a:t>
          </a:r>
          <a:r>
            <a:rPr lang="ru-RU" sz="1600" i="1" kern="1200" dirty="0" smtClean="0">
              <a:solidFill>
                <a:schemeClr val="bg1"/>
              </a:solidFill>
            </a:rPr>
            <a:t> </a:t>
          </a:r>
          <a:r>
            <a:rPr lang="ru-RU" sz="1600" kern="1200" dirty="0" smtClean="0">
              <a:solidFill>
                <a:schemeClr val="bg1"/>
              </a:solidFill>
            </a:rPr>
            <a:t>→ </a:t>
          </a:r>
          <a:r>
            <a:rPr lang="ru-RU" sz="1600" b="1" i="1" kern="1200" dirty="0" err="1" smtClean="0">
              <a:solidFill>
                <a:schemeClr val="bg1"/>
              </a:solidFill>
            </a:rPr>
            <a:t>золот</a:t>
          </a:r>
          <a:r>
            <a:rPr lang="ru-RU" sz="1600" i="1" kern="1200" dirty="0" err="1" smtClean="0">
              <a:solidFill>
                <a:schemeClr val="bg1"/>
              </a:solidFill>
            </a:rPr>
            <a:t>-</a:t>
          </a:r>
          <a:r>
            <a:rPr lang="ru-RU" sz="1600" b="1" i="1" kern="1200" dirty="0" err="1" smtClean="0">
              <a:solidFill>
                <a:schemeClr val="bg1"/>
              </a:solidFill>
            </a:rPr>
            <a:t>Ø</a:t>
          </a:r>
          <a:r>
            <a:rPr lang="ru-RU" sz="1600" i="1" kern="1200" dirty="0" err="1" smtClean="0">
              <a:solidFill>
                <a:schemeClr val="bg1"/>
              </a:solidFill>
            </a:rPr>
            <a:t>-и́й</a:t>
          </a:r>
          <a:r>
            <a:rPr lang="ru-RU" sz="1600" kern="1200" dirty="0" smtClean="0">
              <a:solidFill>
                <a:schemeClr val="bg1"/>
              </a:solidFill>
            </a:rPr>
            <a:t>.</a:t>
          </a:r>
          <a:endParaRPr lang="ru-RU" sz="1600" kern="1200" dirty="0">
            <a:solidFill>
              <a:schemeClr val="bg1"/>
            </a:solidFill>
          </a:endParaRPr>
        </a:p>
      </dsp:txBody>
      <dsp:txXfrm>
        <a:off x="559088" y="3831977"/>
        <a:ext cx="6881915" cy="1092154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0698E8-04DE-4F18-9786-538D67331F54}">
      <dsp:nvSpPr>
        <dsp:cNvPr id="0" name=""/>
        <dsp:cNvSpPr/>
      </dsp:nvSpPr>
      <dsp:spPr>
        <a:xfrm>
          <a:off x="5165143" y="825028"/>
          <a:ext cx="4814752" cy="5056866"/>
        </a:xfrm>
        <a:prstGeom prst="gear9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solidFill>
                <a:schemeClr val="bg1"/>
              </a:solidFill>
            </a:rPr>
            <a:t>Флексія – це </a:t>
          </a:r>
          <a:r>
            <a:rPr lang="uk-UA" sz="1400" b="1" kern="1200" dirty="0" err="1" smtClean="0">
              <a:solidFill>
                <a:schemeClr val="bg1"/>
              </a:solidFill>
            </a:rPr>
            <a:t>постпозиційна</a:t>
          </a:r>
          <a:r>
            <a:rPr lang="uk-UA" sz="1400" b="1" kern="1200" dirty="0" smtClean="0">
              <a:solidFill>
                <a:schemeClr val="bg1"/>
              </a:solidFill>
            </a:rPr>
            <a:t> афіксальна морфема, яка виконує в слові словозмінну та реляційну функцію і, як правило, посідає місце в кінці слова (за винятком того випадку, коли в слові є постфікс).</a:t>
          </a:r>
          <a:endParaRPr lang="ru-RU" sz="1400" b="1" kern="1200" dirty="0">
            <a:solidFill>
              <a:schemeClr val="bg1"/>
            </a:solidFill>
          </a:endParaRPr>
        </a:p>
      </dsp:txBody>
      <dsp:txXfrm>
        <a:off x="6133122" y="1993489"/>
        <a:ext cx="2878794" cy="2630446"/>
      </dsp:txXfrm>
    </dsp:sp>
    <dsp:sp modelId="{108CFE0E-3617-4AF2-BF7B-D07572C2ADBE}">
      <dsp:nvSpPr>
        <dsp:cNvPr id="0" name=""/>
        <dsp:cNvSpPr/>
      </dsp:nvSpPr>
      <dsp:spPr>
        <a:xfrm>
          <a:off x="2289008" y="2578347"/>
          <a:ext cx="3353737" cy="2942044"/>
        </a:xfrm>
        <a:prstGeom prst="gear6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err="1" smtClean="0">
              <a:solidFill>
                <a:schemeClr val="bg1"/>
              </a:solidFill>
            </a:rPr>
            <a:t>парадигматичність</a:t>
          </a:r>
          <a:endParaRPr lang="ru-RU" sz="1400" b="1" kern="1200" dirty="0">
            <a:solidFill>
              <a:schemeClr val="bg1"/>
            </a:solidFill>
          </a:endParaRPr>
        </a:p>
      </dsp:txBody>
      <dsp:txXfrm>
        <a:off x="3089521" y="3323492"/>
        <a:ext cx="1752711" cy="1451754"/>
      </dsp:txXfrm>
    </dsp:sp>
    <dsp:sp modelId="{B2EF14EF-7227-44D4-AACB-B8DE2CECC787}">
      <dsp:nvSpPr>
        <dsp:cNvPr id="0" name=""/>
        <dsp:cNvSpPr/>
      </dsp:nvSpPr>
      <dsp:spPr>
        <a:xfrm rot="20700000">
          <a:off x="3201338" y="167282"/>
          <a:ext cx="2863198" cy="3159583"/>
        </a:xfrm>
        <a:prstGeom prst="gear6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err="1" smtClean="0">
              <a:solidFill>
                <a:schemeClr val="bg1"/>
              </a:solidFill>
            </a:rPr>
            <a:t>кумулятивність</a:t>
          </a:r>
          <a:endParaRPr lang="ru-RU" sz="1400" b="1" kern="1200" dirty="0">
            <a:solidFill>
              <a:schemeClr val="bg1"/>
            </a:solidFill>
          </a:endParaRPr>
        </a:p>
      </dsp:txBody>
      <dsp:txXfrm rot="-20700000">
        <a:off x="3811742" y="877850"/>
        <a:ext cx="1642390" cy="1738446"/>
      </dsp:txXfrm>
    </dsp:sp>
    <dsp:sp modelId="{9F180A16-587F-447E-ADC3-54F9F98AA37D}">
      <dsp:nvSpPr>
        <dsp:cNvPr id="0" name=""/>
        <dsp:cNvSpPr/>
      </dsp:nvSpPr>
      <dsp:spPr>
        <a:xfrm>
          <a:off x="7453834" y="1708896"/>
          <a:ext cx="3890365" cy="3890365"/>
        </a:xfrm>
        <a:prstGeom prst="circularArrow">
          <a:avLst>
            <a:gd name="adj1" fmla="val 4687"/>
            <a:gd name="adj2" fmla="val 299029"/>
            <a:gd name="adj3" fmla="val 2540879"/>
            <a:gd name="adj4" fmla="val 15809030"/>
            <a:gd name="adj5" fmla="val 5469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95A392-DBB7-4AE3-99FD-F9922019F894}">
      <dsp:nvSpPr>
        <dsp:cNvPr id="0" name=""/>
        <dsp:cNvSpPr/>
      </dsp:nvSpPr>
      <dsp:spPr>
        <a:xfrm>
          <a:off x="2025045" y="2752440"/>
          <a:ext cx="2826593" cy="2826593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1C31F9-7DA2-4A2E-84DC-4BFFB5B3D243}">
      <dsp:nvSpPr>
        <dsp:cNvPr id="0" name=""/>
        <dsp:cNvSpPr/>
      </dsp:nvSpPr>
      <dsp:spPr>
        <a:xfrm>
          <a:off x="2473750" y="1242178"/>
          <a:ext cx="3047636" cy="3047636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2D398E-D3F3-4FD9-AE6D-69C703619DFA}">
      <dsp:nvSpPr>
        <dsp:cNvPr id="0" name=""/>
        <dsp:cNvSpPr/>
      </dsp:nvSpPr>
      <dsp:spPr>
        <a:xfrm>
          <a:off x="2459267" y="797966"/>
          <a:ext cx="5760848" cy="3097987"/>
        </a:xfrm>
        <a:prstGeom prst="round2DiagRect">
          <a:avLst>
            <a:gd name="adj1" fmla="val 0"/>
            <a:gd name="adj2" fmla="val 166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79CD41-11B9-4D7C-B945-74600177B99A}">
      <dsp:nvSpPr>
        <dsp:cNvPr id="0" name=""/>
        <dsp:cNvSpPr/>
      </dsp:nvSpPr>
      <dsp:spPr>
        <a:xfrm>
          <a:off x="5339691" y="1126540"/>
          <a:ext cx="768" cy="2440838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5855B0-93E2-474F-A7BE-82550094D4DD}">
      <dsp:nvSpPr>
        <dsp:cNvPr id="0" name=""/>
        <dsp:cNvSpPr/>
      </dsp:nvSpPr>
      <dsp:spPr>
        <a:xfrm>
          <a:off x="2651296" y="1032662"/>
          <a:ext cx="2496367" cy="2628595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bg1"/>
              </a:solidFill>
            </a:rPr>
            <a:t>– </a:t>
          </a:r>
          <a:r>
            <a:rPr lang="ru-RU" sz="1600" kern="1200" dirty="0" err="1" smtClean="0">
              <a:solidFill>
                <a:schemeClr val="bg1"/>
              </a:solidFill>
            </a:rPr>
            <a:t>це</a:t>
          </a:r>
          <a:r>
            <a:rPr lang="ru-RU" sz="1600" kern="1200" dirty="0" smtClean="0">
              <a:solidFill>
                <a:schemeClr val="bg1"/>
              </a:solidFill>
            </a:rPr>
            <a:t> </a:t>
          </a:r>
          <a:r>
            <a:rPr lang="ru-RU" sz="1600" kern="1200" dirty="0" err="1" smtClean="0">
              <a:solidFill>
                <a:schemeClr val="bg1"/>
              </a:solidFill>
            </a:rPr>
            <a:t>морфеми</a:t>
          </a:r>
          <a:r>
            <a:rPr lang="ru-RU" sz="1600" kern="1200" dirty="0" smtClean="0">
              <a:solidFill>
                <a:schemeClr val="bg1"/>
              </a:solidFill>
            </a:rPr>
            <a:t>, </a:t>
          </a:r>
          <a:r>
            <a:rPr lang="ru-RU" sz="1600" kern="1200" dirty="0" err="1" smtClean="0">
              <a:solidFill>
                <a:schemeClr val="bg1"/>
              </a:solidFill>
            </a:rPr>
            <a:t>які</a:t>
          </a:r>
          <a:r>
            <a:rPr lang="ru-RU" sz="1600" kern="1200" dirty="0" smtClean="0">
              <a:solidFill>
                <a:schemeClr val="bg1"/>
              </a:solidFill>
            </a:rPr>
            <a:t> в </a:t>
          </a:r>
          <a:r>
            <a:rPr lang="ru-RU" sz="1600" kern="1200" dirty="0" err="1" smtClean="0">
              <a:solidFill>
                <a:schemeClr val="bg1"/>
              </a:solidFill>
            </a:rPr>
            <a:t>мові</a:t>
          </a:r>
          <a:r>
            <a:rPr lang="ru-RU" sz="1600" kern="1200" dirty="0" smtClean="0">
              <a:solidFill>
                <a:schemeClr val="bg1"/>
              </a:solidFill>
            </a:rPr>
            <a:t> представлені у </a:t>
          </a:r>
          <a:r>
            <a:rPr lang="ru-RU" sz="1600" kern="1200" dirty="0" err="1" smtClean="0">
              <a:solidFill>
                <a:schemeClr val="bg1"/>
              </a:solidFill>
            </a:rPr>
            <a:t>вигляді</a:t>
          </a:r>
          <a:r>
            <a:rPr lang="ru-RU" sz="1600" kern="1200" dirty="0" smtClean="0">
              <a:solidFill>
                <a:schemeClr val="bg1"/>
              </a:solidFill>
            </a:rPr>
            <a:t> фонем і </a:t>
          </a:r>
          <a:r>
            <a:rPr lang="ru-RU" sz="1600" kern="1200" dirty="0" err="1" smtClean="0">
              <a:solidFill>
                <a:schemeClr val="bg1"/>
              </a:solidFill>
            </a:rPr>
            <a:t>фонемних</a:t>
          </a:r>
          <a:r>
            <a:rPr lang="ru-RU" sz="1600" kern="1200" dirty="0" smtClean="0">
              <a:solidFill>
                <a:schemeClr val="bg1"/>
              </a:solidFill>
            </a:rPr>
            <a:t> </a:t>
          </a:r>
          <a:r>
            <a:rPr lang="ru-RU" sz="1600" kern="1200" dirty="0" err="1" smtClean="0">
              <a:solidFill>
                <a:schemeClr val="bg1"/>
              </a:solidFill>
            </a:rPr>
            <a:t>сполучень</a:t>
          </a:r>
          <a:r>
            <a:rPr lang="ru-RU" sz="1600" kern="1200" dirty="0" smtClean="0">
              <a:solidFill>
                <a:schemeClr val="bg1"/>
              </a:solidFill>
            </a:rPr>
            <a:t>. </a:t>
          </a:r>
          <a:r>
            <a:rPr lang="ru-RU" sz="1600" kern="1200" dirty="0" err="1" smtClean="0">
              <a:solidFill>
                <a:schemeClr val="bg1"/>
              </a:solidFill>
            </a:rPr>
            <a:t>Визначають</a:t>
          </a:r>
          <a:r>
            <a:rPr lang="ru-RU" sz="1600" kern="1200" dirty="0" smtClean="0">
              <a:solidFill>
                <a:schemeClr val="bg1"/>
              </a:solidFill>
            </a:rPr>
            <a:t> одно-, </a:t>
          </a:r>
          <a:r>
            <a:rPr lang="ru-RU" sz="1600" kern="1200" dirty="0" err="1" smtClean="0">
              <a:solidFill>
                <a:schemeClr val="bg1"/>
              </a:solidFill>
            </a:rPr>
            <a:t>дво</a:t>
          </a:r>
          <a:r>
            <a:rPr lang="ru-RU" sz="1600" kern="1200" dirty="0" smtClean="0">
              <a:solidFill>
                <a:schemeClr val="bg1"/>
              </a:solidFill>
            </a:rPr>
            <a:t>- і </a:t>
          </a:r>
          <a:r>
            <a:rPr lang="ru-RU" sz="1600" kern="1200" dirty="0" err="1" smtClean="0">
              <a:solidFill>
                <a:schemeClr val="bg1"/>
              </a:solidFill>
            </a:rPr>
            <a:t>трифонемні</a:t>
          </a:r>
          <a:r>
            <a:rPr lang="ru-RU" sz="1600" kern="1200" dirty="0" smtClean="0">
              <a:solidFill>
                <a:schemeClr val="bg1"/>
              </a:solidFill>
            </a:rPr>
            <a:t> </a:t>
          </a:r>
          <a:r>
            <a:rPr lang="ru-RU" sz="1600" kern="1200" dirty="0" err="1" smtClean="0">
              <a:solidFill>
                <a:schemeClr val="bg1"/>
              </a:solidFill>
            </a:rPr>
            <a:t>флексії</a:t>
          </a:r>
          <a:r>
            <a:rPr lang="ru-RU" sz="1600" kern="1200" dirty="0" smtClean="0">
              <a:solidFill>
                <a:schemeClr val="bg1"/>
              </a:solidFill>
            </a:rPr>
            <a:t>: </a:t>
          </a:r>
          <a:r>
            <a:rPr lang="ru-RU" sz="1600" i="1" kern="1200" dirty="0" err="1" smtClean="0">
              <a:solidFill>
                <a:schemeClr val="bg1"/>
              </a:solidFill>
            </a:rPr>
            <a:t>дв</a:t>
          </a:r>
          <a:r>
            <a:rPr lang="ru-RU" sz="1600" i="1" kern="1200" dirty="0" smtClean="0">
              <a:solidFill>
                <a:schemeClr val="bg1"/>
              </a:solidFill>
            </a:rPr>
            <a:t>-</a:t>
          </a:r>
          <a:r>
            <a:rPr lang="ru-RU" sz="1600" b="1" i="1" kern="1200" dirty="0" smtClean="0">
              <a:solidFill>
                <a:schemeClr val="bg1"/>
              </a:solidFill>
            </a:rPr>
            <a:t>а</a:t>
          </a:r>
          <a:r>
            <a:rPr lang="ru-RU" sz="1600" kern="1200" dirty="0" smtClean="0">
              <a:solidFill>
                <a:schemeClr val="bg1"/>
              </a:solidFill>
            </a:rPr>
            <a:t>, </a:t>
          </a:r>
          <a:r>
            <a:rPr lang="ru-RU" sz="1600" i="1" kern="1200" dirty="0" err="1" smtClean="0">
              <a:solidFill>
                <a:schemeClr val="bg1"/>
              </a:solidFill>
            </a:rPr>
            <a:t>мо́р-</a:t>
          </a:r>
          <a:r>
            <a:rPr lang="ru-RU" sz="1600" b="1" i="1" kern="1200" dirty="0" err="1" smtClean="0">
              <a:solidFill>
                <a:schemeClr val="bg1"/>
              </a:solidFill>
            </a:rPr>
            <a:t>е</a:t>
          </a:r>
          <a:r>
            <a:rPr lang="ru-RU" sz="1600" kern="1200" dirty="0" smtClean="0">
              <a:solidFill>
                <a:schemeClr val="bg1"/>
              </a:solidFill>
            </a:rPr>
            <a:t>, </a:t>
          </a:r>
          <a:r>
            <a:rPr lang="ru-RU" sz="1600" i="1" kern="1200" dirty="0" err="1" smtClean="0">
              <a:solidFill>
                <a:schemeClr val="bg1"/>
              </a:solidFill>
            </a:rPr>
            <a:t>леч</a:t>
          </a:r>
          <a:r>
            <a:rPr lang="ru-RU" sz="1600" i="1" kern="1200" dirty="0" smtClean="0">
              <a:solidFill>
                <a:schemeClr val="bg1"/>
              </a:solidFill>
            </a:rPr>
            <a:t>-</a:t>
          </a:r>
          <a:r>
            <a:rPr lang="ru-RU" sz="1600" b="1" i="1" kern="1200" dirty="0" smtClean="0">
              <a:solidFill>
                <a:schemeClr val="bg1"/>
              </a:solidFill>
            </a:rPr>
            <a:t>у́</a:t>
          </a:r>
          <a:r>
            <a:rPr lang="ru-RU" sz="1600" kern="1200" dirty="0" smtClean="0">
              <a:solidFill>
                <a:schemeClr val="bg1"/>
              </a:solidFill>
            </a:rPr>
            <a:t>; </a:t>
          </a:r>
          <a:r>
            <a:rPr lang="ru-RU" sz="1600" i="1" kern="1200" dirty="0" err="1" smtClean="0">
              <a:solidFill>
                <a:schemeClr val="bg1"/>
              </a:solidFill>
            </a:rPr>
            <a:t>ко́н-</a:t>
          </a:r>
          <a:r>
            <a:rPr lang="ru-RU" sz="1600" b="1" i="1" kern="1200" dirty="0" err="1" smtClean="0">
              <a:solidFill>
                <a:schemeClr val="bg1"/>
              </a:solidFill>
            </a:rPr>
            <a:t>ей</a:t>
          </a:r>
          <a:r>
            <a:rPr lang="ru-RU" sz="1600" kern="1200" dirty="0" smtClean="0">
              <a:solidFill>
                <a:schemeClr val="bg1"/>
              </a:solidFill>
            </a:rPr>
            <a:t>, </a:t>
          </a:r>
          <a:r>
            <a:rPr lang="ru-RU" sz="1600" i="1" kern="1200" dirty="0" err="1" smtClean="0">
              <a:solidFill>
                <a:schemeClr val="bg1"/>
              </a:solidFill>
            </a:rPr>
            <a:t>чудо́в-</a:t>
          </a:r>
          <a:r>
            <a:rPr lang="ru-RU" sz="1600" b="1" i="1" kern="1200" dirty="0" err="1" smtClean="0">
              <a:solidFill>
                <a:schemeClr val="bg1"/>
              </a:solidFill>
            </a:rPr>
            <a:t>их</a:t>
          </a:r>
          <a:r>
            <a:rPr lang="ru-RU" sz="1600" kern="1200" dirty="0" smtClean="0">
              <a:solidFill>
                <a:schemeClr val="bg1"/>
              </a:solidFill>
            </a:rPr>
            <a:t>, </a:t>
          </a:r>
          <a:r>
            <a:rPr lang="ru-RU" sz="1600" i="1" kern="1200" dirty="0" err="1" smtClean="0">
              <a:solidFill>
                <a:schemeClr val="bg1"/>
              </a:solidFill>
            </a:rPr>
            <a:t>вед-</a:t>
          </a:r>
          <a:r>
            <a:rPr lang="ru-RU" sz="1600" b="1" i="1" kern="1200" dirty="0" err="1" smtClean="0">
              <a:solidFill>
                <a:schemeClr val="bg1"/>
              </a:solidFill>
            </a:rPr>
            <a:t>е́ш</a:t>
          </a:r>
          <a:r>
            <a:rPr lang="ru-RU" sz="1600" kern="1200" dirty="0" smtClean="0">
              <a:solidFill>
                <a:schemeClr val="bg1"/>
              </a:solidFill>
            </a:rPr>
            <a:t>; </a:t>
          </a:r>
          <a:r>
            <a:rPr lang="ru-RU" sz="1600" i="1" kern="1200" dirty="0" err="1" smtClean="0">
              <a:solidFill>
                <a:schemeClr val="bg1"/>
              </a:solidFill>
            </a:rPr>
            <a:t>молод-</a:t>
          </a:r>
          <a:r>
            <a:rPr lang="ru-RU" sz="1600" b="1" i="1" kern="1200" dirty="0" err="1" smtClean="0">
              <a:solidFill>
                <a:schemeClr val="bg1"/>
              </a:solidFill>
            </a:rPr>
            <a:t>о́го</a:t>
          </a:r>
          <a:r>
            <a:rPr lang="ru-RU" sz="1600" kern="1200" dirty="0" smtClean="0">
              <a:solidFill>
                <a:schemeClr val="bg1"/>
              </a:solidFill>
            </a:rPr>
            <a:t>, </a:t>
          </a:r>
          <a:r>
            <a:rPr lang="ru-RU" sz="1600" i="1" kern="1200" dirty="0" err="1" smtClean="0">
              <a:solidFill>
                <a:schemeClr val="bg1"/>
              </a:solidFill>
            </a:rPr>
            <a:t>прийня́тн-</a:t>
          </a:r>
          <a:r>
            <a:rPr lang="ru-RU" sz="1600" b="1" i="1" kern="1200" dirty="0" err="1" smtClean="0">
              <a:solidFill>
                <a:schemeClr val="bg1"/>
              </a:solidFill>
            </a:rPr>
            <a:t>ими</a:t>
          </a:r>
          <a:r>
            <a:rPr lang="ru-RU" sz="1600" kern="1200" dirty="0" smtClean="0">
              <a:solidFill>
                <a:schemeClr val="bg1"/>
              </a:solidFill>
            </a:rPr>
            <a:t>, </a:t>
          </a:r>
          <a:r>
            <a:rPr lang="ru-RU" sz="1600" i="1" kern="1200" dirty="0" err="1" smtClean="0">
              <a:solidFill>
                <a:schemeClr val="bg1"/>
              </a:solidFill>
            </a:rPr>
            <a:t>пи́ш-</a:t>
          </a:r>
          <a:r>
            <a:rPr lang="ru-RU" sz="1600" b="1" i="1" kern="1200" dirty="0" err="1" smtClean="0">
              <a:solidFill>
                <a:schemeClr val="bg1"/>
              </a:solidFill>
            </a:rPr>
            <a:t>емо</a:t>
          </a:r>
          <a:r>
            <a:rPr lang="ru-RU" sz="1600" kern="1200" dirty="0" smtClean="0">
              <a:solidFill>
                <a:schemeClr val="bg1"/>
              </a:solidFill>
            </a:rPr>
            <a:t>.</a:t>
          </a:r>
          <a:endParaRPr lang="ru-RU" sz="1600" kern="1200" dirty="0">
            <a:solidFill>
              <a:schemeClr val="bg1"/>
            </a:solidFill>
          </a:endParaRPr>
        </a:p>
      </dsp:txBody>
      <dsp:txXfrm>
        <a:off x="2651296" y="1032662"/>
        <a:ext cx="2496367" cy="2628595"/>
      </dsp:txXfrm>
    </dsp:sp>
    <dsp:sp modelId="{9B24E1DF-CBA6-4FFA-9F5C-93EEB512F1BA}">
      <dsp:nvSpPr>
        <dsp:cNvPr id="0" name=""/>
        <dsp:cNvSpPr/>
      </dsp:nvSpPr>
      <dsp:spPr>
        <a:xfrm>
          <a:off x="5531720" y="1032662"/>
          <a:ext cx="2496367" cy="2628595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err="1" smtClean="0">
              <a:solidFill>
                <a:schemeClr val="bg1"/>
              </a:solidFill>
            </a:rPr>
            <a:t>визначаються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лише</a:t>
          </a:r>
          <a:r>
            <a:rPr lang="ru-RU" sz="1400" kern="1200" dirty="0" smtClean="0">
              <a:solidFill>
                <a:schemeClr val="bg1"/>
              </a:solidFill>
            </a:rPr>
            <a:t> в словах, </a:t>
          </a:r>
          <a:r>
            <a:rPr lang="ru-RU" sz="1400" kern="1200" dirty="0" err="1" smtClean="0">
              <a:solidFill>
                <a:schemeClr val="bg1"/>
              </a:solidFill>
            </a:rPr>
            <a:t>які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мають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матеріально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виражені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флексії</a:t>
          </a:r>
          <a:r>
            <a:rPr lang="ru-RU" sz="1400" kern="1200" dirty="0" smtClean="0">
              <a:solidFill>
                <a:schemeClr val="bg1"/>
              </a:solidFill>
            </a:rPr>
            <a:t>: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i="1" kern="1200" dirty="0" err="1" smtClean="0">
              <a:solidFill>
                <a:schemeClr val="bg1"/>
              </a:solidFill>
            </a:rPr>
            <a:t>ли́п-</a:t>
          </a:r>
          <a:r>
            <a:rPr lang="ru-RU" sz="1400" b="1" i="1" kern="1200" dirty="0" err="1" smtClean="0">
              <a:solidFill>
                <a:schemeClr val="bg1"/>
              </a:solidFill>
            </a:rPr>
            <a:t>и</a:t>
          </a:r>
          <a:r>
            <a:rPr lang="ru-RU" sz="1400" kern="1200" dirty="0" smtClean="0">
              <a:solidFill>
                <a:schemeClr val="bg1"/>
              </a:solidFill>
            </a:rPr>
            <a:t>, </a:t>
          </a:r>
          <a:r>
            <a:rPr lang="ru-RU" sz="1400" i="1" kern="1200" dirty="0" err="1" smtClean="0">
              <a:solidFill>
                <a:schemeClr val="bg1"/>
              </a:solidFill>
            </a:rPr>
            <a:t>ли́п-</a:t>
          </a:r>
          <a:r>
            <a:rPr lang="ru-RU" sz="1400" b="1" i="1" kern="1200" dirty="0" err="1" smtClean="0">
              <a:solidFill>
                <a:schemeClr val="bg1"/>
              </a:solidFill>
            </a:rPr>
            <a:t>ам</a:t>
          </a:r>
          <a:r>
            <a:rPr lang="ru-RU" sz="1400" kern="1200" dirty="0" smtClean="0">
              <a:solidFill>
                <a:schemeClr val="bg1"/>
              </a:solidFill>
            </a:rPr>
            <a:t>, лип</a:t>
          </a:r>
          <a:r>
            <a:rPr lang="ru-RU" sz="1400" b="1" i="1" kern="1200" dirty="0" smtClean="0">
              <a:solidFill>
                <a:schemeClr val="bg1"/>
              </a:solidFill>
            </a:rPr>
            <a:t>ами</a:t>
          </a:r>
          <a:r>
            <a:rPr lang="ru-RU" sz="1400" kern="1200" dirty="0" smtClean="0">
              <a:solidFill>
                <a:schemeClr val="bg1"/>
              </a:solidFill>
            </a:rPr>
            <a:t>, (</a:t>
          </a:r>
          <a:r>
            <a:rPr lang="ru-RU" sz="1400" i="1" kern="1200" dirty="0" smtClean="0">
              <a:solidFill>
                <a:schemeClr val="bg1"/>
              </a:solidFill>
            </a:rPr>
            <a:t>у</a:t>
          </a:r>
          <a:r>
            <a:rPr lang="ru-RU" sz="1400" kern="1200" dirty="0" smtClean="0">
              <a:solidFill>
                <a:schemeClr val="bg1"/>
              </a:solidFill>
            </a:rPr>
            <a:t>) </a:t>
          </a:r>
          <a:r>
            <a:rPr lang="ru-RU" sz="1400" kern="1200" dirty="0" err="1" smtClean="0">
              <a:solidFill>
                <a:schemeClr val="bg1"/>
              </a:solidFill>
            </a:rPr>
            <a:t>липа</a:t>
          </a:r>
          <a:r>
            <a:rPr lang="ru-RU" sz="1400" b="1" i="1" kern="1200" dirty="0" err="1" smtClean="0">
              <a:solidFill>
                <a:schemeClr val="bg1"/>
              </a:solidFill>
            </a:rPr>
            <a:t>ах</a:t>
          </a:r>
          <a:r>
            <a:rPr lang="ru-RU" sz="1400" kern="1200" dirty="0" smtClean="0">
              <a:solidFill>
                <a:schemeClr val="bg1"/>
              </a:solidFill>
            </a:rPr>
            <a:t>,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i="1" kern="1200" dirty="0" smtClean="0">
            <a:solidFill>
              <a:schemeClr val="bg1"/>
            </a:solidFill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i="1" kern="1200" dirty="0" smtClean="0">
              <a:solidFill>
                <a:srgbClr val="FF0000"/>
              </a:solidFill>
            </a:rPr>
            <a:t>лип-</a:t>
          </a:r>
          <a:r>
            <a:rPr lang="ru-RU" sz="3200" b="1" i="1" kern="1200" dirty="0" smtClean="0">
              <a:solidFill>
                <a:srgbClr val="FF0000"/>
              </a:solidFill>
            </a:rPr>
            <a:t>Ø</a:t>
          </a:r>
          <a:endParaRPr lang="ru-RU" sz="3200" kern="1200" dirty="0" smtClean="0">
            <a:solidFill>
              <a:srgbClr val="FF0000"/>
            </a:solidFill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>
            <a:solidFill>
              <a:schemeClr val="bg1"/>
            </a:solidFill>
          </a:endParaRPr>
        </a:p>
      </dsp:txBody>
      <dsp:txXfrm>
        <a:off x="5531720" y="1032662"/>
        <a:ext cx="2496367" cy="2628595"/>
      </dsp:txXfrm>
    </dsp:sp>
    <dsp:sp modelId="{3CB7D0BE-6125-4183-9D1C-75DD1FE7FA8C}">
      <dsp:nvSpPr>
        <dsp:cNvPr id="0" name=""/>
        <dsp:cNvSpPr/>
      </dsp:nvSpPr>
      <dsp:spPr>
        <a:xfrm rot="16200000">
          <a:off x="289386" y="1209740"/>
          <a:ext cx="3379622" cy="960141"/>
        </a:xfrm>
        <a:prstGeom prst="rightArrow">
          <a:avLst>
            <a:gd name="adj1" fmla="val 49830"/>
            <a:gd name="adj2" fmla="val 60660"/>
          </a:avLst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i="1" kern="1200" dirty="0" err="1" smtClean="0">
              <a:solidFill>
                <a:srgbClr val="C00000"/>
              </a:solidFill>
            </a:rPr>
            <a:t>Матеріально</a:t>
          </a:r>
          <a:r>
            <a:rPr lang="ru-RU" sz="1400" b="1" i="1" kern="1200" dirty="0" smtClean="0">
              <a:solidFill>
                <a:srgbClr val="C00000"/>
              </a:solidFill>
            </a:rPr>
            <a:t> </a:t>
          </a:r>
          <a:r>
            <a:rPr lang="ru-RU" sz="1400" b="1" i="1" kern="1200" dirty="0" err="1" smtClean="0">
              <a:solidFill>
                <a:srgbClr val="C00000"/>
              </a:solidFill>
            </a:rPr>
            <a:t>виражені</a:t>
          </a:r>
          <a:r>
            <a:rPr lang="ru-RU" sz="1400" b="1" i="1" kern="1200" dirty="0" smtClean="0">
              <a:solidFill>
                <a:srgbClr val="C00000"/>
              </a:solidFill>
            </a:rPr>
            <a:t> </a:t>
          </a:r>
          <a:r>
            <a:rPr lang="ru-RU" sz="1400" b="1" i="1" kern="1200" dirty="0" err="1" smtClean="0">
              <a:solidFill>
                <a:srgbClr val="C00000"/>
              </a:solidFill>
            </a:rPr>
            <a:t>флексії</a:t>
          </a:r>
          <a:r>
            <a:rPr lang="ru-RU" sz="1400" b="1" i="1" kern="1200" dirty="0" smtClean="0">
              <a:solidFill>
                <a:srgbClr val="C00000"/>
              </a:solidFill>
            </a:rPr>
            <a:t> </a:t>
          </a:r>
          <a:endParaRPr lang="ru-RU" sz="1400" kern="1200" dirty="0">
            <a:solidFill>
              <a:srgbClr val="C00000"/>
            </a:solidFill>
          </a:endParaRPr>
        </a:p>
      </dsp:txBody>
      <dsp:txXfrm>
        <a:off x="434497" y="1595702"/>
        <a:ext cx="3089401" cy="478439"/>
      </dsp:txXfrm>
    </dsp:sp>
    <dsp:sp modelId="{C408DF40-3064-4DD3-AF02-6C113A504FC2}">
      <dsp:nvSpPr>
        <dsp:cNvPr id="0" name=""/>
        <dsp:cNvSpPr/>
      </dsp:nvSpPr>
      <dsp:spPr>
        <a:xfrm rot="5400000">
          <a:off x="7010375" y="2524038"/>
          <a:ext cx="3379622" cy="960141"/>
        </a:xfrm>
        <a:prstGeom prst="rightArrow">
          <a:avLst>
            <a:gd name="adj1" fmla="val 49830"/>
            <a:gd name="adj2" fmla="val 60660"/>
          </a:avLst>
        </a:prstGeom>
        <a:solidFill>
          <a:schemeClr val="accent2">
            <a:tint val="50000"/>
            <a:hueOff val="-1710099"/>
            <a:satOff val="8123"/>
            <a:lumOff val="9858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i="1" kern="1200" dirty="0" err="1" smtClean="0">
              <a:solidFill>
                <a:srgbClr val="C00000"/>
              </a:solidFill>
            </a:rPr>
            <a:t>Нульові</a:t>
          </a:r>
          <a:r>
            <a:rPr lang="ru-RU" sz="1400" b="1" i="1" kern="1200" dirty="0" smtClean="0">
              <a:solidFill>
                <a:srgbClr val="C00000"/>
              </a:solidFill>
            </a:rPr>
            <a:t> </a:t>
          </a:r>
          <a:r>
            <a:rPr lang="ru-RU" sz="1400" b="1" i="1" kern="1200" dirty="0" err="1" smtClean="0">
              <a:solidFill>
                <a:srgbClr val="C00000"/>
              </a:solidFill>
            </a:rPr>
            <a:t>флексії</a:t>
          </a:r>
          <a:r>
            <a:rPr lang="ru-RU" sz="1400" b="1" i="1" kern="1200" dirty="0" smtClean="0">
              <a:solidFill>
                <a:srgbClr val="C00000"/>
              </a:solidFill>
            </a:rPr>
            <a:t> </a:t>
          </a:r>
          <a:endParaRPr lang="ru-RU" sz="1400" b="1" kern="1200" dirty="0">
            <a:solidFill>
              <a:srgbClr val="C00000"/>
            </a:solidFill>
          </a:endParaRPr>
        </a:p>
      </dsp:txBody>
      <dsp:txXfrm>
        <a:off x="7155486" y="2619779"/>
        <a:ext cx="3089401" cy="478439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64FE6F-467E-455B-9CDC-7E8FC6C36E58}">
      <dsp:nvSpPr>
        <dsp:cNvPr id="0" name=""/>
        <dsp:cNvSpPr/>
      </dsp:nvSpPr>
      <dsp:spPr>
        <a:xfrm>
          <a:off x="1326980" y="0"/>
          <a:ext cx="4195762" cy="4195762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BBD817-68BE-4AA4-A865-DA64A3D44200}">
      <dsp:nvSpPr>
        <dsp:cNvPr id="0" name=""/>
        <dsp:cNvSpPr/>
      </dsp:nvSpPr>
      <dsp:spPr>
        <a:xfrm>
          <a:off x="1956799" y="419985"/>
          <a:ext cx="5663370" cy="149146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b="1" kern="1200" dirty="0" smtClean="0"/>
            <a:t>200-900</a:t>
          </a:r>
          <a:endParaRPr lang="ru-RU" sz="2700" b="1" kern="1200" dirty="0"/>
        </a:p>
      </dsp:txBody>
      <dsp:txXfrm>
        <a:off x="2029606" y="492792"/>
        <a:ext cx="5517756" cy="1345848"/>
      </dsp:txXfrm>
    </dsp:sp>
    <dsp:sp modelId="{0F0F412D-CA0A-475A-ACE1-E18F5CE79F45}">
      <dsp:nvSpPr>
        <dsp:cNvPr id="0" name=""/>
        <dsp:cNvSpPr/>
      </dsp:nvSpPr>
      <dsp:spPr>
        <a:xfrm>
          <a:off x="1956799" y="2097881"/>
          <a:ext cx="5663370" cy="149146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i="1" kern="1200" dirty="0" err="1" smtClean="0"/>
            <a:t>дв</a:t>
          </a:r>
          <a:r>
            <a:rPr lang="ru-RU" sz="2700" b="1" i="1" kern="1200" dirty="0" smtClean="0"/>
            <a:t>-</a:t>
          </a:r>
          <a:r>
            <a:rPr lang="ru-RU" sz="2700" b="1" i="1" kern="1200" dirty="0" smtClean="0">
              <a:solidFill>
                <a:srgbClr val="FF0000"/>
              </a:solidFill>
            </a:rPr>
            <a:t>і́-</a:t>
          </a:r>
          <a:r>
            <a:rPr lang="ru-RU" sz="2700" b="1" i="1" kern="1200" dirty="0" err="1" smtClean="0"/>
            <a:t>ст</a:t>
          </a:r>
          <a:r>
            <a:rPr lang="ru-RU" sz="2700" b="1" i="1" kern="1200" dirty="0" smtClean="0"/>
            <a:t>-і</a:t>
          </a:r>
          <a:r>
            <a:rPr lang="ru-RU" sz="2700" b="1" kern="1200" dirty="0" smtClean="0"/>
            <a:t>, </a:t>
          </a:r>
          <a:r>
            <a:rPr lang="ru-RU" sz="2700" b="1" i="1" kern="1200" dirty="0" err="1" smtClean="0"/>
            <a:t>дв-</a:t>
          </a:r>
          <a:r>
            <a:rPr lang="ru-RU" sz="2700" b="1" i="1" kern="1200" dirty="0" err="1" smtClean="0">
              <a:solidFill>
                <a:srgbClr val="FF0000"/>
              </a:solidFill>
            </a:rPr>
            <a:t>ох</a:t>
          </a:r>
          <a:r>
            <a:rPr lang="ru-RU" sz="2700" b="1" i="1" kern="1200" dirty="0" err="1" smtClean="0"/>
            <a:t>-со́т</a:t>
          </a:r>
          <a:r>
            <a:rPr lang="ru-RU" sz="2700" b="1" i="1" kern="1200" dirty="0" smtClean="0"/>
            <a:t>-</a:t>
          </a:r>
          <a:r>
            <a:rPr lang="en-US" sz="2700" b="1" i="1" kern="1200" dirty="0" smtClean="0">
              <a:solidFill>
                <a:srgbClr val="FF0000"/>
              </a:solidFill>
            </a:rPr>
            <a:t>Ø</a:t>
          </a:r>
          <a:r>
            <a:rPr lang="en-US" sz="2700" b="1" kern="1200" dirty="0" smtClean="0"/>
            <a:t>, </a:t>
          </a:r>
          <a:r>
            <a:rPr lang="ru-RU" sz="2700" b="1" i="1" kern="1200" dirty="0" err="1" smtClean="0"/>
            <a:t>дв-</a:t>
          </a:r>
          <a:r>
            <a:rPr lang="ru-RU" sz="2700" b="1" i="1" kern="1200" dirty="0" err="1" smtClean="0">
              <a:solidFill>
                <a:srgbClr val="FF0000"/>
              </a:solidFill>
            </a:rPr>
            <a:t>ом</a:t>
          </a:r>
          <a:r>
            <a:rPr lang="ru-RU" sz="2700" b="1" i="1" kern="1200" dirty="0" err="1" smtClean="0"/>
            <a:t>-ст-</a:t>
          </a:r>
          <a:r>
            <a:rPr lang="ru-RU" sz="2700" b="1" i="1" kern="1200" dirty="0" err="1" smtClean="0">
              <a:solidFill>
                <a:srgbClr val="FF0000"/>
              </a:solidFill>
            </a:rPr>
            <a:t>а́м</a:t>
          </a:r>
          <a:r>
            <a:rPr lang="ru-RU" sz="2700" b="1" kern="1200" dirty="0" smtClean="0"/>
            <a:t>, </a:t>
          </a:r>
          <a:r>
            <a:rPr lang="ru-RU" sz="2700" b="1" i="1" kern="1200" dirty="0" err="1" smtClean="0"/>
            <a:t>дв-</a:t>
          </a:r>
          <a:r>
            <a:rPr lang="ru-RU" sz="2700" b="1" i="1" kern="1200" dirty="0" err="1" smtClean="0">
              <a:solidFill>
                <a:srgbClr val="FF0000"/>
              </a:solidFill>
            </a:rPr>
            <a:t>ома</a:t>
          </a:r>
          <a:r>
            <a:rPr lang="ru-RU" sz="2700" b="1" i="1" kern="1200" dirty="0" err="1" smtClean="0"/>
            <a:t>-ст-</a:t>
          </a:r>
          <a:r>
            <a:rPr lang="ru-RU" sz="2700" b="1" i="1" kern="1200" dirty="0" err="1" smtClean="0">
              <a:solidFill>
                <a:srgbClr val="FF0000"/>
              </a:solidFill>
            </a:rPr>
            <a:t>а́ми</a:t>
          </a:r>
          <a:r>
            <a:rPr lang="ru-RU" sz="2700" b="1" kern="1200" dirty="0" smtClean="0"/>
            <a:t>, (</a:t>
          </a:r>
          <a:r>
            <a:rPr lang="ru-RU" sz="2700" b="1" i="1" kern="1200" dirty="0" smtClean="0"/>
            <a:t>на</a:t>
          </a:r>
          <a:r>
            <a:rPr lang="ru-RU" sz="2700" b="1" kern="1200" dirty="0" smtClean="0"/>
            <a:t>) </a:t>
          </a:r>
          <a:r>
            <a:rPr lang="ru-RU" sz="2700" b="1" i="1" kern="1200" dirty="0" err="1" smtClean="0"/>
            <a:t>дв-</a:t>
          </a:r>
          <a:r>
            <a:rPr lang="ru-RU" sz="2700" b="1" i="1" kern="1200" dirty="0" err="1" smtClean="0">
              <a:solidFill>
                <a:srgbClr val="FF0000"/>
              </a:solidFill>
            </a:rPr>
            <a:t>ох</a:t>
          </a:r>
          <a:r>
            <a:rPr lang="ru-RU" sz="2700" b="1" i="1" kern="1200" dirty="0" err="1" smtClean="0"/>
            <a:t>-ст-</a:t>
          </a:r>
          <a:r>
            <a:rPr lang="ru-RU" sz="2700" b="1" i="1" kern="1200" dirty="0" err="1" smtClean="0">
              <a:solidFill>
                <a:srgbClr val="FF0000"/>
              </a:solidFill>
            </a:rPr>
            <a:t>а́х</a:t>
          </a:r>
          <a:r>
            <a:rPr lang="ru-RU" sz="2700" b="1" kern="1200" dirty="0" smtClean="0"/>
            <a:t>. </a:t>
          </a:r>
          <a:endParaRPr lang="ru-RU" sz="2700" b="1" kern="1200" dirty="0"/>
        </a:p>
      </dsp:txBody>
      <dsp:txXfrm>
        <a:off x="2029606" y="2170688"/>
        <a:ext cx="5517756" cy="13458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324959-F16E-4E5E-B8BA-13243D1705C9}">
      <dsp:nvSpPr>
        <dsp:cNvPr id="0" name=""/>
        <dsp:cNvSpPr/>
      </dsp:nvSpPr>
      <dsp:spPr>
        <a:xfrm>
          <a:off x="671036" y="0"/>
          <a:ext cx="7605077" cy="4195762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D8846D-8110-402E-A791-1FDB22E12B1B}">
      <dsp:nvSpPr>
        <dsp:cNvPr id="0" name=""/>
        <dsp:cNvSpPr/>
      </dsp:nvSpPr>
      <dsp:spPr>
        <a:xfrm>
          <a:off x="9611" y="1258728"/>
          <a:ext cx="2879863" cy="167830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dirty="0" err="1" smtClean="0">
              <a:solidFill>
                <a:schemeClr val="bg1"/>
              </a:solidFill>
            </a:rPr>
            <a:t>функційний</a:t>
          </a:r>
          <a:endParaRPr lang="ru-RU" sz="2700" b="1" kern="1200" dirty="0">
            <a:solidFill>
              <a:schemeClr val="bg1"/>
            </a:solidFill>
          </a:endParaRPr>
        </a:p>
      </dsp:txBody>
      <dsp:txXfrm>
        <a:off x="91539" y="1340656"/>
        <a:ext cx="2716007" cy="1514448"/>
      </dsp:txXfrm>
    </dsp:sp>
    <dsp:sp modelId="{E61F942B-3588-40DB-8C9D-7F8623088130}">
      <dsp:nvSpPr>
        <dsp:cNvPr id="0" name=""/>
        <dsp:cNvSpPr/>
      </dsp:nvSpPr>
      <dsp:spPr>
        <a:xfrm>
          <a:off x="3033643" y="1258728"/>
          <a:ext cx="2879863" cy="167830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dirty="0" smtClean="0">
              <a:solidFill>
                <a:schemeClr val="bg1"/>
              </a:solidFill>
            </a:rPr>
            <a:t> </a:t>
          </a:r>
          <a:r>
            <a:rPr lang="ru-RU" sz="2700" b="1" kern="1200" dirty="0" err="1" smtClean="0">
              <a:solidFill>
                <a:schemeClr val="bg1"/>
              </a:solidFill>
            </a:rPr>
            <a:t>семантичний</a:t>
          </a:r>
          <a:r>
            <a:rPr lang="ru-RU" sz="2700" b="1" kern="1200" dirty="0" smtClean="0">
              <a:solidFill>
                <a:schemeClr val="bg1"/>
              </a:solidFill>
            </a:rPr>
            <a:t> : </a:t>
          </a:r>
          <a:r>
            <a:rPr lang="ru-RU" sz="2700" b="1" i="1" kern="1200" dirty="0" err="1" smtClean="0">
              <a:solidFill>
                <a:srgbClr val="0070C0"/>
              </a:solidFill>
            </a:rPr>
            <a:t>написа</a:t>
          </a:r>
          <a:r>
            <a:rPr lang="ru-RU" sz="2700" b="1" i="1" kern="1200" dirty="0" smtClean="0">
              <a:solidFill>
                <a:srgbClr val="0070C0"/>
              </a:solidFill>
            </a:rPr>
            <a:t>́</a:t>
          </a:r>
          <a:r>
            <a:rPr lang="ru-RU" sz="2700" i="1" kern="1200" dirty="0" smtClean="0">
              <a:solidFill>
                <a:srgbClr val="0070C0"/>
              </a:solidFill>
            </a:rPr>
            <a:t>-</a:t>
          </a:r>
          <a:r>
            <a:rPr lang="ru-RU" sz="2700" i="1" kern="1200" dirty="0" err="1" smtClean="0">
              <a:solidFill>
                <a:srgbClr val="0070C0"/>
              </a:solidFill>
            </a:rPr>
            <a:t>ти</a:t>
          </a:r>
          <a:r>
            <a:rPr lang="ru-RU" sz="2700" i="1" kern="1200" dirty="0" smtClean="0">
              <a:solidFill>
                <a:srgbClr val="0070C0"/>
              </a:solidFill>
            </a:rPr>
            <a:t> </a:t>
          </a:r>
          <a:r>
            <a:rPr lang="ru-RU" sz="2700" kern="1200" dirty="0" smtClean="0">
              <a:solidFill>
                <a:srgbClr val="0070C0"/>
              </a:solidFill>
            </a:rPr>
            <a:t>і </a:t>
          </a:r>
          <a:r>
            <a:rPr lang="ru-RU" sz="2700" b="1" i="1" kern="1200" dirty="0" smtClean="0">
              <a:solidFill>
                <a:srgbClr val="0070C0"/>
              </a:solidFill>
            </a:rPr>
            <a:t>на</a:t>
          </a:r>
          <a:r>
            <a:rPr lang="ru-RU" sz="2700" i="1" kern="1200" dirty="0" smtClean="0">
              <a:solidFill>
                <a:srgbClr val="0070C0"/>
              </a:solidFill>
            </a:rPr>
            <a:t>-</a:t>
          </a:r>
          <a:r>
            <a:rPr lang="ru-RU" sz="2700" kern="1200" dirty="0" smtClean="0">
              <a:solidFill>
                <a:srgbClr val="0070C0"/>
              </a:solidFill>
            </a:rPr>
            <a:t>, </a:t>
          </a:r>
          <a:r>
            <a:rPr lang="ru-RU" sz="2700" i="1" kern="1200" dirty="0" smtClean="0">
              <a:solidFill>
                <a:srgbClr val="0070C0"/>
              </a:solidFill>
            </a:rPr>
            <a:t>-</a:t>
          </a:r>
          <a:r>
            <a:rPr lang="ru-RU" sz="2700" b="1" i="1" kern="1200" dirty="0" err="1" smtClean="0">
              <a:solidFill>
                <a:srgbClr val="0070C0"/>
              </a:solidFill>
            </a:rPr>
            <a:t>пис</a:t>
          </a:r>
          <a:r>
            <a:rPr lang="ru-RU" sz="2700" i="1" kern="1200" dirty="0" smtClean="0">
              <a:solidFill>
                <a:srgbClr val="0070C0"/>
              </a:solidFill>
            </a:rPr>
            <a:t>-</a:t>
          </a:r>
          <a:r>
            <a:rPr lang="ru-RU" sz="2700" kern="1200" dirty="0" smtClean="0">
              <a:solidFill>
                <a:srgbClr val="0070C0"/>
              </a:solidFill>
            </a:rPr>
            <a:t>, </a:t>
          </a:r>
          <a:r>
            <a:rPr lang="ru-RU" sz="2700" i="1" kern="1200" dirty="0" smtClean="0">
              <a:solidFill>
                <a:srgbClr val="0070C0"/>
              </a:solidFill>
            </a:rPr>
            <a:t>-</a:t>
          </a:r>
          <a:r>
            <a:rPr lang="ru-RU" sz="2700" b="1" i="1" kern="1200" dirty="0" smtClean="0">
              <a:solidFill>
                <a:srgbClr val="0070C0"/>
              </a:solidFill>
            </a:rPr>
            <a:t>а</a:t>
          </a:r>
          <a:r>
            <a:rPr lang="ru-RU" sz="2700" i="1" kern="1200" dirty="0" smtClean="0">
              <a:solidFill>
                <a:srgbClr val="0070C0"/>
              </a:solidFill>
            </a:rPr>
            <a:t>-</a:t>
          </a:r>
          <a:r>
            <a:rPr lang="ru-RU" sz="2700" kern="1200" dirty="0" smtClean="0">
              <a:solidFill>
                <a:srgbClr val="0070C0"/>
              </a:solidFill>
            </a:rPr>
            <a:t>.</a:t>
          </a:r>
          <a:endParaRPr lang="ru-RU" sz="2700" b="1" kern="1200" dirty="0">
            <a:solidFill>
              <a:srgbClr val="0070C0"/>
            </a:solidFill>
          </a:endParaRPr>
        </a:p>
      </dsp:txBody>
      <dsp:txXfrm>
        <a:off x="3115571" y="1340656"/>
        <a:ext cx="2716007" cy="1514448"/>
      </dsp:txXfrm>
    </dsp:sp>
    <dsp:sp modelId="{DB9BB778-11E3-4B83-9A46-3F1B950BBAAA}">
      <dsp:nvSpPr>
        <dsp:cNvPr id="0" name=""/>
        <dsp:cNvSpPr/>
      </dsp:nvSpPr>
      <dsp:spPr>
        <a:xfrm>
          <a:off x="6057674" y="1258728"/>
          <a:ext cx="2879863" cy="1678304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700" b="1" kern="1200" dirty="0" err="1" smtClean="0">
              <a:solidFill>
                <a:schemeClr val="bg1"/>
              </a:solidFill>
            </a:rPr>
            <a:t>Структурний</a:t>
          </a:r>
          <a:r>
            <a:rPr lang="ru-RU" sz="2700" b="1" kern="1200" dirty="0" smtClean="0">
              <a:solidFill>
                <a:schemeClr val="bg1"/>
              </a:solidFill>
            </a:rPr>
            <a:t>: </a:t>
          </a:r>
          <a:r>
            <a:rPr lang="ru-RU" sz="2700" i="1" kern="1200" dirty="0" err="1" smtClean="0"/>
            <a:t>глиб-</a:t>
          </a:r>
          <a:r>
            <a:rPr lang="ru-RU" sz="2700" b="1" i="1" kern="1200" dirty="0" err="1" smtClean="0"/>
            <a:t>о́к</a:t>
          </a:r>
          <a:r>
            <a:rPr lang="ru-RU" sz="2700" i="1" kern="1200" dirty="0" err="1" smtClean="0"/>
            <a:t>-ий</a:t>
          </a:r>
          <a:r>
            <a:rPr lang="ru-RU" sz="2700" i="1" kern="1200" dirty="0" smtClean="0"/>
            <a:t> – </a:t>
          </a:r>
          <a:r>
            <a:rPr lang="ru-RU" sz="2700" i="1" kern="1200" dirty="0" err="1" smtClean="0"/>
            <a:t>гли́б-</a:t>
          </a:r>
          <a:r>
            <a:rPr lang="ru-RU" sz="2700" b="1" i="1" kern="1200" dirty="0" err="1" smtClean="0"/>
            <a:t>ш</a:t>
          </a:r>
          <a:r>
            <a:rPr lang="ru-RU" sz="2700" i="1" kern="1200" dirty="0" err="1" smtClean="0"/>
            <a:t>-ий</a:t>
          </a:r>
          <a:endParaRPr lang="ru-RU" sz="2700" kern="1200" dirty="0"/>
        </a:p>
      </dsp:txBody>
      <dsp:txXfrm>
        <a:off x="6139602" y="1340656"/>
        <a:ext cx="2716007" cy="151444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FCA651-C2D4-4FD6-B07D-0891F1FF8BA0}">
      <dsp:nvSpPr>
        <dsp:cNvPr id="0" name=""/>
        <dsp:cNvSpPr/>
      </dsp:nvSpPr>
      <dsp:spPr>
        <a:xfrm>
          <a:off x="0" y="329365"/>
          <a:ext cx="894715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D7461C-BDB1-4EA1-BC84-6277D02BB6EE}">
      <dsp:nvSpPr>
        <dsp:cNvPr id="0" name=""/>
        <dsp:cNvSpPr/>
      </dsp:nvSpPr>
      <dsp:spPr>
        <a:xfrm>
          <a:off x="447357" y="63685"/>
          <a:ext cx="6263005" cy="5313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6727" tIns="0" rIns="23672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bg1"/>
              </a:solidFill>
            </a:rPr>
            <a:t>1) За </a:t>
          </a:r>
          <a:r>
            <a:rPr lang="ru-RU" sz="2400" b="1" kern="1200" dirty="0" err="1" smtClean="0">
              <a:solidFill>
                <a:schemeClr val="bg1"/>
              </a:solidFill>
            </a:rPr>
            <a:t>загальною</a:t>
          </a:r>
          <a:r>
            <a:rPr lang="ru-RU" sz="2400" b="1" kern="1200" dirty="0" smtClean="0">
              <a:solidFill>
                <a:schemeClr val="bg1"/>
              </a:solidFill>
            </a:rPr>
            <a:t> кількістю морфем в </a:t>
          </a:r>
          <a:r>
            <a:rPr lang="ru-RU" sz="2400" b="1" kern="1200" dirty="0" err="1" smtClean="0">
              <a:solidFill>
                <a:schemeClr val="bg1"/>
              </a:solidFill>
            </a:rPr>
            <a:t>основі</a:t>
          </a:r>
          <a:r>
            <a:rPr lang="ru-RU" sz="2400" b="1" kern="1200" dirty="0" smtClean="0">
              <a:solidFill>
                <a:schemeClr val="bg1"/>
              </a:solidFill>
            </a:rPr>
            <a:t>, </a:t>
          </a:r>
          <a:endParaRPr lang="ru-RU" sz="2400" b="1" kern="1200" dirty="0">
            <a:solidFill>
              <a:schemeClr val="bg1"/>
            </a:solidFill>
          </a:endParaRPr>
        </a:p>
      </dsp:txBody>
      <dsp:txXfrm>
        <a:off x="473296" y="89624"/>
        <a:ext cx="6211127" cy="479482"/>
      </dsp:txXfrm>
    </dsp:sp>
    <dsp:sp modelId="{F3CB1D3C-CA3B-47DF-B3E8-3611AC8F890A}">
      <dsp:nvSpPr>
        <dsp:cNvPr id="0" name=""/>
        <dsp:cNvSpPr/>
      </dsp:nvSpPr>
      <dsp:spPr>
        <a:xfrm>
          <a:off x="0" y="1145845"/>
          <a:ext cx="894715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D1E7E1-3A13-4C3D-9163-A890E485FCFB}">
      <dsp:nvSpPr>
        <dsp:cNvPr id="0" name=""/>
        <dsp:cNvSpPr/>
      </dsp:nvSpPr>
      <dsp:spPr>
        <a:xfrm>
          <a:off x="447357" y="880165"/>
          <a:ext cx="6263005" cy="53136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6727" tIns="0" rIns="23672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bg1"/>
              </a:solidFill>
            </a:rPr>
            <a:t>2) кількістю </a:t>
          </a:r>
          <a:r>
            <a:rPr lang="ru-RU" sz="2400" b="1" kern="1200" dirty="0" err="1" smtClean="0">
              <a:solidFill>
                <a:schemeClr val="bg1"/>
              </a:solidFill>
            </a:rPr>
            <a:t>кореневих</a:t>
          </a:r>
          <a:r>
            <a:rPr lang="ru-RU" sz="2400" b="1" kern="1200" dirty="0" smtClean="0">
              <a:solidFill>
                <a:schemeClr val="bg1"/>
              </a:solidFill>
            </a:rPr>
            <a:t> морфем, </a:t>
          </a:r>
          <a:endParaRPr lang="ru-RU" sz="2400" b="1" kern="1200" dirty="0">
            <a:solidFill>
              <a:schemeClr val="bg1"/>
            </a:solidFill>
          </a:endParaRPr>
        </a:p>
      </dsp:txBody>
      <dsp:txXfrm>
        <a:off x="473296" y="906104"/>
        <a:ext cx="6211127" cy="479482"/>
      </dsp:txXfrm>
    </dsp:sp>
    <dsp:sp modelId="{44D5D15A-4633-4EAD-8DB9-5FB80A423C79}">
      <dsp:nvSpPr>
        <dsp:cNvPr id="0" name=""/>
        <dsp:cNvSpPr/>
      </dsp:nvSpPr>
      <dsp:spPr>
        <a:xfrm>
          <a:off x="0" y="1962325"/>
          <a:ext cx="894715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C24540-3E35-47C0-BF05-C378A48844C8}">
      <dsp:nvSpPr>
        <dsp:cNvPr id="0" name=""/>
        <dsp:cNvSpPr/>
      </dsp:nvSpPr>
      <dsp:spPr>
        <a:xfrm>
          <a:off x="447357" y="1696645"/>
          <a:ext cx="6263005" cy="53136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6727" tIns="0" rIns="23672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bg1"/>
              </a:solidFill>
            </a:rPr>
            <a:t>3) </a:t>
          </a:r>
          <a:r>
            <a:rPr lang="ru-RU" sz="2400" b="1" kern="1200" dirty="0" err="1" smtClean="0">
              <a:solidFill>
                <a:schemeClr val="bg1"/>
              </a:solidFill>
            </a:rPr>
            <a:t>послідовністю</a:t>
          </a:r>
          <a:r>
            <a:rPr lang="ru-RU" sz="2400" b="1" kern="1200" dirty="0" smtClean="0">
              <a:solidFill>
                <a:schemeClr val="bg1"/>
              </a:solidFill>
            </a:rPr>
            <a:t> </a:t>
          </a:r>
          <a:r>
            <a:rPr lang="ru-RU" sz="2400" b="1" kern="1200" dirty="0" err="1" smtClean="0">
              <a:solidFill>
                <a:schemeClr val="bg1"/>
              </a:solidFill>
            </a:rPr>
            <a:t>лінійного</a:t>
          </a:r>
          <a:r>
            <a:rPr lang="ru-RU" sz="2400" b="1" kern="1200" dirty="0" smtClean="0">
              <a:solidFill>
                <a:schemeClr val="bg1"/>
              </a:solidFill>
            </a:rPr>
            <a:t> </a:t>
          </a:r>
          <a:r>
            <a:rPr lang="ru-RU" sz="2400" b="1" kern="1200" dirty="0" err="1" smtClean="0">
              <a:solidFill>
                <a:schemeClr val="bg1"/>
              </a:solidFill>
            </a:rPr>
            <a:t>розташування</a:t>
          </a:r>
          <a:r>
            <a:rPr lang="ru-RU" sz="2400" b="1" kern="1200" dirty="0" smtClean="0">
              <a:solidFill>
                <a:schemeClr val="bg1"/>
              </a:solidFill>
            </a:rPr>
            <a:t> морфем у </a:t>
          </a:r>
          <a:r>
            <a:rPr lang="ru-RU" sz="2400" b="1" kern="1200" dirty="0" err="1" smtClean="0">
              <a:solidFill>
                <a:schemeClr val="bg1"/>
              </a:solidFill>
            </a:rPr>
            <a:t>слові</a:t>
          </a:r>
          <a:r>
            <a:rPr lang="ru-RU" sz="2400" b="1" kern="1200" dirty="0" smtClean="0">
              <a:solidFill>
                <a:schemeClr val="bg1"/>
              </a:solidFill>
            </a:rPr>
            <a:t>, </a:t>
          </a:r>
          <a:endParaRPr lang="ru-RU" sz="2400" b="1" kern="1200" dirty="0">
            <a:solidFill>
              <a:schemeClr val="bg1"/>
            </a:solidFill>
          </a:endParaRPr>
        </a:p>
      </dsp:txBody>
      <dsp:txXfrm>
        <a:off x="473296" y="1722584"/>
        <a:ext cx="6211127" cy="479482"/>
      </dsp:txXfrm>
    </dsp:sp>
    <dsp:sp modelId="{48D1DF0C-35D3-4120-BDD8-2922182513DE}">
      <dsp:nvSpPr>
        <dsp:cNvPr id="0" name=""/>
        <dsp:cNvSpPr/>
      </dsp:nvSpPr>
      <dsp:spPr>
        <a:xfrm>
          <a:off x="0" y="2778805"/>
          <a:ext cx="894715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596C39-C757-4BC1-9588-3F283614F7AF}">
      <dsp:nvSpPr>
        <dsp:cNvPr id="0" name=""/>
        <dsp:cNvSpPr/>
      </dsp:nvSpPr>
      <dsp:spPr>
        <a:xfrm>
          <a:off x="447357" y="2513125"/>
          <a:ext cx="6263005" cy="53136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6727" tIns="0" rIns="23672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bg1"/>
              </a:solidFill>
            </a:rPr>
            <a:t>4) характером </a:t>
          </a:r>
          <a:r>
            <a:rPr lang="ru-RU" sz="2400" b="1" kern="1200" dirty="0" err="1" smtClean="0">
              <a:solidFill>
                <a:schemeClr val="bg1"/>
              </a:solidFill>
            </a:rPr>
            <a:t>кінцевої</a:t>
          </a:r>
          <a:r>
            <a:rPr lang="ru-RU" sz="2400" b="1" kern="1200" dirty="0" smtClean="0">
              <a:solidFill>
                <a:schemeClr val="bg1"/>
              </a:solidFill>
            </a:rPr>
            <a:t> </a:t>
          </a:r>
          <a:r>
            <a:rPr lang="ru-RU" sz="2400" b="1" kern="1200" dirty="0" err="1" smtClean="0">
              <a:solidFill>
                <a:schemeClr val="bg1"/>
              </a:solidFill>
            </a:rPr>
            <a:t>фонеми</a:t>
          </a:r>
          <a:r>
            <a:rPr lang="ru-RU" sz="2400" b="1" kern="1200" dirty="0" smtClean="0">
              <a:solidFill>
                <a:schemeClr val="bg1"/>
              </a:solidFill>
            </a:rPr>
            <a:t>,</a:t>
          </a:r>
          <a:endParaRPr lang="ru-RU" sz="2400" b="1" kern="1200" dirty="0">
            <a:solidFill>
              <a:schemeClr val="bg1"/>
            </a:solidFill>
          </a:endParaRPr>
        </a:p>
      </dsp:txBody>
      <dsp:txXfrm>
        <a:off x="473296" y="2539064"/>
        <a:ext cx="6211127" cy="479482"/>
      </dsp:txXfrm>
    </dsp:sp>
    <dsp:sp modelId="{10CD35D1-036B-41A4-8307-72451C047886}">
      <dsp:nvSpPr>
        <dsp:cNvPr id="0" name=""/>
        <dsp:cNvSpPr/>
      </dsp:nvSpPr>
      <dsp:spPr>
        <a:xfrm>
          <a:off x="0" y="3595285"/>
          <a:ext cx="894715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A7B4BB-7DC2-495F-B4A1-30C1219EDB06}">
      <dsp:nvSpPr>
        <dsp:cNvPr id="0" name=""/>
        <dsp:cNvSpPr/>
      </dsp:nvSpPr>
      <dsp:spPr>
        <a:xfrm>
          <a:off x="447357" y="3329605"/>
          <a:ext cx="6263005" cy="53136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6727" tIns="0" rIns="23672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bg1"/>
              </a:solidFill>
            </a:rPr>
            <a:t>5) </a:t>
          </a:r>
          <a:r>
            <a:rPr lang="uk-UA" sz="2400" b="1" kern="1200" dirty="0" smtClean="0">
              <a:solidFill>
                <a:schemeClr val="bg1"/>
              </a:solidFill>
            </a:rPr>
            <a:t>за наявністю/відсутністю закінчення,</a:t>
          </a:r>
          <a:endParaRPr lang="ru-RU" sz="2400" b="1" kern="1200" dirty="0">
            <a:solidFill>
              <a:schemeClr val="bg1"/>
            </a:solidFill>
          </a:endParaRPr>
        </a:p>
      </dsp:txBody>
      <dsp:txXfrm>
        <a:off x="473296" y="3355544"/>
        <a:ext cx="6211127" cy="479482"/>
      </dsp:txXfrm>
    </dsp:sp>
    <dsp:sp modelId="{C1FA180B-9DBC-426F-9D7B-8D1756F66D1E}">
      <dsp:nvSpPr>
        <dsp:cNvPr id="0" name=""/>
        <dsp:cNvSpPr/>
      </dsp:nvSpPr>
      <dsp:spPr>
        <a:xfrm>
          <a:off x="0" y="4411765"/>
          <a:ext cx="894715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540788-D2C4-4A4C-A49C-144806B7F51A}">
      <dsp:nvSpPr>
        <dsp:cNvPr id="0" name=""/>
        <dsp:cNvSpPr/>
      </dsp:nvSpPr>
      <dsp:spPr>
        <a:xfrm>
          <a:off x="447357" y="4146085"/>
          <a:ext cx="6263005" cy="5313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6727" tIns="0" rIns="23672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solidFill>
                <a:schemeClr val="bg1"/>
              </a:solidFill>
            </a:rPr>
            <a:t>6) за походженням.</a:t>
          </a:r>
          <a:endParaRPr lang="ru-RU" sz="2400" b="1" kern="1200" dirty="0">
            <a:solidFill>
              <a:schemeClr val="bg1"/>
            </a:solidFill>
          </a:endParaRPr>
        </a:p>
      </dsp:txBody>
      <dsp:txXfrm>
        <a:off x="473296" y="4172024"/>
        <a:ext cx="6211127" cy="47948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8A207C-1414-48C9-8F3B-132DF450A0A3}">
      <dsp:nvSpPr>
        <dsp:cNvPr id="0" name=""/>
        <dsp:cNvSpPr/>
      </dsp:nvSpPr>
      <dsp:spPr>
        <a:xfrm>
          <a:off x="2748336" y="850807"/>
          <a:ext cx="6142332" cy="3303136"/>
        </a:xfrm>
        <a:prstGeom prst="round2DiagRect">
          <a:avLst>
            <a:gd name="adj1" fmla="val 0"/>
            <a:gd name="adj2" fmla="val 1667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0312CC-C2A2-4A8B-9353-051ED90C4FFF}">
      <dsp:nvSpPr>
        <dsp:cNvPr id="0" name=""/>
        <dsp:cNvSpPr/>
      </dsp:nvSpPr>
      <dsp:spPr>
        <a:xfrm>
          <a:off x="5819502" y="1201140"/>
          <a:ext cx="818" cy="2602471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87E7C4-0B2C-42F3-A4C7-CD9B350797CD}">
      <dsp:nvSpPr>
        <dsp:cNvPr id="0" name=""/>
        <dsp:cNvSpPr/>
      </dsp:nvSpPr>
      <dsp:spPr>
        <a:xfrm>
          <a:off x="2953080" y="1101045"/>
          <a:ext cx="2661677" cy="2802661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err="1" smtClean="0">
              <a:solidFill>
                <a:schemeClr val="bg1"/>
              </a:solidFill>
            </a:rPr>
            <a:t>складається</a:t>
          </a:r>
          <a:r>
            <a:rPr lang="ru-RU" sz="2500" b="1" kern="1200" dirty="0" smtClean="0">
              <a:solidFill>
                <a:schemeClr val="bg1"/>
              </a:solidFill>
            </a:rPr>
            <a:t> з </a:t>
          </a:r>
          <a:r>
            <a:rPr lang="ru-RU" sz="2500" b="1" kern="1200" dirty="0" err="1" smtClean="0">
              <a:solidFill>
                <a:schemeClr val="bg1"/>
              </a:solidFill>
            </a:rPr>
            <a:t>двох</a:t>
          </a:r>
          <a:r>
            <a:rPr lang="ru-RU" sz="2500" b="1" kern="1200" dirty="0" smtClean="0">
              <a:solidFill>
                <a:schemeClr val="bg1"/>
              </a:solidFill>
            </a:rPr>
            <a:t> та </a:t>
          </a:r>
          <a:r>
            <a:rPr lang="ru-RU" sz="2500" b="1" kern="1200" dirty="0" err="1" smtClean="0">
              <a:solidFill>
                <a:schemeClr val="bg1"/>
              </a:solidFill>
            </a:rPr>
            <a:t>більше</a:t>
          </a:r>
          <a:r>
            <a:rPr lang="ru-RU" sz="2500" b="1" kern="1200" dirty="0" smtClean="0">
              <a:solidFill>
                <a:schemeClr val="bg1"/>
              </a:solidFill>
            </a:rPr>
            <a:t> морфем, напр.: </a:t>
          </a:r>
          <a:r>
            <a:rPr lang="ru-RU" sz="2500" b="1" i="1" kern="1200" dirty="0" err="1" smtClean="0">
              <a:solidFill>
                <a:srgbClr val="C00000"/>
              </a:solidFill>
            </a:rPr>
            <a:t>мрій-ли́в-ий</a:t>
          </a:r>
          <a:r>
            <a:rPr lang="ru-RU" sz="2500" b="1" kern="1200" dirty="0" smtClean="0">
              <a:solidFill>
                <a:srgbClr val="C00000"/>
              </a:solidFill>
            </a:rPr>
            <a:t>, </a:t>
          </a:r>
          <a:r>
            <a:rPr lang="ru-RU" sz="2500" b="1" i="1" kern="1200" dirty="0" err="1" smtClean="0">
              <a:solidFill>
                <a:srgbClr val="C00000"/>
              </a:solidFill>
            </a:rPr>
            <a:t>су-ча́с-н-ість-Ø</a:t>
          </a:r>
          <a:r>
            <a:rPr lang="ru-RU" sz="2500" b="1" kern="1200" dirty="0" smtClean="0">
              <a:solidFill>
                <a:srgbClr val="C00000"/>
              </a:solidFill>
            </a:rPr>
            <a:t>, </a:t>
          </a:r>
          <a:r>
            <a:rPr lang="ru-RU" sz="2500" b="1" i="1" kern="1200" dirty="0" err="1" smtClean="0">
              <a:solidFill>
                <a:srgbClr val="C00000"/>
              </a:solidFill>
            </a:rPr>
            <a:t>при-зе́мл-енн-я</a:t>
          </a:r>
          <a:r>
            <a:rPr lang="ru-RU" sz="2500" b="1" kern="1200" dirty="0" smtClean="0">
              <a:solidFill>
                <a:srgbClr val="C00000"/>
              </a:solidFill>
            </a:rPr>
            <a:t>. </a:t>
          </a:r>
          <a:endParaRPr lang="ru-RU" sz="2500" b="1" kern="1200" dirty="0">
            <a:solidFill>
              <a:srgbClr val="C00000"/>
            </a:solidFill>
          </a:endParaRPr>
        </a:p>
      </dsp:txBody>
      <dsp:txXfrm>
        <a:off x="2953080" y="1101045"/>
        <a:ext cx="2661677" cy="2802661"/>
      </dsp:txXfrm>
    </dsp:sp>
    <dsp:sp modelId="{4E86832D-C39E-4ABA-AB8E-7FFF79733F42}">
      <dsp:nvSpPr>
        <dsp:cNvPr id="0" name=""/>
        <dsp:cNvSpPr/>
      </dsp:nvSpPr>
      <dsp:spPr>
        <a:xfrm>
          <a:off x="6024246" y="1101045"/>
          <a:ext cx="2661677" cy="2802661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smtClean="0">
              <a:solidFill>
                <a:schemeClr val="bg1"/>
              </a:solidFill>
            </a:rPr>
            <a:t>яка </a:t>
          </a:r>
          <a:r>
            <a:rPr lang="ru-RU" sz="2500" b="1" kern="1200" dirty="0" err="1" smtClean="0">
              <a:solidFill>
                <a:schemeClr val="bg1"/>
              </a:solidFill>
            </a:rPr>
            <a:t>містить</a:t>
          </a:r>
          <a:r>
            <a:rPr lang="ru-RU" sz="2500" b="1" kern="1200" dirty="0" smtClean="0">
              <a:solidFill>
                <a:schemeClr val="bg1"/>
              </a:solidFill>
            </a:rPr>
            <a:t> </a:t>
          </a:r>
          <a:r>
            <a:rPr lang="ru-RU" sz="2500" b="1" kern="1200" dirty="0" err="1" smtClean="0">
              <a:solidFill>
                <a:schemeClr val="bg1"/>
              </a:solidFill>
            </a:rPr>
            <a:t>лише</a:t>
          </a:r>
          <a:r>
            <a:rPr lang="ru-RU" sz="2500" b="1" kern="1200" dirty="0" smtClean="0">
              <a:solidFill>
                <a:schemeClr val="bg1"/>
              </a:solidFill>
            </a:rPr>
            <a:t> </a:t>
          </a:r>
          <a:r>
            <a:rPr lang="ru-RU" sz="2500" b="1" kern="1200" dirty="0" err="1" smtClean="0">
              <a:solidFill>
                <a:schemeClr val="bg1"/>
              </a:solidFill>
            </a:rPr>
            <a:t>кореневу</a:t>
          </a:r>
          <a:r>
            <a:rPr lang="ru-RU" sz="2500" b="1" kern="1200" dirty="0" smtClean="0">
              <a:solidFill>
                <a:schemeClr val="bg1"/>
              </a:solidFill>
            </a:rPr>
            <a:t> морфему, напр.: </a:t>
          </a:r>
          <a:r>
            <a:rPr lang="ru-RU" sz="2500" b="1" i="1" kern="1200" dirty="0" err="1" smtClean="0">
              <a:solidFill>
                <a:srgbClr val="C00000"/>
              </a:solidFill>
            </a:rPr>
            <a:t>зна</a:t>
          </a:r>
          <a:r>
            <a:rPr lang="ru-RU" sz="2500" b="1" i="1" kern="1200" dirty="0" smtClean="0">
              <a:solidFill>
                <a:srgbClr val="C00000"/>
              </a:solidFill>
            </a:rPr>
            <a:t>́-</a:t>
          </a:r>
          <a:r>
            <a:rPr lang="ru-RU" sz="2500" b="1" i="1" kern="1200" dirty="0" err="1" smtClean="0">
              <a:solidFill>
                <a:srgbClr val="C00000"/>
              </a:solidFill>
            </a:rPr>
            <a:t>ти</a:t>
          </a:r>
          <a:r>
            <a:rPr lang="ru-RU" sz="2500" b="1" kern="1200" dirty="0" smtClean="0">
              <a:solidFill>
                <a:srgbClr val="C00000"/>
              </a:solidFill>
            </a:rPr>
            <a:t>, </a:t>
          </a:r>
          <a:r>
            <a:rPr lang="ru-RU" sz="2500" b="1" i="1" kern="1200" dirty="0" smtClean="0">
              <a:solidFill>
                <a:srgbClr val="C00000"/>
              </a:solidFill>
            </a:rPr>
            <a:t>сел-о́</a:t>
          </a:r>
          <a:r>
            <a:rPr lang="ru-RU" sz="2500" b="1" kern="1200" dirty="0" smtClean="0">
              <a:solidFill>
                <a:srgbClr val="C00000"/>
              </a:solidFill>
            </a:rPr>
            <a:t>, </a:t>
          </a:r>
          <a:r>
            <a:rPr lang="ru-RU" sz="2500" b="1" i="1" kern="1200" dirty="0" err="1" smtClean="0">
              <a:solidFill>
                <a:srgbClr val="C00000"/>
              </a:solidFill>
            </a:rPr>
            <a:t>бі́л-ий</a:t>
          </a:r>
          <a:r>
            <a:rPr lang="ru-RU" sz="2500" b="1" kern="1200" dirty="0" smtClean="0">
              <a:solidFill>
                <a:srgbClr val="C00000"/>
              </a:solidFill>
            </a:rPr>
            <a:t>. </a:t>
          </a:r>
          <a:endParaRPr lang="ru-RU" sz="2500" b="1" kern="1200" dirty="0">
            <a:solidFill>
              <a:srgbClr val="C00000"/>
            </a:solidFill>
          </a:endParaRPr>
        </a:p>
      </dsp:txBody>
      <dsp:txXfrm>
        <a:off x="6024246" y="1101045"/>
        <a:ext cx="2661677" cy="2802661"/>
      </dsp:txXfrm>
    </dsp:sp>
    <dsp:sp modelId="{4A1BF833-070A-4C67-AAAA-EADD27ACFC0C}">
      <dsp:nvSpPr>
        <dsp:cNvPr id="0" name=""/>
        <dsp:cNvSpPr/>
      </dsp:nvSpPr>
      <dsp:spPr>
        <a:xfrm rot="16200000">
          <a:off x="434764" y="1289849"/>
          <a:ext cx="3603421" cy="1023722"/>
        </a:xfrm>
        <a:prstGeom prst="rightArrow">
          <a:avLst>
            <a:gd name="adj1" fmla="val 49830"/>
            <a:gd name="adj2" fmla="val 60660"/>
          </a:avLst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err="1" smtClean="0">
              <a:solidFill>
                <a:srgbClr val="C00000"/>
              </a:solidFill>
            </a:rPr>
            <a:t>Подільна</a:t>
          </a:r>
          <a:r>
            <a:rPr lang="ru-RU" sz="1400" b="1" kern="1200" dirty="0" smtClean="0">
              <a:solidFill>
                <a:srgbClr val="C00000"/>
              </a:solidFill>
            </a:rPr>
            <a:t> (</a:t>
          </a:r>
          <a:r>
            <a:rPr lang="ru-RU" sz="1400" b="1" kern="1200" dirty="0" err="1" smtClean="0">
              <a:solidFill>
                <a:srgbClr val="C00000"/>
              </a:solidFill>
            </a:rPr>
            <a:t>членована</a:t>
          </a:r>
          <a:r>
            <a:rPr lang="ru-RU" sz="1400" b="1" kern="1200" dirty="0" smtClean="0">
              <a:solidFill>
                <a:srgbClr val="C00000"/>
              </a:solidFill>
            </a:rPr>
            <a:t>) основа</a:t>
          </a:r>
          <a:endParaRPr lang="ru-RU" sz="1400" b="1" kern="1200" dirty="0">
            <a:solidFill>
              <a:srgbClr val="C00000"/>
            </a:solidFill>
          </a:endParaRPr>
        </a:p>
      </dsp:txBody>
      <dsp:txXfrm>
        <a:off x="589484" y="1701370"/>
        <a:ext cx="3293982" cy="510120"/>
      </dsp:txXfrm>
    </dsp:sp>
    <dsp:sp modelId="{0E8282CE-0076-458A-8718-45A5A5EC4F9C}">
      <dsp:nvSpPr>
        <dsp:cNvPr id="0" name=""/>
        <dsp:cNvSpPr/>
      </dsp:nvSpPr>
      <dsp:spPr>
        <a:xfrm rot="5400000">
          <a:off x="7600818" y="2691180"/>
          <a:ext cx="3603421" cy="1023722"/>
        </a:xfrm>
        <a:prstGeom prst="rightArrow">
          <a:avLst>
            <a:gd name="adj1" fmla="val 49830"/>
            <a:gd name="adj2" fmla="val 60660"/>
          </a:avLst>
        </a:prstGeom>
        <a:solidFill>
          <a:schemeClr val="accent3">
            <a:tint val="50000"/>
            <a:hueOff val="12384236"/>
            <a:satOff val="4361"/>
            <a:lumOff val="9919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err="1" smtClean="0">
              <a:solidFill>
                <a:srgbClr val="C00000"/>
              </a:solidFill>
            </a:rPr>
            <a:t>Неподільна</a:t>
          </a:r>
          <a:r>
            <a:rPr lang="ru-RU" sz="1400" b="1" kern="1200" dirty="0" smtClean="0">
              <a:solidFill>
                <a:srgbClr val="C00000"/>
              </a:solidFill>
            </a:rPr>
            <a:t> (</a:t>
          </a:r>
          <a:r>
            <a:rPr lang="ru-RU" sz="1400" b="1" kern="1200" dirty="0" err="1" smtClean="0">
              <a:solidFill>
                <a:srgbClr val="C00000"/>
              </a:solidFill>
            </a:rPr>
            <a:t>нечленована</a:t>
          </a:r>
          <a:r>
            <a:rPr lang="ru-RU" sz="1400" b="1" kern="1200" dirty="0" smtClean="0">
              <a:solidFill>
                <a:srgbClr val="C00000"/>
              </a:solidFill>
            </a:rPr>
            <a:t>) основа </a:t>
          </a:r>
          <a:endParaRPr lang="ru-RU" sz="1400" b="1" kern="1200" dirty="0">
            <a:solidFill>
              <a:srgbClr val="C00000"/>
            </a:solidFill>
          </a:endParaRPr>
        </a:p>
      </dsp:txBody>
      <dsp:txXfrm>
        <a:off x="7755538" y="2793262"/>
        <a:ext cx="3293982" cy="51012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AD2A0C-498E-42F8-A8CF-08CF287DD301}">
      <dsp:nvSpPr>
        <dsp:cNvPr id="0" name=""/>
        <dsp:cNvSpPr/>
      </dsp:nvSpPr>
      <dsp:spPr>
        <a:xfrm rot="16200000">
          <a:off x="789" y="892"/>
          <a:ext cx="4193976" cy="4193976"/>
        </a:xfrm>
        <a:prstGeom prst="upArrow">
          <a:avLst>
            <a:gd name="adj1" fmla="val 50000"/>
            <a:gd name="adj2" fmla="val 35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u="sng" kern="1200" dirty="0" smtClean="0">
              <a:solidFill>
                <a:schemeClr val="bg1"/>
              </a:solidFill>
            </a:rPr>
            <a:t>Проста(НЕПОДІЛЬНА) основа </a:t>
          </a:r>
          <a:r>
            <a:rPr lang="ru-RU" sz="1800" b="1" kern="1200" dirty="0" smtClean="0">
              <a:solidFill>
                <a:schemeClr val="bg1"/>
              </a:solidFill>
            </a:rPr>
            <a:t>– </a:t>
          </a:r>
          <a:r>
            <a:rPr lang="ru-RU" sz="1800" b="1" kern="1200" dirty="0" err="1" smtClean="0">
              <a:solidFill>
                <a:schemeClr val="bg1"/>
              </a:solidFill>
            </a:rPr>
            <a:t>це</a:t>
          </a:r>
          <a:r>
            <a:rPr lang="ru-RU" sz="1800" b="1" kern="1200" dirty="0" smtClean="0">
              <a:solidFill>
                <a:schemeClr val="bg1"/>
              </a:solidFill>
            </a:rPr>
            <a:t> та, </a:t>
          </a:r>
          <a:r>
            <a:rPr lang="ru-RU" sz="1800" b="1" kern="1200" dirty="0" err="1" smtClean="0">
              <a:solidFill>
                <a:schemeClr val="bg1"/>
              </a:solidFill>
            </a:rPr>
            <a:t>що</a:t>
          </a:r>
          <a:r>
            <a:rPr lang="ru-RU" sz="1800" b="1" kern="1200" dirty="0" smtClean="0">
              <a:solidFill>
                <a:schemeClr val="bg1"/>
              </a:solidFill>
            </a:rPr>
            <a:t> </a:t>
          </a:r>
          <a:r>
            <a:rPr lang="ru-RU" sz="1800" b="1" kern="1200" dirty="0" err="1" smtClean="0">
              <a:solidFill>
                <a:schemeClr val="bg1"/>
              </a:solidFill>
            </a:rPr>
            <a:t>складається</a:t>
          </a:r>
          <a:r>
            <a:rPr lang="ru-RU" sz="1800" b="1" kern="1200" dirty="0" smtClean="0">
              <a:solidFill>
                <a:schemeClr val="bg1"/>
              </a:solidFill>
            </a:rPr>
            <a:t> з одного </a:t>
          </a:r>
          <a:r>
            <a:rPr lang="ru-RU" sz="1800" b="1" kern="1200" dirty="0" err="1" smtClean="0">
              <a:solidFill>
                <a:schemeClr val="bg1"/>
              </a:solidFill>
            </a:rPr>
            <a:t>кореня</a:t>
          </a:r>
          <a:r>
            <a:rPr lang="ru-RU" sz="1800" b="1" kern="1200" dirty="0" smtClean="0">
              <a:solidFill>
                <a:schemeClr val="bg1"/>
              </a:solidFill>
            </a:rPr>
            <a:t>, </a:t>
          </a:r>
          <a:r>
            <a:rPr lang="ru-RU" sz="1800" kern="1200" dirty="0" smtClean="0"/>
            <a:t>напр.: </a:t>
          </a:r>
          <a:r>
            <a:rPr lang="ru-RU" sz="1800" b="1" i="1" kern="1200" dirty="0" err="1" smtClean="0"/>
            <a:t>яскр</a:t>
          </a:r>
          <a:r>
            <a:rPr lang="ru-RU" sz="1800" i="1" kern="1200" dirty="0" err="1" smtClean="0"/>
            <a:t>а́в-ий</a:t>
          </a:r>
          <a:r>
            <a:rPr lang="ru-RU" sz="1800" kern="1200" dirty="0" smtClean="0"/>
            <a:t>, </a:t>
          </a:r>
          <a:r>
            <a:rPr lang="ru-RU" sz="1800" b="1" i="1" kern="1200" dirty="0" err="1" smtClean="0"/>
            <a:t>дв</a:t>
          </a:r>
          <a:r>
            <a:rPr lang="ru-RU" sz="1800" i="1" kern="1200" dirty="0" err="1" smtClean="0"/>
            <a:t>о́j-е</a:t>
          </a:r>
          <a:r>
            <a:rPr lang="ru-RU" sz="1800" kern="1200" dirty="0" smtClean="0"/>
            <a:t>, </a:t>
          </a:r>
          <a:r>
            <a:rPr lang="ru-RU" sz="1800" i="1" kern="1200" dirty="0" err="1" smtClean="0"/>
            <a:t>при</a:t>
          </a:r>
          <a:r>
            <a:rPr lang="ru-RU" sz="1800" b="1" i="1" kern="1200" dirty="0" err="1" smtClean="0"/>
            <a:t>ма́р</a:t>
          </a:r>
          <a:r>
            <a:rPr lang="ru-RU" sz="1800" i="1" kern="1200" dirty="0" err="1" smtClean="0"/>
            <a:t>-а</a:t>
          </a:r>
          <a:r>
            <a:rPr lang="ru-RU" sz="1800" kern="1200" dirty="0" smtClean="0"/>
            <a:t>. </a:t>
          </a:r>
          <a:endParaRPr lang="ru-RU" sz="1800" kern="1200" dirty="0"/>
        </a:p>
      </dsp:txBody>
      <dsp:txXfrm rot="5400000">
        <a:off x="734735" y="1049386"/>
        <a:ext cx="3460030" cy="2096988"/>
      </dsp:txXfrm>
    </dsp:sp>
    <dsp:sp modelId="{36BF88D6-CAD1-484B-8E83-2609C6834BCF}">
      <dsp:nvSpPr>
        <dsp:cNvPr id="0" name=""/>
        <dsp:cNvSpPr/>
      </dsp:nvSpPr>
      <dsp:spPr>
        <a:xfrm rot="5400000">
          <a:off x="4752384" y="892"/>
          <a:ext cx="4193976" cy="4193976"/>
        </a:xfrm>
        <a:prstGeom prst="upArrow">
          <a:avLst>
            <a:gd name="adj1" fmla="val 50000"/>
            <a:gd name="adj2" fmla="val 35000"/>
          </a:avLst>
        </a:prstGeom>
        <a:solidFill>
          <a:schemeClr val="accent3">
            <a:hueOff val="11249043"/>
            <a:satOff val="2189"/>
            <a:lumOff val="11765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u="sng" kern="1200" dirty="0" smtClean="0">
              <a:solidFill>
                <a:schemeClr val="bg1"/>
              </a:solidFill>
            </a:rPr>
            <a:t>Складна(</a:t>
          </a:r>
          <a:r>
            <a:rPr lang="ru-RU" sz="1800" b="1" u="sng" kern="1200" dirty="0" err="1" smtClean="0">
              <a:solidFill>
                <a:schemeClr val="bg1"/>
              </a:solidFill>
            </a:rPr>
            <a:t>подільна</a:t>
          </a:r>
          <a:r>
            <a:rPr lang="ru-RU" sz="1800" b="1" u="sng" kern="1200" dirty="0" smtClean="0">
              <a:solidFill>
                <a:schemeClr val="bg1"/>
              </a:solidFill>
            </a:rPr>
            <a:t>) основа – </a:t>
          </a:r>
          <a:r>
            <a:rPr lang="ru-RU" sz="1800" b="1" kern="1200" dirty="0" err="1" smtClean="0">
              <a:solidFill>
                <a:schemeClr val="bg1"/>
              </a:solidFill>
            </a:rPr>
            <a:t>це</a:t>
          </a:r>
          <a:r>
            <a:rPr lang="ru-RU" sz="1800" b="1" kern="1200" dirty="0" smtClean="0">
              <a:solidFill>
                <a:schemeClr val="bg1"/>
              </a:solidFill>
            </a:rPr>
            <a:t> та, </a:t>
          </a:r>
          <a:r>
            <a:rPr lang="ru-RU" sz="1800" b="1" kern="1200" dirty="0" err="1" smtClean="0">
              <a:solidFill>
                <a:schemeClr val="bg1"/>
              </a:solidFill>
            </a:rPr>
            <a:t>що</a:t>
          </a:r>
          <a:r>
            <a:rPr lang="ru-RU" sz="1800" b="1" kern="1200" dirty="0" smtClean="0">
              <a:solidFill>
                <a:schemeClr val="bg1"/>
              </a:solidFill>
            </a:rPr>
            <a:t> </a:t>
          </a:r>
          <a:r>
            <a:rPr lang="ru-RU" sz="1800" b="1" kern="1200" dirty="0" err="1" smtClean="0">
              <a:solidFill>
                <a:schemeClr val="bg1"/>
              </a:solidFill>
            </a:rPr>
            <a:t>складається</a:t>
          </a:r>
          <a:r>
            <a:rPr lang="ru-RU" sz="1800" b="1" kern="1200" dirty="0" smtClean="0">
              <a:solidFill>
                <a:schemeClr val="bg1"/>
              </a:solidFill>
            </a:rPr>
            <a:t> з </a:t>
          </a:r>
          <a:r>
            <a:rPr lang="ru-RU" sz="1800" b="1" kern="1200" dirty="0" err="1" smtClean="0">
              <a:solidFill>
                <a:schemeClr val="bg1"/>
              </a:solidFill>
            </a:rPr>
            <a:t>кількох</a:t>
          </a:r>
          <a:r>
            <a:rPr lang="ru-RU" sz="1800" b="1" kern="1200" dirty="0" smtClean="0">
              <a:solidFill>
                <a:schemeClr val="bg1"/>
              </a:solidFill>
            </a:rPr>
            <a:t> морфем і </a:t>
          </a:r>
          <a:r>
            <a:rPr lang="ru-RU" sz="1800" b="1" kern="1200" dirty="0" err="1" smtClean="0">
              <a:solidFill>
                <a:schemeClr val="bg1"/>
              </a:solidFill>
            </a:rPr>
            <a:t>навіть</a:t>
          </a:r>
          <a:r>
            <a:rPr lang="ru-RU" sz="1800" b="1" kern="1200" dirty="0" smtClean="0">
              <a:solidFill>
                <a:schemeClr val="bg1"/>
              </a:solidFill>
            </a:rPr>
            <a:t> </a:t>
          </a:r>
          <a:r>
            <a:rPr lang="ru-RU" sz="1800" b="1" kern="1200" dirty="0" err="1" smtClean="0">
              <a:solidFill>
                <a:schemeClr val="bg1"/>
              </a:solidFill>
            </a:rPr>
            <a:t>двох</a:t>
          </a:r>
          <a:r>
            <a:rPr lang="ru-RU" sz="1800" b="1" kern="1200" dirty="0" smtClean="0">
              <a:solidFill>
                <a:schemeClr val="bg1"/>
              </a:solidFill>
            </a:rPr>
            <a:t> і </a:t>
          </a:r>
          <a:r>
            <a:rPr lang="ru-RU" sz="1800" b="1" kern="1200" dirty="0" err="1" smtClean="0">
              <a:solidFill>
                <a:schemeClr val="bg1"/>
              </a:solidFill>
            </a:rPr>
            <a:t>більше</a:t>
          </a:r>
          <a:r>
            <a:rPr lang="ru-RU" sz="1800" b="1" kern="1200" dirty="0" smtClean="0">
              <a:solidFill>
                <a:schemeClr val="bg1"/>
              </a:solidFill>
            </a:rPr>
            <a:t> </a:t>
          </a:r>
          <a:r>
            <a:rPr lang="ru-RU" sz="1800" b="1" kern="1200" dirty="0" err="1" smtClean="0">
              <a:solidFill>
                <a:schemeClr val="bg1"/>
              </a:solidFill>
            </a:rPr>
            <a:t>коренів</a:t>
          </a:r>
          <a:r>
            <a:rPr lang="ru-RU" sz="1800" b="1" kern="1200" dirty="0" smtClean="0">
              <a:solidFill>
                <a:schemeClr val="bg1"/>
              </a:solidFill>
            </a:rPr>
            <a:t>, </a:t>
          </a:r>
          <a:r>
            <a:rPr lang="ru-RU" sz="1800" kern="1200" dirty="0" smtClean="0"/>
            <a:t>напр.:</a:t>
          </a:r>
          <a:r>
            <a:rPr lang="uk-UA" sz="1800" i="1" kern="1200" dirty="0" smtClean="0"/>
            <a:t>при-ходж(у), від-лам-</a:t>
          </a:r>
          <a:r>
            <a:rPr lang="uk-UA" sz="1800" i="1" kern="1200" dirty="0" err="1" smtClean="0"/>
            <a:t>ува</a:t>
          </a:r>
          <a:r>
            <a:rPr lang="uk-UA" sz="1800" i="1" kern="1200" dirty="0" smtClean="0"/>
            <a:t>(ти), </a:t>
          </a:r>
          <a:r>
            <a:rPr lang="uk-UA" sz="1800" i="1" kern="1200" dirty="0" err="1" smtClean="0"/>
            <a:t>ок</a:t>
          </a:r>
          <a:r>
            <a:rPr lang="uk-UA" sz="1800" i="1" kern="1200" dirty="0" smtClean="0"/>
            <a:t>-о-мір-, </a:t>
          </a:r>
          <a:r>
            <a:rPr lang="uk-UA" sz="1800" i="1" kern="1200" dirty="0" err="1" smtClean="0"/>
            <a:t>тр</a:t>
          </a:r>
          <a:r>
            <a:rPr lang="uk-UA" sz="1800" i="1" kern="1200" dirty="0" smtClean="0"/>
            <a:t>-и-кут-н-</a:t>
          </a:r>
          <a:r>
            <a:rPr lang="uk-UA" sz="1800" i="1" kern="1200" dirty="0" err="1" smtClean="0"/>
            <a:t>ик</a:t>
          </a:r>
          <a:r>
            <a:rPr lang="uk-UA" sz="1800" kern="1200" dirty="0" smtClean="0"/>
            <a:t>- </a:t>
          </a:r>
          <a:endParaRPr lang="ru-RU" sz="1800" kern="1200" dirty="0"/>
        </a:p>
      </dsp:txBody>
      <dsp:txXfrm rot="-5400000">
        <a:off x="4752384" y="1049386"/>
        <a:ext cx="3460030" cy="209698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463BB5-294B-493F-9656-A3E492C2622B}">
      <dsp:nvSpPr>
        <dsp:cNvPr id="0" name=""/>
        <dsp:cNvSpPr/>
      </dsp:nvSpPr>
      <dsp:spPr>
        <a:xfrm rot="16200000">
          <a:off x="748" y="412897"/>
          <a:ext cx="4699793" cy="4699793"/>
        </a:xfrm>
        <a:prstGeom prst="downArrow">
          <a:avLst>
            <a:gd name="adj1" fmla="val 50000"/>
            <a:gd name="adj2" fmla="val 35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b="1" u="sng" kern="1200" dirty="0" smtClean="0">
              <a:solidFill>
                <a:schemeClr val="bg1"/>
              </a:solidFill>
            </a:rPr>
            <a:t>Суціль</a:t>
          </a:r>
          <a:r>
            <a:rPr lang="ru-RU" sz="1700" b="1" u="sng" kern="1200" dirty="0" smtClean="0">
              <a:solidFill>
                <a:schemeClr val="bg1"/>
              </a:solidFill>
            </a:rPr>
            <a:t>на основа </a:t>
          </a:r>
          <a:r>
            <a:rPr lang="ru-RU" sz="1700" b="1" kern="1200" dirty="0" smtClean="0">
              <a:solidFill>
                <a:schemeClr val="bg1"/>
              </a:solidFill>
            </a:rPr>
            <a:t>– </a:t>
          </a:r>
          <a:r>
            <a:rPr lang="ru-RU" sz="1700" b="1" kern="1200" dirty="0" err="1" smtClean="0">
              <a:solidFill>
                <a:schemeClr val="bg1"/>
              </a:solidFill>
            </a:rPr>
            <a:t>це</a:t>
          </a:r>
          <a:r>
            <a:rPr lang="ru-RU" sz="1700" b="1" kern="1200" dirty="0" smtClean="0">
              <a:solidFill>
                <a:schemeClr val="bg1"/>
              </a:solidFill>
            </a:rPr>
            <a:t> основа, </a:t>
          </a:r>
          <a:r>
            <a:rPr lang="ru-RU" sz="1700" b="1" kern="1200" dirty="0" err="1" smtClean="0">
              <a:solidFill>
                <a:schemeClr val="bg1"/>
              </a:solidFill>
            </a:rPr>
            <a:t>морфеми</a:t>
          </a:r>
          <a:r>
            <a:rPr lang="ru-RU" sz="1700" b="1" kern="1200" dirty="0" smtClean="0">
              <a:solidFill>
                <a:schemeClr val="bg1"/>
              </a:solidFill>
            </a:rPr>
            <a:t> </a:t>
          </a:r>
          <a:r>
            <a:rPr lang="ru-RU" sz="1700" b="1" kern="1200" dirty="0" err="1" smtClean="0">
              <a:solidFill>
                <a:schemeClr val="bg1"/>
              </a:solidFill>
            </a:rPr>
            <a:t>якої</a:t>
          </a:r>
          <a:r>
            <a:rPr lang="ru-RU" sz="1700" b="1" kern="1200" dirty="0" smtClean="0">
              <a:solidFill>
                <a:schemeClr val="bg1"/>
              </a:solidFill>
            </a:rPr>
            <a:t> </a:t>
          </a:r>
          <a:r>
            <a:rPr lang="ru-RU" sz="1700" b="1" kern="1200" dirty="0" err="1" smtClean="0">
              <a:solidFill>
                <a:schemeClr val="bg1"/>
              </a:solidFill>
            </a:rPr>
            <a:t>утворюють</a:t>
          </a:r>
          <a:r>
            <a:rPr lang="ru-RU" sz="1700" b="1" kern="1200" dirty="0" smtClean="0">
              <a:solidFill>
                <a:schemeClr val="bg1"/>
              </a:solidFill>
            </a:rPr>
            <a:t> </a:t>
          </a:r>
          <a:r>
            <a:rPr lang="ru-RU" sz="1700" b="1" kern="1200" dirty="0" err="1" smtClean="0">
              <a:solidFill>
                <a:schemeClr val="bg1"/>
              </a:solidFill>
            </a:rPr>
            <a:t>безперервний</a:t>
          </a:r>
          <a:r>
            <a:rPr lang="ru-RU" sz="1700" b="1" kern="1200" dirty="0" smtClean="0">
              <a:solidFill>
                <a:schemeClr val="bg1"/>
              </a:solidFill>
            </a:rPr>
            <a:t> ряд </a:t>
          </a:r>
          <a:r>
            <a:rPr lang="ru-RU" sz="1700" b="1" kern="1200" dirty="0" err="1" smtClean="0">
              <a:solidFill>
                <a:schemeClr val="bg1"/>
              </a:solidFill>
            </a:rPr>
            <a:t>лінійно</a:t>
          </a:r>
          <a:r>
            <a:rPr lang="ru-RU" sz="1700" b="1" kern="1200" dirty="0" smtClean="0">
              <a:solidFill>
                <a:schemeClr val="bg1"/>
              </a:solidFill>
            </a:rPr>
            <a:t> </a:t>
          </a:r>
          <a:r>
            <a:rPr lang="ru-RU" sz="1700" b="1" kern="1200" dirty="0" err="1" smtClean="0">
              <a:solidFill>
                <a:schemeClr val="bg1"/>
              </a:solidFill>
            </a:rPr>
            <a:t>розташованих</a:t>
          </a:r>
          <a:r>
            <a:rPr lang="ru-RU" sz="1700" b="1" kern="1200" dirty="0" smtClean="0">
              <a:solidFill>
                <a:schemeClr val="bg1"/>
              </a:solidFill>
            </a:rPr>
            <a:t> структурно-</a:t>
          </a:r>
          <a:r>
            <a:rPr lang="ru-RU" sz="1700" b="1" kern="1200" dirty="0" err="1" smtClean="0">
              <a:solidFill>
                <a:schemeClr val="bg1"/>
              </a:solidFill>
            </a:rPr>
            <a:t>семантичних</a:t>
          </a:r>
          <a:r>
            <a:rPr lang="ru-RU" sz="1700" b="1" kern="1200" dirty="0" smtClean="0">
              <a:solidFill>
                <a:schemeClr val="bg1"/>
              </a:solidFill>
            </a:rPr>
            <a:t> </a:t>
          </a:r>
          <a:r>
            <a:rPr lang="ru-RU" sz="1700" b="1" kern="1200" dirty="0" err="1" smtClean="0">
              <a:solidFill>
                <a:schemeClr val="bg1"/>
              </a:solidFill>
            </a:rPr>
            <a:t>одиниц</a:t>
          </a:r>
          <a:r>
            <a:rPr lang="ru-RU" sz="1700" kern="1200" dirty="0" err="1" smtClean="0"/>
            <a:t>ь</a:t>
          </a:r>
          <a:r>
            <a:rPr lang="ru-RU" sz="1700" kern="1200" dirty="0" smtClean="0">
              <a:solidFill>
                <a:srgbClr val="7030A0"/>
              </a:solidFill>
            </a:rPr>
            <a:t>, напр.: </a:t>
          </a:r>
          <a:r>
            <a:rPr lang="ru-RU" sz="1700" b="1" i="1" kern="1200" dirty="0" err="1" smtClean="0">
              <a:solidFill>
                <a:srgbClr val="7030A0"/>
              </a:solidFill>
            </a:rPr>
            <a:t>на</a:t>
          </a:r>
          <a:r>
            <a:rPr lang="ru-RU" sz="1700" i="1" kern="1200" dirty="0" err="1" smtClean="0">
              <a:solidFill>
                <a:srgbClr val="7030A0"/>
              </a:solidFill>
            </a:rPr>
            <a:t>-</a:t>
          </a:r>
          <a:r>
            <a:rPr lang="ru-RU" sz="1700" b="1" i="1" kern="1200" dirty="0" err="1" smtClean="0">
              <a:solidFill>
                <a:srgbClr val="7030A0"/>
              </a:solidFill>
            </a:rPr>
            <a:t>пру́ж</a:t>
          </a:r>
          <a:r>
            <a:rPr lang="ru-RU" sz="1700" i="1" kern="1200" dirty="0" err="1" smtClean="0">
              <a:solidFill>
                <a:srgbClr val="7030A0"/>
              </a:solidFill>
            </a:rPr>
            <a:t>-</a:t>
          </a:r>
          <a:r>
            <a:rPr lang="ru-RU" sz="1700" b="1" i="1" kern="1200" dirty="0" err="1" smtClean="0">
              <a:solidFill>
                <a:srgbClr val="7030A0"/>
              </a:solidFill>
            </a:rPr>
            <a:t>ен</a:t>
          </a:r>
          <a:r>
            <a:rPr lang="ru-RU" sz="1700" i="1" kern="1200" dirty="0" err="1" smtClean="0">
              <a:solidFill>
                <a:srgbClr val="7030A0"/>
              </a:solidFill>
            </a:rPr>
            <a:t>-</a:t>
          </a:r>
          <a:r>
            <a:rPr lang="ru-RU" sz="1700" b="1" i="1" kern="1200" dirty="0" err="1" smtClean="0">
              <a:solidFill>
                <a:srgbClr val="7030A0"/>
              </a:solidFill>
            </a:rPr>
            <a:t>ість</a:t>
          </a:r>
          <a:r>
            <a:rPr lang="ru-RU" sz="1700" i="1" kern="1200" dirty="0" err="1" smtClean="0">
              <a:solidFill>
                <a:srgbClr val="7030A0"/>
              </a:solidFill>
            </a:rPr>
            <a:t>-Ø</a:t>
          </a:r>
          <a:r>
            <a:rPr lang="ru-RU" sz="1700" kern="1200" dirty="0" smtClean="0">
              <a:solidFill>
                <a:srgbClr val="7030A0"/>
              </a:solidFill>
            </a:rPr>
            <a:t>, </a:t>
          </a:r>
          <a:r>
            <a:rPr lang="ru-RU" sz="1700" b="1" i="1" kern="1200" dirty="0" err="1" smtClean="0">
              <a:solidFill>
                <a:srgbClr val="7030A0"/>
              </a:solidFill>
            </a:rPr>
            <a:t>без</a:t>
          </a:r>
          <a:r>
            <a:rPr lang="ru-RU" sz="1700" i="1" kern="1200" dirty="0" err="1" smtClean="0">
              <a:solidFill>
                <a:srgbClr val="7030A0"/>
              </a:solidFill>
            </a:rPr>
            <a:t>-</a:t>
          </a:r>
          <a:r>
            <a:rPr lang="ru-RU" sz="1700" b="1" i="1" kern="1200" dirty="0" err="1" smtClean="0">
              <a:solidFill>
                <a:srgbClr val="7030A0"/>
              </a:solidFill>
            </a:rPr>
            <a:t>строк</a:t>
          </a:r>
          <a:r>
            <a:rPr lang="ru-RU" sz="1700" i="1" kern="1200" dirty="0" err="1" smtClean="0">
              <a:solidFill>
                <a:srgbClr val="7030A0"/>
              </a:solidFill>
            </a:rPr>
            <a:t>-</a:t>
          </a:r>
          <a:r>
            <a:rPr lang="ru-RU" sz="1700" b="1" i="1" kern="1200" dirty="0" err="1" smtClean="0">
              <a:solidFill>
                <a:srgbClr val="7030A0"/>
              </a:solidFill>
            </a:rPr>
            <a:t>о́в</a:t>
          </a:r>
          <a:r>
            <a:rPr lang="ru-RU" sz="1700" i="1" kern="1200" dirty="0" err="1" smtClean="0">
              <a:solidFill>
                <a:srgbClr val="7030A0"/>
              </a:solidFill>
            </a:rPr>
            <a:t>-ий</a:t>
          </a:r>
          <a:r>
            <a:rPr lang="ru-RU" sz="1700" kern="1200" dirty="0" smtClean="0">
              <a:solidFill>
                <a:srgbClr val="7030A0"/>
              </a:solidFill>
            </a:rPr>
            <a:t>, </a:t>
          </a:r>
          <a:r>
            <a:rPr lang="ru-RU" sz="1700" b="1" i="1" kern="1200" dirty="0" err="1" smtClean="0">
              <a:solidFill>
                <a:srgbClr val="7030A0"/>
              </a:solidFill>
            </a:rPr>
            <a:t>пере</a:t>
          </a:r>
          <a:r>
            <a:rPr lang="ru-RU" sz="1700" i="1" kern="1200" dirty="0" err="1" smtClean="0">
              <a:solidFill>
                <a:srgbClr val="7030A0"/>
              </a:solidFill>
            </a:rPr>
            <a:t>-</a:t>
          </a:r>
          <a:r>
            <a:rPr lang="ru-RU" sz="1700" b="1" i="1" kern="1200" dirty="0" err="1" smtClean="0">
              <a:solidFill>
                <a:srgbClr val="7030A0"/>
              </a:solidFill>
            </a:rPr>
            <a:t>си́д</a:t>
          </a:r>
          <a:r>
            <a:rPr lang="ru-RU" sz="1700" i="1" kern="1200" dirty="0" err="1" smtClean="0">
              <a:solidFill>
                <a:srgbClr val="7030A0"/>
              </a:solidFill>
            </a:rPr>
            <a:t>-</a:t>
          </a:r>
          <a:r>
            <a:rPr lang="ru-RU" sz="1700" b="1" i="1" kern="1200" dirty="0" err="1" smtClean="0">
              <a:solidFill>
                <a:srgbClr val="7030A0"/>
              </a:solidFill>
            </a:rPr>
            <a:t>Ø</a:t>
          </a:r>
          <a:r>
            <a:rPr lang="ru-RU" sz="1700" i="1" kern="1200" dirty="0" err="1" smtClean="0">
              <a:solidFill>
                <a:srgbClr val="7030A0"/>
              </a:solidFill>
            </a:rPr>
            <a:t>-ять</a:t>
          </a:r>
          <a:r>
            <a:rPr lang="ru-RU" sz="1700" kern="1200" dirty="0" smtClean="0">
              <a:solidFill>
                <a:srgbClr val="7030A0"/>
              </a:solidFill>
            </a:rPr>
            <a:t>. </a:t>
          </a:r>
          <a:endParaRPr lang="ru-RU" sz="1700" kern="1200" dirty="0">
            <a:solidFill>
              <a:srgbClr val="7030A0"/>
            </a:solidFill>
          </a:endParaRPr>
        </a:p>
      </dsp:txBody>
      <dsp:txXfrm rot="5400000">
        <a:off x="748" y="1587845"/>
        <a:ext cx="3877329" cy="2349897"/>
      </dsp:txXfrm>
    </dsp:sp>
    <dsp:sp modelId="{8CBFFD93-88A7-4407-93F5-A95CDE4E3BB6}">
      <dsp:nvSpPr>
        <dsp:cNvPr id="0" name=""/>
        <dsp:cNvSpPr/>
      </dsp:nvSpPr>
      <dsp:spPr>
        <a:xfrm rot="5400000">
          <a:off x="4973002" y="412897"/>
          <a:ext cx="4699793" cy="4699793"/>
        </a:xfrm>
        <a:prstGeom prst="downArrow">
          <a:avLst>
            <a:gd name="adj1" fmla="val 50000"/>
            <a:gd name="adj2" fmla="val 35000"/>
          </a:avLst>
        </a:prstGeom>
        <a:solidFill>
          <a:schemeClr val="accent2">
            <a:hueOff val="-1330735"/>
            <a:satOff val="8216"/>
            <a:lumOff val="-1176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u="sng" kern="1200" dirty="0" smtClean="0">
              <a:solidFill>
                <a:schemeClr val="bg1"/>
              </a:solidFill>
            </a:rPr>
            <a:t>Перервана основа </a:t>
          </a:r>
          <a:r>
            <a:rPr lang="ru-RU" sz="1700" b="1" kern="1200" dirty="0" smtClean="0">
              <a:solidFill>
                <a:schemeClr val="bg1"/>
              </a:solidFill>
            </a:rPr>
            <a:t>– </a:t>
          </a:r>
          <a:r>
            <a:rPr lang="ru-RU" sz="1700" b="1" kern="1200" dirty="0" err="1" smtClean="0">
              <a:solidFill>
                <a:schemeClr val="bg1"/>
              </a:solidFill>
            </a:rPr>
            <a:t>це</a:t>
          </a:r>
          <a:r>
            <a:rPr lang="ru-RU" sz="1700" b="1" kern="1200" dirty="0" smtClean="0">
              <a:solidFill>
                <a:schemeClr val="bg1"/>
              </a:solidFill>
            </a:rPr>
            <a:t> та, у </a:t>
          </a:r>
          <a:r>
            <a:rPr lang="ru-RU" sz="1700" b="1" kern="1200" dirty="0" err="1" smtClean="0">
              <a:solidFill>
                <a:schemeClr val="bg1"/>
              </a:solidFill>
            </a:rPr>
            <a:t>якій</a:t>
          </a:r>
          <a:r>
            <a:rPr lang="ru-RU" sz="1700" b="1" kern="1200" dirty="0" smtClean="0">
              <a:solidFill>
                <a:schemeClr val="bg1"/>
              </a:solidFill>
            </a:rPr>
            <a:t> </a:t>
          </a:r>
          <a:r>
            <a:rPr lang="ru-RU" sz="1700" b="1" kern="1200" dirty="0" err="1" smtClean="0">
              <a:solidFill>
                <a:schemeClr val="bg1"/>
              </a:solidFill>
            </a:rPr>
            <a:t>лінійна</a:t>
          </a:r>
          <a:r>
            <a:rPr lang="ru-RU" sz="1700" b="1" kern="1200" dirty="0" smtClean="0">
              <a:solidFill>
                <a:schemeClr val="bg1"/>
              </a:solidFill>
            </a:rPr>
            <a:t> </a:t>
          </a:r>
          <a:r>
            <a:rPr lang="ru-RU" sz="1700" b="1" kern="1200" dirty="0" err="1" smtClean="0">
              <a:solidFill>
                <a:schemeClr val="bg1"/>
              </a:solidFill>
            </a:rPr>
            <a:t>послідовність</a:t>
          </a:r>
          <a:r>
            <a:rPr lang="ru-RU" sz="1700" b="1" kern="1200" dirty="0" smtClean="0">
              <a:solidFill>
                <a:schemeClr val="bg1"/>
              </a:solidFill>
            </a:rPr>
            <a:t> </a:t>
          </a:r>
          <a:r>
            <a:rPr lang="ru-RU" sz="1700" b="1" kern="1200" dirty="0" err="1" smtClean="0">
              <a:solidFill>
                <a:schemeClr val="bg1"/>
              </a:solidFill>
            </a:rPr>
            <a:t>розташування</a:t>
          </a:r>
          <a:r>
            <a:rPr lang="ru-RU" sz="1700" b="1" kern="1200" dirty="0" smtClean="0">
              <a:solidFill>
                <a:schemeClr val="bg1"/>
              </a:solidFill>
            </a:rPr>
            <a:t> морфем </a:t>
          </a:r>
          <a:r>
            <a:rPr lang="ru-RU" sz="1700" b="1" kern="1200" dirty="0" err="1" smtClean="0">
              <a:solidFill>
                <a:schemeClr val="bg1"/>
              </a:solidFill>
            </a:rPr>
            <a:t>порушується</a:t>
          </a:r>
          <a:r>
            <a:rPr lang="ru-RU" sz="1700" b="1" kern="1200" dirty="0" smtClean="0">
              <a:solidFill>
                <a:schemeClr val="bg1"/>
              </a:solidFill>
            </a:rPr>
            <a:t> </a:t>
          </a:r>
          <a:r>
            <a:rPr lang="ru-RU" sz="1700" b="1" kern="1200" dirty="0" err="1" smtClean="0">
              <a:solidFill>
                <a:schemeClr val="bg1"/>
              </a:solidFill>
            </a:rPr>
            <a:t>формотвірними</a:t>
          </a:r>
          <a:r>
            <a:rPr lang="ru-RU" sz="1700" b="1" kern="1200" dirty="0" smtClean="0">
              <a:solidFill>
                <a:schemeClr val="bg1"/>
              </a:solidFill>
            </a:rPr>
            <a:t> </a:t>
          </a:r>
          <a:r>
            <a:rPr lang="ru-RU" sz="1700" b="1" kern="1200" dirty="0" err="1" smtClean="0">
              <a:solidFill>
                <a:schemeClr val="bg1"/>
              </a:solidFill>
            </a:rPr>
            <a:t>або</a:t>
          </a:r>
          <a:r>
            <a:rPr lang="ru-RU" sz="1700" b="1" kern="1200" dirty="0" smtClean="0">
              <a:solidFill>
                <a:schemeClr val="bg1"/>
              </a:solidFill>
            </a:rPr>
            <a:t> </a:t>
          </a:r>
          <a:r>
            <a:rPr lang="ru-RU" sz="1700" b="1" kern="1200" dirty="0" err="1" smtClean="0">
              <a:solidFill>
                <a:schemeClr val="bg1"/>
              </a:solidFill>
            </a:rPr>
            <a:t>словозмінними</a:t>
          </a:r>
          <a:r>
            <a:rPr lang="ru-RU" sz="1700" b="1" kern="1200" dirty="0" smtClean="0">
              <a:solidFill>
                <a:schemeClr val="bg1"/>
              </a:solidFill>
            </a:rPr>
            <a:t> </a:t>
          </a:r>
          <a:r>
            <a:rPr lang="ru-RU" sz="1700" b="1" kern="1200" dirty="0" err="1" smtClean="0">
              <a:solidFill>
                <a:schemeClr val="bg1"/>
              </a:solidFill>
            </a:rPr>
            <a:t>афіксами</a:t>
          </a:r>
          <a:r>
            <a:rPr lang="ru-RU" sz="1700" b="1" kern="1200" dirty="0" smtClean="0">
              <a:solidFill>
                <a:schemeClr val="bg1"/>
              </a:solidFill>
            </a:rPr>
            <a:t>, </a:t>
          </a:r>
          <a:r>
            <a:rPr lang="ru-RU" sz="1700" kern="1200" dirty="0" smtClean="0"/>
            <a:t>напр</a:t>
          </a:r>
          <a:r>
            <a:rPr lang="ru-RU" sz="1700" kern="1200" dirty="0" smtClean="0">
              <a:solidFill>
                <a:srgbClr val="7030A0"/>
              </a:solidFill>
            </a:rPr>
            <a:t>.: </a:t>
          </a:r>
          <a:r>
            <a:rPr lang="ru-RU" sz="1700" b="1" i="1" kern="1200" dirty="0" err="1" smtClean="0">
              <a:solidFill>
                <a:srgbClr val="7030A0"/>
              </a:solidFill>
            </a:rPr>
            <a:t>шест</a:t>
          </a:r>
          <a:r>
            <a:rPr lang="ru-RU" sz="1700" i="1" kern="1200" dirty="0" err="1" smtClean="0">
              <a:solidFill>
                <a:srgbClr val="7030A0"/>
              </a:solidFill>
            </a:rPr>
            <a:t>-и-</a:t>
          </a:r>
          <a:r>
            <a:rPr lang="ru-RU" sz="1700" b="1" i="1" kern="1200" dirty="0" err="1" smtClean="0">
              <a:solidFill>
                <a:srgbClr val="7030A0"/>
              </a:solidFill>
            </a:rPr>
            <a:t>ст</a:t>
          </a:r>
          <a:r>
            <a:rPr lang="ru-RU" sz="1700" i="1" kern="1200" dirty="0" err="1" smtClean="0">
              <a:solidFill>
                <a:srgbClr val="7030A0"/>
              </a:solidFill>
            </a:rPr>
            <a:t>-а́м</a:t>
          </a:r>
          <a:r>
            <a:rPr lang="ru-RU" sz="1700" kern="1200" dirty="0" smtClean="0">
              <a:solidFill>
                <a:srgbClr val="7030A0"/>
              </a:solidFill>
            </a:rPr>
            <a:t>, </a:t>
          </a:r>
          <a:r>
            <a:rPr lang="ru-RU" sz="1700" b="1" i="1" kern="1200" dirty="0" err="1" smtClean="0">
              <a:solidFill>
                <a:srgbClr val="7030A0"/>
              </a:solidFill>
            </a:rPr>
            <a:t>генера́л</a:t>
          </a:r>
          <a:r>
            <a:rPr lang="ru-RU" sz="1700" i="1" kern="1200" dirty="0" err="1" smtClean="0">
              <a:solidFill>
                <a:srgbClr val="7030A0"/>
              </a:solidFill>
            </a:rPr>
            <a:t>-Ø-</a:t>
          </a:r>
          <a:r>
            <a:rPr lang="ru-RU" sz="1700" b="1" i="1" kern="1200" dirty="0" err="1" smtClean="0">
              <a:solidFill>
                <a:srgbClr val="7030A0"/>
              </a:solidFill>
            </a:rPr>
            <a:t>губерна́тор</a:t>
          </a:r>
          <a:r>
            <a:rPr lang="ru-RU" sz="1700" i="1" kern="1200" dirty="0" err="1" smtClean="0">
              <a:solidFill>
                <a:srgbClr val="7030A0"/>
              </a:solidFill>
            </a:rPr>
            <a:t>-Ø</a:t>
          </a:r>
          <a:r>
            <a:rPr lang="ru-RU" sz="1700" kern="1200" dirty="0" smtClean="0">
              <a:solidFill>
                <a:srgbClr val="7030A0"/>
              </a:solidFill>
            </a:rPr>
            <a:t>, </a:t>
          </a:r>
          <a:r>
            <a:rPr lang="ru-RU" sz="1700" b="1" i="1" kern="1200" dirty="0" err="1" smtClean="0">
              <a:solidFill>
                <a:srgbClr val="7030A0"/>
              </a:solidFill>
            </a:rPr>
            <a:t>висві́тлюj</a:t>
          </a:r>
          <a:r>
            <a:rPr lang="ru-RU" sz="1700" i="1" kern="1200" dirty="0" err="1" smtClean="0">
              <a:solidFill>
                <a:srgbClr val="7030A0"/>
              </a:solidFill>
            </a:rPr>
            <a:t>-еть-</a:t>
          </a:r>
          <a:r>
            <a:rPr lang="ru-RU" sz="1700" b="1" i="1" kern="1200" dirty="0" err="1" smtClean="0">
              <a:solidFill>
                <a:srgbClr val="7030A0"/>
              </a:solidFill>
            </a:rPr>
            <a:t>ся</a:t>
          </a:r>
          <a:r>
            <a:rPr lang="ru-RU" sz="1700" kern="1200" dirty="0" smtClean="0">
              <a:solidFill>
                <a:srgbClr val="7030A0"/>
              </a:solidFill>
            </a:rPr>
            <a:t>, </a:t>
          </a:r>
          <a:r>
            <a:rPr lang="ru-RU" sz="1700" b="1" i="1" kern="1200" dirty="0" err="1" smtClean="0">
              <a:solidFill>
                <a:srgbClr val="7030A0"/>
              </a:solidFill>
            </a:rPr>
            <a:t>к</a:t>
          </a:r>
          <a:r>
            <a:rPr lang="ru-RU" sz="1700" i="1" kern="1200" dirty="0" err="1" smtClean="0">
              <a:solidFill>
                <a:srgbClr val="7030A0"/>
              </a:solidFill>
            </a:rPr>
            <a:t>-ого-</a:t>
          </a:r>
          <a:r>
            <a:rPr lang="ru-RU" sz="1700" b="1" i="1" kern="1200" dirty="0" err="1" smtClean="0">
              <a:solidFill>
                <a:srgbClr val="7030A0"/>
              </a:solidFill>
            </a:rPr>
            <a:t>не́будь</a:t>
          </a:r>
          <a:r>
            <a:rPr lang="ru-RU" sz="1700" kern="1200" dirty="0" smtClean="0">
              <a:solidFill>
                <a:srgbClr val="7030A0"/>
              </a:solidFill>
            </a:rPr>
            <a:t>, </a:t>
          </a:r>
          <a:r>
            <a:rPr lang="ru-RU" sz="1700" b="1" i="1" kern="1200" dirty="0" err="1" smtClean="0">
              <a:solidFill>
                <a:srgbClr val="7030A0"/>
              </a:solidFill>
            </a:rPr>
            <a:t>заду́ма</a:t>
          </a:r>
          <a:r>
            <a:rPr lang="ru-RU" sz="1700" i="1" kern="1200" dirty="0" err="1" smtClean="0">
              <a:solidFill>
                <a:srgbClr val="7030A0"/>
              </a:solidFill>
            </a:rPr>
            <a:t>-л-а-</a:t>
          </a:r>
          <a:r>
            <a:rPr lang="ru-RU" sz="1700" b="1" i="1" kern="1200" dirty="0" err="1" smtClean="0">
              <a:solidFill>
                <a:srgbClr val="7030A0"/>
              </a:solidFill>
            </a:rPr>
            <a:t>с</a:t>
          </a:r>
          <a:r>
            <a:rPr lang="ru-RU" sz="1700" b="1" i="1" kern="1200" dirty="0" err="1" smtClean="0"/>
            <a:t>ь</a:t>
          </a:r>
          <a:r>
            <a:rPr lang="ru-RU" sz="1700" kern="1200" dirty="0" smtClean="0"/>
            <a:t>. </a:t>
          </a:r>
          <a:endParaRPr lang="ru-RU" sz="1700" kern="1200" dirty="0"/>
        </a:p>
      </dsp:txBody>
      <dsp:txXfrm rot="-5400000">
        <a:off x="5795466" y="1587845"/>
        <a:ext cx="3877329" cy="234989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53BD9A-1454-4EFA-9D04-4912D3C5FE4F}">
      <dsp:nvSpPr>
        <dsp:cNvPr id="0" name=""/>
        <dsp:cNvSpPr/>
      </dsp:nvSpPr>
      <dsp:spPr>
        <a:xfrm>
          <a:off x="1912106" y="877170"/>
          <a:ext cx="6332658" cy="3405487"/>
        </a:xfrm>
        <a:prstGeom prst="round2DiagRect">
          <a:avLst>
            <a:gd name="adj1" fmla="val 0"/>
            <a:gd name="adj2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CA014C-3A83-4631-A61F-26A53C17B021}">
      <dsp:nvSpPr>
        <dsp:cNvPr id="0" name=""/>
        <dsp:cNvSpPr/>
      </dsp:nvSpPr>
      <dsp:spPr>
        <a:xfrm>
          <a:off x="5078435" y="1238358"/>
          <a:ext cx="844" cy="2683111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A2953D-F4F5-4D98-A817-BAC704EB16FE}">
      <dsp:nvSpPr>
        <dsp:cNvPr id="0" name=""/>
        <dsp:cNvSpPr/>
      </dsp:nvSpPr>
      <dsp:spPr>
        <a:xfrm>
          <a:off x="2123195" y="1135162"/>
          <a:ext cx="2744151" cy="2889504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err="1" smtClean="0">
              <a:solidFill>
                <a:schemeClr val="bg1"/>
              </a:solidFill>
            </a:rPr>
            <a:t>закінчується</a:t>
          </a:r>
          <a:r>
            <a:rPr lang="ru-RU" sz="1700" b="1" kern="1200" dirty="0" smtClean="0">
              <a:solidFill>
                <a:schemeClr val="bg1"/>
              </a:solidFill>
            </a:rPr>
            <a:t> на </a:t>
          </a:r>
          <a:r>
            <a:rPr lang="ru-RU" sz="1700" b="1" kern="1200" dirty="0" err="1" smtClean="0">
              <a:solidFill>
                <a:schemeClr val="bg1"/>
              </a:solidFill>
            </a:rPr>
            <a:t>приголосну</a:t>
          </a:r>
          <a:r>
            <a:rPr lang="ru-RU" sz="1700" b="1" kern="1200" dirty="0" smtClean="0">
              <a:solidFill>
                <a:schemeClr val="bg1"/>
              </a:solidFill>
            </a:rPr>
            <a:t> фонему, </a:t>
          </a:r>
          <a:r>
            <a:rPr lang="ru-RU" sz="1700" b="1" kern="1200" dirty="0" err="1" smtClean="0">
              <a:solidFill>
                <a:schemeClr val="bg1"/>
              </a:solidFill>
            </a:rPr>
            <a:t>залежно</a:t>
          </a:r>
          <a:r>
            <a:rPr lang="ru-RU" sz="1700" b="1" kern="1200" dirty="0" smtClean="0">
              <a:solidFill>
                <a:schemeClr val="bg1"/>
              </a:solidFill>
            </a:rPr>
            <a:t> </a:t>
          </a:r>
          <a:r>
            <a:rPr lang="ru-RU" sz="1700" b="1" kern="1200" dirty="0" err="1" smtClean="0">
              <a:solidFill>
                <a:schemeClr val="bg1"/>
              </a:solidFill>
            </a:rPr>
            <a:t>від</a:t>
          </a:r>
          <a:r>
            <a:rPr lang="ru-RU" sz="1700" b="1" kern="1200" dirty="0" smtClean="0">
              <a:solidFill>
                <a:schemeClr val="bg1"/>
              </a:solidFill>
            </a:rPr>
            <a:t> </a:t>
          </a:r>
          <a:r>
            <a:rPr lang="ru-RU" sz="1700" b="1" kern="1200" dirty="0" err="1" smtClean="0">
              <a:solidFill>
                <a:schemeClr val="bg1"/>
              </a:solidFill>
            </a:rPr>
            <a:t>ступеня</a:t>
          </a:r>
          <a:r>
            <a:rPr lang="ru-RU" sz="1700" b="1" kern="1200" dirty="0" smtClean="0">
              <a:solidFill>
                <a:schemeClr val="bg1"/>
              </a:solidFill>
            </a:rPr>
            <a:t> </a:t>
          </a:r>
          <a:r>
            <a:rPr lang="ru-RU" sz="1700" b="1" kern="1200" dirty="0" err="1" smtClean="0">
              <a:solidFill>
                <a:schemeClr val="bg1"/>
              </a:solidFill>
            </a:rPr>
            <a:t>палатальності</a:t>
          </a:r>
          <a:r>
            <a:rPr lang="ru-RU" sz="1700" b="1" kern="1200" dirty="0" smtClean="0">
              <a:solidFill>
                <a:schemeClr val="bg1"/>
              </a:solidFill>
            </a:rPr>
            <a:t> </a:t>
          </a:r>
          <a:r>
            <a:rPr lang="ru-RU" sz="1700" b="1" kern="1200" dirty="0" err="1" smtClean="0">
              <a:solidFill>
                <a:schemeClr val="bg1"/>
              </a:solidFill>
            </a:rPr>
            <a:t>якої</a:t>
          </a:r>
          <a:r>
            <a:rPr lang="ru-RU" sz="1700" b="1" kern="1200" dirty="0" smtClean="0">
              <a:solidFill>
                <a:schemeClr val="bg1"/>
              </a:solidFill>
            </a:rPr>
            <a:t> </a:t>
          </a:r>
          <a:r>
            <a:rPr lang="ru-RU" sz="1700" b="1" kern="1200" dirty="0" err="1" smtClean="0">
              <a:solidFill>
                <a:schemeClr val="bg1"/>
              </a:solidFill>
            </a:rPr>
            <a:t>визначають</a:t>
          </a:r>
          <a:r>
            <a:rPr lang="ru-RU" sz="1700" b="1" kern="1200" dirty="0" smtClean="0">
              <a:solidFill>
                <a:schemeClr val="bg1"/>
              </a:solidFill>
            </a:rPr>
            <a:t> </a:t>
          </a:r>
          <a:r>
            <a:rPr lang="ru-RU" sz="1700" b="1" i="1" kern="1200" dirty="0" err="1" smtClean="0">
              <a:solidFill>
                <a:schemeClr val="bg1"/>
              </a:solidFill>
            </a:rPr>
            <a:t>консонантні</a:t>
          </a:r>
          <a:r>
            <a:rPr lang="ru-RU" sz="1700" b="1" i="1" kern="1200" dirty="0" smtClean="0">
              <a:solidFill>
                <a:schemeClr val="bg1"/>
              </a:solidFill>
            </a:rPr>
            <a:t> </a:t>
          </a:r>
          <a:r>
            <a:rPr lang="ru-RU" sz="1700" b="1" i="1" kern="1200" dirty="0" err="1" smtClean="0">
              <a:solidFill>
                <a:schemeClr val="bg1"/>
              </a:solidFill>
            </a:rPr>
            <a:t>тверді</a:t>
          </a:r>
          <a:r>
            <a:rPr lang="ru-RU" sz="1700" b="1" i="1" kern="1200" dirty="0" smtClean="0">
              <a:solidFill>
                <a:schemeClr val="bg1"/>
              </a:solidFill>
            </a:rPr>
            <a:t> </a:t>
          </a:r>
          <a:r>
            <a:rPr lang="ru-RU" sz="1700" b="1" kern="1200" dirty="0" smtClean="0">
              <a:solidFill>
                <a:schemeClr val="bg1"/>
              </a:solidFill>
            </a:rPr>
            <a:t>та </a:t>
          </a:r>
          <a:r>
            <a:rPr lang="ru-RU" sz="1700" b="1" i="1" kern="1200" dirty="0" err="1" smtClean="0">
              <a:solidFill>
                <a:schemeClr val="bg1"/>
              </a:solidFill>
            </a:rPr>
            <a:t>консонантні</a:t>
          </a:r>
          <a:r>
            <a:rPr lang="ru-RU" sz="1700" b="1" i="1" kern="1200" dirty="0" smtClean="0">
              <a:solidFill>
                <a:schemeClr val="bg1"/>
              </a:solidFill>
            </a:rPr>
            <a:t> </a:t>
          </a:r>
          <a:r>
            <a:rPr lang="ru-RU" sz="1700" b="1" i="1" kern="1200" dirty="0" err="1" smtClean="0">
              <a:solidFill>
                <a:schemeClr val="bg1"/>
              </a:solidFill>
            </a:rPr>
            <a:t>м’які</a:t>
          </a:r>
          <a:r>
            <a:rPr lang="ru-RU" sz="1700" b="1" i="1" kern="1200" dirty="0" smtClean="0">
              <a:solidFill>
                <a:schemeClr val="bg1"/>
              </a:solidFill>
            </a:rPr>
            <a:t> </a:t>
          </a:r>
          <a:r>
            <a:rPr lang="ru-RU" sz="1700" b="1" kern="1200" dirty="0" err="1" smtClean="0">
              <a:solidFill>
                <a:schemeClr val="bg1"/>
              </a:solidFill>
            </a:rPr>
            <a:t>основи</a:t>
          </a:r>
          <a:r>
            <a:rPr lang="ru-RU" sz="1700" b="1" kern="1200" dirty="0" smtClean="0">
              <a:solidFill>
                <a:schemeClr val="bg1"/>
              </a:solidFill>
            </a:rPr>
            <a:t>: </a:t>
          </a:r>
          <a:r>
            <a:rPr lang="ru-RU" sz="1700" b="1" i="1" kern="1200" dirty="0" err="1" smtClean="0">
              <a:solidFill>
                <a:srgbClr val="7030A0"/>
              </a:solidFill>
            </a:rPr>
            <a:t>трива́л-ий</a:t>
          </a:r>
          <a:r>
            <a:rPr lang="ru-RU" sz="1700" b="1" kern="1200" dirty="0" smtClean="0">
              <a:solidFill>
                <a:srgbClr val="7030A0"/>
              </a:solidFill>
            </a:rPr>
            <a:t>, </a:t>
          </a:r>
          <a:r>
            <a:rPr lang="ru-RU" sz="1700" b="1" i="1" kern="1200" dirty="0" err="1" smtClean="0">
              <a:solidFill>
                <a:srgbClr val="7030A0"/>
              </a:solidFill>
            </a:rPr>
            <a:t>ки́ївськ-ий</a:t>
          </a:r>
          <a:r>
            <a:rPr lang="ru-RU" sz="1700" b="1" kern="1200" dirty="0" smtClean="0">
              <a:solidFill>
                <a:srgbClr val="7030A0"/>
              </a:solidFill>
            </a:rPr>
            <a:t>, </a:t>
          </a:r>
          <a:r>
            <a:rPr lang="ru-RU" sz="1700" b="1" i="1" kern="1200" dirty="0" err="1" smtClean="0">
              <a:solidFill>
                <a:srgbClr val="7030A0"/>
              </a:solidFill>
            </a:rPr>
            <a:t>мо́р-е</a:t>
          </a:r>
          <a:r>
            <a:rPr lang="ru-RU" sz="1700" b="1" kern="1200" dirty="0" smtClean="0">
              <a:solidFill>
                <a:srgbClr val="7030A0"/>
              </a:solidFill>
            </a:rPr>
            <a:t>; </a:t>
          </a:r>
          <a:r>
            <a:rPr lang="ru-RU" sz="1700" b="1" i="1" kern="1200" dirty="0" err="1" smtClean="0">
              <a:solidFill>
                <a:srgbClr val="7030A0"/>
              </a:solidFill>
            </a:rPr>
            <a:t>знаря́д'д'-я</a:t>
          </a:r>
          <a:r>
            <a:rPr lang="ru-RU" sz="1700" b="1" kern="1200" dirty="0" smtClean="0">
              <a:solidFill>
                <a:srgbClr val="7030A0"/>
              </a:solidFill>
            </a:rPr>
            <a:t>, </a:t>
          </a:r>
          <a:r>
            <a:rPr lang="ru-RU" sz="1700" b="1" i="1" kern="1200" dirty="0" err="1" smtClean="0">
              <a:solidFill>
                <a:srgbClr val="7030A0"/>
              </a:solidFill>
            </a:rPr>
            <a:t>земл</a:t>
          </a:r>
          <a:r>
            <a:rPr lang="ru-RU" sz="1700" b="1" i="1" kern="1200" dirty="0" smtClean="0">
              <a:solidFill>
                <a:srgbClr val="7030A0"/>
              </a:solidFill>
            </a:rPr>
            <a:t>'-я́</a:t>
          </a:r>
          <a:r>
            <a:rPr lang="ru-RU" sz="1700" b="1" kern="1200" dirty="0" smtClean="0">
              <a:solidFill>
                <a:srgbClr val="7030A0"/>
              </a:solidFill>
            </a:rPr>
            <a:t>, </a:t>
          </a:r>
          <a:r>
            <a:rPr lang="ru-RU" sz="1700" b="1" i="1" kern="1200" dirty="0" err="1" smtClean="0">
              <a:solidFill>
                <a:srgbClr val="7030A0"/>
              </a:solidFill>
            </a:rPr>
            <a:t>ра́діст</a:t>
          </a:r>
          <a:r>
            <a:rPr lang="ru-RU" sz="1700" b="1" i="1" kern="1200" dirty="0" smtClean="0">
              <a:solidFill>
                <a:srgbClr val="7030A0"/>
              </a:solidFill>
            </a:rPr>
            <a:t>'-Ø</a:t>
          </a:r>
          <a:endParaRPr lang="ru-RU" sz="1700" b="1" kern="1200" dirty="0">
            <a:solidFill>
              <a:srgbClr val="7030A0"/>
            </a:solidFill>
          </a:endParaRPr>
        </a:p>
      </dsp:txBody>
      <dsp:txXfrm>
        <a:off x="2123195" y="1135162"/>
        <a:ext cx="2744151" cy="2889504"/>
      </dsp:txXfrm>
    </dsp:sp>
    <dsp:sp modelId="{CDA3F28B-92A1-4EBF-BDF3-C7E979740C5A}">
      <dsp:nvSpPr>
        <dsp:cNvPr id="0" name=""/>
        <dsp:cNvSpPr/>
      </dsp:nvSpPr>
      <dsp:spPr>
        <a:xfrm>
          <a:off x="5289524" y="1135162"/>
          <a:ext cx="2744151" cy="2889504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err="1" smtClean="0">
              <a:solidFill>
                <a:schemeClr val="bg1"/>
              </a:solidFill>
            </a:rPr>
            <a:t>закінчується</a:t>
          </a:r>
          <a:r>
            <a:rPr lang="ru-RU" sz="1700" b="1" kern="1200" dirty="0" smtClean="0">
              <a:solidFill>
                <a:schemeClr val="bg1"/>
              </a:solidFill>
            </a:rPr>
            <a:t> на голосну фонему: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>
              <a:solidFill>
                <a:schemeClr val="bg1"/>
              </a:solidFill>
            </a:rPr>
            <a:t> </a:t>
          </a:r>
          <a:r>
            <a:rPr lang="ru-RU" sz="1700" b="1" i="1" kern="1200" dirty="0" err="1" smtClean="0">
              <a:solidFill>
                <a:srgbClr val="7030A0"/>
              </a:solidFill>
            </a:rPr>
            <a:t>сиді</a:t>
          </a:r>
          <a:r>
            <a:rPr lang="ru-RU" sz="1700" b="1" i="1" kern="1200" dirty="0" smtClean="0">
              <a:solidFill>
                <a:srgbClr val="7030A0"/>
              </a:solidFill>
            </a:rPr>
            <a:t>́-</a:t>
          </a:r>
          <a:r>
            <a:rPr lang="ru-RU" sz="1700" b="1" i="1" kern="1200" dirty="0" err="1" smtClean="0">
              <a:solidFill>
                <a:srgbClr val="7030A0"/>
              </a:solidFill>
            </a:rPr>
            <a:t>ти</a:t>
          </a:r>
          <a:r>
            <a:rPr lang="ru-RU" sz="1700" b="1" kern="1200" dirty="0" smtClean="0">
              <a:solidFill>
                <a:srgbClr val="7030A0"/>
              </a:solidFill>
            </a:rPr>
            <a:t>, </a:t>
          </a:r>
          <a:r>
            <a:rPr lang="ru-RU" sz="1700" b="1" i="1" kern="1200" dirty="0" smtClean="0">
              <a:solidFill>
                <a:srgbClr val="7030A0"/>
              </a:solidFill>
            </a:rPr>
            <a:t>крича́-</a:t>
          </a:r>
          <a:r>
            <a:rPr lang="ru-RU" sz="1700" b="1" i="1" kern="1200" dirty="0" err="1" smtClean="0">
              <a:solidFill>
                <a:srgbClr val="7030A0"/>
              </a:solidFill>
            </a:rPr>
            <a:t>ти</a:t>
          </a:r>
          <a:r>
            <a:rPr lang="ru-RU" sz="1700" b="1" kern="1200" dirty="0" smtClean="0">
              <a:solidFill>
                <a:srgbClr val="7030A0"/>
              </a:solidFill>
            </a:rPr>
            <a:t>, </a:t>
          </a:r>
          <a:r>
            <a:rPr lang="ru-RU" sz="1700" b="1" i="1" kern="1200" dirty="0" err="1" smtClean="0">
              <a:solidFill>
                <a:srgbClr val="7030A0"/>
              </a:solidFill>
            </a:rPr>
            <a:t>купува</a:t>
          </a:r>
          <a:r>
            <a:rPr lang="ru-RU" sz="1700" b="1" i="1" kern="1200" dirty="0" smtClean="0">
              <a:solidFill>
                <a:srgbClr val="7030A0"/>
              </a:solidFill>
            </a:rPr>
            <a:t>́-</a:t>
          </a:r>
          <a:r>
            <a:rPr lang="ru-RU" sz="1700" b="1" i="1" kern="1200" dirty="0" err="1" smtClean="0">
              <a:solidFill>
                <a:srgbClr val="7030A0"/>
              </a:solidFill>
            </a:rPr>
            <a:t>ти</a:t>
          </a:r>
          <a:r>
            <a:rPr lang="ru-RU" sz="1700" b="1" kern="1200" dirty="0" smtClean="0">
              <a:solidFill>
                <a:srgbClr val="7030A0"/>
              </a:solidFill>
            </a:rPr>
            <a:t>.</a:t>
          </a:r>
          <a:endParaRPr lang="ru-RU" sz="1700" b="1" kern="1200" dirty="0">
            <a:solidFill>
              <a:srgbClr val="7030A0"/>
            </a:solidFill>
          </a:endParaRPr>
        </a:p>
      </dsp:txBody>
      <dsp:txXfrm>
        <a:off x="5289524" y="1135162"/>
        <a:ext cx="2744151" cy="2889504"/>
      </dsp:txXfrm>
    </dsp:sp>
    <dsp:sp modelId="{D658D608-7BD0-48BA-BE3A-4B94A97E8460}">
      <dsp:nvSpPr>
        <dsp:cNvPr id="0" name=""/>
        <dsp:cNvSpPr/>
      </dsp:nvSpPr>
      <dsp:spPr>
        <a:xfrm rot="16200000">
          <a:off x="-473153" y="1329816"/>
          <a:ext cx="3715076" cy="1055443"/>
        </a:xfrm>
        <a:prstGeom prst="rightArrow">
          <a:avLst>
            <a:gd name="adj1" fmla="val 49830"/>
            <a:gd name="adj2" fmla="val 6066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>
              <a:solidFill>
                <a:srgbClr val="FF0000"/>
              </a:solidFill>
            </a:rPr>
            <a:t>Консонантна основа </a:t>
          </a:r>
          <a:endParaRPr lang="ru-RU" sz="2300" b="1" kern="1200" dirty="0">
            <a:solidFill>
              <a:srgbClr val="FF0000"/>
            </a:solidFill>
          </a:endParaRPr>
        </a:p>
      </dsp:txBody>
      <dsp:txXfrm>
        <a:off x="-313640" y="1754088"/>
        <a:ext cx="3396049" cy="525927"/>
      </dsp:txXfrm>
    </dsp:sp>
    <dsp:sp modelId="{E981F0EC-A02F-42DD-88F5-230023BAD542}">
      <dsp:nvSpPr>
        <dsp:cNvPr id="0" name=""/>
        <dsp:cNvSpPr/>
      </dsp:nvSpPr>
      <dsp:spPr>
        <a:xfrm rot="5400000">
          <a:off x="6914947" y="2774569"/>
          <a:ext cx="3715076" cy="1055443"/>
        </a:xfrm>
        <a:prstGeom prst="rightArrow">
          <a:avLst>
            <a:gd name="adj1" fmla="val 49830"/>
            <a:gd name="adj2" fmla="val 6066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err="1" smtClean="0">
              <a:solidFill>
                <a:srgbClr val="7030A0"/>
              </a:solidFill>
            </a:rPr>
            <a:t>Вокалічна</a:t>
          </a:r>
          <a:r>
            <a:rPr lang="ru-RU" sz="2300" b="1" kern="1200" dirty="0" smtClean="0">
              <a:solidFill>
                <a:srgbClr val="7030A0"/>
              </a:solidFill>
            </a:rPr>
            <a:t> основа </a:t>
          </a:r>
          <a:endParaRPr lang="ru-RU" sz="2300" b="1" kern="1200" dirty="0">
            <a:solidFill>
              <a:srgbClr val="7030A0"/>
            </a:solidFill>
          </a:endParaRPr>
        </a:p>
      </dsp:txBody>
      <dsp:txXfrm>
        <a:off x="7074461" y="2879814"/>
        <a:ext cx="3396049" cy="52592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54BEF9-A86F-4F10-9933-5B569863A65A}">
      <dsp:nvSpPr>
        <dsp:cNvPr id="0" name=""/>
        <dsp:cNvSpPr/>
      </dsp:nvSpPr>
      <dsp:spPr>
        <a:xfrm>
          <a:off x="0" y="653159"/>
          <a:ext cx="10601007" cy="5590886"/>
        </a:xfrm>
        <a:prstGeom prst="leftRightRibb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5F0277-23D4-48A6-82D5-94B930A513D2}">
      <dsp:nvSpPr>
        <dsp:cNvPr id="0" name=""/>
        <dsp:cNvSpPr/>
      </dsp:nvSpPr>
      <dsp:spPr>
        <a:xfrm>
          <a:off x="1272120" y="1743892"/>
          <a:ext cx="3498332" cy="2077797"/>
        </a:xfrm>
        <a:prstGeom prst="rect">
          <a:avLst/>
        </a:prstGeom>
        <a:noFill/>
        <a:ln w="19050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4008" rIns="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rgbClr val="FF0000"/>
              </a:solidFill>
            </a:rPr>
            <a:t>Відкрита основа </a:t>
          </a:r>
          <a:r>
            <a:rPr lang="uk-UA" sz="1400" b="1" kern="1200" dirty="0" smtClean="0"/>
            <a:t>напр., </a:t>
          </a:r>
          <a:r>
            <a:rPr lang="uk-UA" sz="1400" b="1" i="1" kern="1200" dirty="0" smtClean="0"/>
            <a:t>депо, амплуа, таксі, радіючи, там, скрізь, ра­дісно</a:t>
          </a:r>
          <a:r>
            <a:rPr lang="uk-UA" sz="1400" b="1" kern="1200" dirty="0" smtClean="0"/>
            <a:t>, </a:t>
          </a:r>
          <a:r>
            <a:rPr lang="uk-UA" sz="1400" b="1" i="1" kern="1200" dirty="0" smtClean="0"/>
            <a:t>мовчки</a:t>
          </a:r>
          <a:r>
            <a:rPr lang="uk-UA" sz="1400" b="1" kern="1200" dirty="0" smtClean="0"/>
            <a:t>), або виступають у цій формі без закінчення, н</a:t>
          </a:r>
          <a:r>
            <a:rPr lang="uk-UA" sz="1400" kern="1200" dirty="0" smtClean="0"/>
            <a:t>апр.</a:t>
          </a:r>
          <a:r>
            <a:rPr lang="uk-UA" sz="1400" b="1" kern="1200" dirty="0" smtClean="0"/>
            <a:t> </a:t>
          </a:r>
          <a:r>
            <a:rPr lang="uk-UA" sz="1400" i="1" kern="1200" dirty="0" smtClean="0"/>
            <a:t>ніч, доріг, робіт</a:t>
          </a:r>
          <a:r>
            <a:rPr lang="uk-UA" sz="1400" kern="1200" dirty="0" smtClean="0"/>
            <a:t> і под. </a:t>
          </a:r>
          <a:endParaRPr lang="ru-RU" sz="14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100" kern="1200" dirty="0" smtClean="0">
              <a:solidFill>
                <a:schemeClr val="bg1"/>
              </a:solidFill>
            </a:rPr>
            <a:t>слова, у яких або взагалі не може бути закін­чення (є незмінними, </a:t>
          </a:r>
          <a:endParaRPr lang="ru-RU" sz="1100" kern="1200" dirty="0">
            <a:solidFill>
              <a:schemeClr val="bg1"/>
            </a:solidFill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100" i="1" kern="1200" dirty="0" smtClean="0">
              <a:solidFill>
                <a:schemeClr val="bg1"/>
              </a:solidFill>
            </a:rPr>
            <a:t>депо, амплуа, таксі, радіючи, там, скрізь, ра­дісно</a:t>
          </a:r>
          <a:r>
            <a:rPr lang="uk-UA" sz="1100" kern="1200" dirty="0" smtClean="0">
              <a:solidFill>
                <a:schemeClr val="bg1"/>
              </a:solidFill>
            </a:rPr>
            <a:t>, </a:t>
          </a:r>
          <a:r>
            <a:rPr lang="uk-UA" sz="1100" i="1" kern="1200" dirty="0" smtClean="0">
              <a:solidFill>
                <a:schemeClr val="bg1"/>
              </a:solidFill>
            </a:rPr>
            <a:t>мовчки</a:t>
          </a:r>
          <a:r>
            <a:rPr lang="uk-UA" sz="1100" kern="1200" dirty="0" smtClean="0">
              <a:solidFill>
                <a:schemeClr val="bg1"/>
              </a:solidFill>
            </a:rPr>
            <a:t>), або виступають у цій формі без закінчення, напр.</a:t>
          </a:r>
          <a:r>
            <a:rPr lang="uk-UA" sz="1100" b="1" kern="1200" dirty="0" smtClean="0">
              <a:solidFill>
                <a:schemeClr val="bg1"/>
              </a:solidFill>
            </a:rPr>
            <a:t> </a:t>
          </a:r>
          <a:r>
            <a:rPr lang="uk-UA" sz="1100" i="1" kern="1200" dirty="0" smtClean="0">
              <a:solidFill>
                <a:schemeClr val="bg1"/>
              </a:solidFill>
            </a:rPr>
            <a:t>ніч, доріг, робіт</a:t>
          </a:r>
          <a:r>
            <a:rPr lang="uk-UA" sz="1100" kern="1200" dirty="0" smtClean="0">
              <a:solidFill>
                <a:schemeClr val="bg1"/>
              </a:solidFill>
            </a:rPr>
            <a:t> і под. </a:t>
          </a:r>
          <a:endParaRPr lang="ru-RU" sz="1100" kern="1200" dirty="0">
            <a:solidFill>
              <a:schemeClr val="bg1"/>
            </a:solidFill>
          </a:endParaRPr>
        </a:p>
      </dsp:txBody>
      <dsp:txXfrm>
        <a:off x="1272120" y="1743892"/>
        <a:ext cx="3498332" cy="2077797"/>
      </dsp:txXfrm>
    </dsp:sp>
    <dsp:sp modelId="{C62C31BF-CF91-4263-A6D4-6EDCB2040A79}">
      <dsp:nvSpPr>
        <dsp:cNvPr id="0" name=""/>
        <dsp:cNvSpPr/>
      </dsp:nvSpPr>
      <dsp:spPr>
        <a:xfrm>
          <a:off x="5300503" y="2422356"/>
          <a:ext cx="4134392" cy="2077797"/>
        </a:xfrm>
        <a:prstGeom prst="rect">
          <a:avLst/>
        </a:prstGeom>
        <a:noFill/>
        <a:ln w="19050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71120" rIns="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>
              <a:solidFill>
                <a:srgbClr val="FF0000"/>
              </a:solidFill>
            </a:rPr>
            <a:t>закриту основу</a:t>
          </a:r>
          <a:r>
            <a:rPr lang="uk-UA" sz="2000" kern="1200" dirty="0" smtClean="0">
              <a:solidFill>
                <a:srgbClr val="FF0000"/>
              </a:solidFill>
            </a:rPr>
            <a:t> </a:t>
          </a:r>
          <a:r>
            <a:rPr lang="uk-UA" sz="1400" b="1" kern="1200" dirty="0" smtClean="0"/>
            <a:t>мають слова, в яких є закінчення: </a:t>
          </a:r>
          <a:r>
            <a:rPr lang="uk-UA" sz="1400" b="1" i="1" kern="1200" dirty="0" err="1" smtClean="0"/>
            <a:t>сонц</a:t>
          </a:r>
          <a:r>
            <a:rPr lang="uk-UA" sz="1400" b="1" i="1" kern="1200" dirty="0" smtClean="0"/>
            <a:t>-е,    вікн-о, хмар-а; </a:t>
          </a:r>
          <a:r>
            <a:rPr lang="uk-UA" sz="1400" b="1" i="1" kern="1200" dirty="0" err="1" smtClean="0"/>
            <a:t>сел</a:t>
          </a:r>
          <a:r>
            <a:rPr lang="uk-UA" sz="1400" b="1" i="1" kern="1200" dirty="0" smtClean="0"/>
            <a:t>-о, </a:t>
          </a:r>
          <a:r>
            <a:rPr lang="uk-UA" sz="1400" b="1" i="1" kern="1200" dirty="0" err="1" smtClean="0"/>
            <a:t>дорог</a:t>
          </a:r>
          <a:r>
            <a:rPr lang="uk-UA" sz="1400" b="1" i="1" kern="1200" dirty="0" smtClean="0"/>
            <a:t>-а, робітник-</a:t>
          </a:r>
          <a:r>
            <a:rPr lang="uk-UA" sz="1400" b="1" i="1" kern="1200" dirty="0" err="1" smtClean="0"/>
            <a:t>ом</a:t>
          </a:r>
          <a:r>
            <a:rPr lang="uk-UA" sz="1400" b="1" i="1" kern="1200" dirty="0" smtClean="0"/>
            <a:t>, брат-</a:t>
          </a:r>
          <a:r>
            <a:rPr lang="uk-UA" sz="1400" b="1" i="1" kern="1200" dirty="0" err="1" smtClean="0"/>
            <a:t>ом</a:t>
          </a:r>
          <a:r>
            <a:rPr lang="uk-UA" sz="1400" b="1" i="1" kern="1200" dirty="0" smtClean="0"/>
            <a:t>; </a:t>
          </a:r>
          <a:r>
            <a:rPr lang="uk-UA" sz="1400" b="1" i="1" kern="1200" dirty="0" err="1" smtClean="0"/>
            <a:t>пиш</a:t>
          </a:r>
          <a:r>
            <a:rPr lang="uk-UA" sz="1400" b="1" i="1" kern="1200" dirty="0" smtClean="0"/>
            <a:t>-у</a:t>
          </a:r>
          <a:r>
            <a:rPr lang="uk-UA" sz="1400" b="1" kern="1200" dirty="0" smtClean="0"/>
            <a:t>, а також </a:t>
          </a:r>
          <a:r>
            <a:rPr lang="uk-UA" sz="1400" b="1" i="1" kern="1200" dirty="0" smtClean="0"/>
            <a:t>писати</a:t>
          </a:r>
          <a:r>
            <a:rPr lang="uk-UA" sz="1400" b="1" kern="1200" dirty="0" smtClean="0"/>
            <a:t>, </a:t>
          </a:r>
          <a:r>
            <a:rPr lang="uk-UA" sz="1400" b="1" i="1" kern="1200" dirty="0" smtClean="0"/>
            <a:t>радіти</a:t>
          </a:r>
          <a:r>
            <a:rPr lang="uk-UA" sz="1400" b="1" kern="1200" dirty="0" smtClean="0"/>
            <a:t> та ін.</a:t>
          </a:r>
          <a:endParaRPr lang="ru-RU" sz="1400" b="1" kern="1200" dirty="0"/>
        </a:p>
      </dsp:txBody>
      <dsp:txXfrm>
        <a:off x="5300503" y="2422356"/>
        <a:ext cx="4134392" cy="207779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4E1352-9145-454A-879B-DE4959F69531}">
      <dsp:nvSpPr>
        <dsp:cNvPr id="0" name=""/>
        <dsp:cNvSpPr/>
      </dsp:nvSpPr>
      <dsp:spPr>
        <a:xfrm>
          <a:off x="1898845" y="713279"/>
          <a:ext cx="5149458" cy="2769202"/>
        </a:xfrm>
        <a:prstGeom prst="round2DiagRect">
          <a:avLst>
            <a:gd name="adj1" fmla="val 0"/>
            <a:gd name="adj2" fmla="val 1667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1799F5-BAC0-4334-9383-274D39F7AB17}">
      <dsp:nvSpPr>
        <dsp:cNvPr id="0" name=""/>
        <dsp:cNvSpPr/>
      </dsp:nvSpPr>
      <dsp:spPr>
        <a:xfrm>
          <a:off x="4473574" y="1006982"/>
          <a:ext cx="686" cy="2181796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9EB50E-1C2A-4620-960D-6B536E0FF0C7}">
      <dsp:nvSpPr>
        <dsp:cNvPr id="0" name=""/>
        <dsp:cNvSpPr/>
      </dsp:nvSpPr>
      <dsp:spPr>
        <a:xfrm>
          <a:off x="2070494" y="923067"/>
          <a:ext cx="2231432" cy="2349626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i="1" kern="1200" dirty="0" smtClean="0">
              <a:solidFill>
                <a:schemeClr val="tx1"/>
              </a:solidFill>
            </a:rPr>
            <a:t>дім-, рук(а), </a:t>
          </a:r>
          <a:r>
            <a:rPr lang="uk-UA" sz="2200" i="1" kern="1200" dirty="0" err="1" smtClean="0">
              <a:solidFill>
                <a:schemeClr val="tx1"/>
              </a:solidFill>
            </a:rPr>
            <a:t>біл</a:t>
          </a:r>
          <a:r>
            <a:rPr lang="uk-UA" sz="2200" i="1" kern="1200" dirty="0" smtClean="0">
              <a:solidFill>
                <a:schemeClr val="tx1"/>
              </a:solidFill>
            </a:rPr>
            <a:t>(</a:t>
          </a:r>
          <a:r>
            <a:rPr lang="uk-UA" sz="2200" i="1" kern="1200" dirty="0" err="1" smtClean="0">
              <a:solidFill>
                <a:schemeClr val="tx1"/>
              </a:solidFill>
            </a:rPr>
            <a:t>ий</a:t>
          </a:r>
          <a:r>
            <a:rPr lang="uk-UA" sz="2200" i="1" kern="1200" dirty="0" smtClean="0">
              <a:solidFill>
                <a:schemeClr val="tx1"/>
              </a:solidFill>
            </a:rPr>
            <a:t>), </a:t>
          </a:r>
          <a:r>
            <a:rPr lang="uk-UA" sz="2200" i="1" kern="1200" dirty="0" err="1" smtClean="0">
              <a:solidFill>
                <a:schemeClr val="tx1"/>
              </a:solidFill>
            </a:rPr>
            <a:t>нес</a:t>
          </a:r>
          <a:r>
            <a:rPr lang="uk-UA" sz="2200" i="1" kern="1200" dirty="0" smtClean="0">
              <a:solidFill>
                <a:schemeClr val="tx1"/>
              </a:solidFill>
            </a:rPr>
            <a:t>(ти).</a:t>
          </a:r>
          <a:endParaRPr lang="ru-RU" sz="2200" kern="1200" dirty="0">
            <a:solidFill>
              <a:schemeClr val="tx1"/>
            </a:solidFill>
          </a:endParaRPr>
        </a:p>
      </dsp:txBody>
      <dsp:txXfrm>
        <a:off x="2070494" y="923067"/>
        <a:ext cx="2231432" cy="2349626"/>
      </dsp:txXfrm>
    </dsp:sp>
    <dsp:sp modelId="{307494E2-EFFA-4B32-BA56-12A04B452BBA}">
      <dsp:nvSpPr>
        <dsp:cNvPr id="0" name=""/>
        <dsp:cNvSpPr/>
      </dsp:nvSpPr>
      <dsp:spPr>
        <a:xfrm>
          <a:off x="4645223" y="923067"/>
          <a:ext cx="2231432" cy="2349626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i="1" kern="1200" dirty="0" err="1" smtClean="0">
              <a:solidFill>
                <a:schemeClr val="tx1"/>
              </a:solidFill>
            </a:rPr>
            <a:t>рученьк</a:t>
          </a:r>
          <a:r>
            <a:rPr lang="uk-UA" sz="2200" i="1" kern="1200" dirty="0" smtClean="0">
              <a:solidFill>
                <a:schemeClr val="tx1"/>
              </a:solidFill>
            </a:rPr>
            <a:t>(а), </a:t>
          </a:r>
          <a:r>
            <a:rPr lang="uk-UA" sz="2200" i="1" kern="1200" dirty="0" err="1" smtClean="0">
              <a:solidFill>
                <a:schemeClr val="tx1"/>
              </a:solidFill>
            </a:rPr>
            <a:t>біляв</a:t>
          </a:r>
          <a:r>
            <a:rPr lang="uk-UA" sz="2200" i="1" kern="1200" dirty="0" smtClean="0">
              <a:solidFill>
                <a:schemeClr val="tx1"/>
              </a:solidFill>
            </a:rPr>
            <a:t>(</a:t>
          </a:r>
          <a:r>
            <a:rPr lang="uk-UA" sz="2200" i="1" kern="1200" dirty="0" err="1" smtClean="0">
              <a:solidFill>
                <a:schemeClr val="tx1"/>
              </a:solidFill>
            </a:rPr>
            <a:t>ий</a:t>
          </a:r>
          <a:r>
            <a:rPr lang="uk-UA" sz="2200" i="1" kern="1200" dirty="0" smtClean="0">
              <a:solidFill>
                <a:schemeClr val="tx1"/>
              </a:solidFill>
            </a:rPr>
            <a:t>), </a:t>
          </a:r>
          <a:r>
            <a:rPr lang="uk-UA" sz="2200" i="1" kern="1200" dirty="0" err="1" smtClean="0">
              <a:solidFill>
                <a:schemeClr val="tx1"/>
              </a:solidFill>
            </a:rPr>
            <a:t>принес</a:t>
          </a:r>
          <a:r>
            <a:rPr lang="uk-UA" sz="2200" i="1" kern="1200" dirty="0" smtClean="0">
              <a:solidFill>
                <a:schemeClr val="tx1"/>
              </a:solidFill>
            </a:rPr>
            <a:t>(ти), </a:t>
          </a:r>
          <a:r>
            <a:rPr lang="uk-UA" sz="2200" i="1" kern="1200" dirty="0" err="1" smtClean="0">
              <a:solidFill>
                <a:schemeClr val="tx1"/>
              </a:solidFill>
            </a:rPr>
            <a:t>принесен</a:t>
          </a:r>
          <a:r>
            <a:rPr lang="uk-UA" sz="2200" i="1" kern="1200" dirty="0" smtClean="0">
              <a:solidFill>
                <a:schemeClr val="tx1"/>
              </a:solidFill>
            </a:rPr>
            <a:t>(</a:t>
          </a:r>
          <a:r>
            <a:rPr lang="uk-UA" sz="2200" i="1" kern="1200" dirty="0" err="1" smtClean="0">
              <a:solidFill>
                <a:schemeClr val="tx1"/>
              </a:solidFill>
            </a:rPr>
            <a:t>ий</a:t>
          </a:r>
          <a:r>
            <a:rPr lang="uk-UA" sz="2200" i="1" kern="1200" dirty="0" smtClean="0">
              <a:solidFill>
                <a:schemeClr val="tx1"/>
              </a:solidFill>
            </a:rPr>
            <a:t>).</a:t>
          </a:r>
          <a:endParaRPr lang="ru-RU" sz="2200" kern="1200" dirty="0">
            <a:solidFill>
              <a:schemeClr val="tx1"/>
            </a:solidFill>
          </a:endParaRPr>
        </a:p>
      </dsp:txBody>
      <dsp:txXfrm>
        <a:off x="4645223" y="923067"/>
        <a:ext cx="2231432" cy="2349626"/>
      </dsp:txXfrm>
    </dsp:sp>
    <dsp:sp modelId="{9F141E01-C8B9-4DB1-AC51-A5898491C9F4}">
      <dsp:nvSpPr>
        <dsp:cNvPr id="0" name=""/>
        <dsp:cNvSpPr/>
      </dsp:nvSpPr>
      <dsp:spPr>
        <a:xfrm rot="16200000">
          <a:off x="-40750" y="1081352"/>
          <a:ext cx="3020948" cy="858243"/>
        </a:xfrm>
        <a:prstGeom prst="rightArrow">
          <a:avLst>
            <a:gd name="adj1" fmla="val 49830"/>
            <a:gd name="adj2" fmla="val 60660"/>
          </a:avLst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solidFill>
                <a:srgbClr val="FF0000"/>
              </a:solidFill>
            </a:rPr>
            <a:t>первинні (</a:t>
          </a:r>
          <a:r>
            <a:rPr lang="uk-UA" sz="1400" b="1" kern="1200" dirty="0" err="1" smtClean="0">
              <a:solidFill>
                <a:srgbClr val="FF0000"/>
              </a:solidFill>
            </a:rPr>
            <a:t>непохідні,базисні</a:t>
          </a:r>
          <a:r>
            <a:rPr lang="uk-UA" sz="1400" b="1" kern="1200" dirty="0" smtClean="0">
              <a:solidFill>
                <a:srgbClr val="FF0000"/>
              </a:solidFill>
            </a:rPr>
            <a:t>) </a:t>
          </a:r>
          <a:endParaRPr lang="ru-RU" sz="1400" kern="1200" dirty="0">
            <a:solidFill>
              <a:srgbClr val="FF0000"/>
            </a:solidFill>
          </a:endParaRPr>
        </a:p>
      </dsp:txBody>
      <dsp:txXfrm>
        <a:off x="88960" y="1426352"/>
        <a:ext cx="2761528" cy="427663"/>
      </dsp:txXfrm>
    </dsp:sp>
    <dsp:sp modelId="{0ECC301D-78A3-48D5-84C5-B58276EDC588}">
      <dsp:nvSpPr>
        <dsp:cNvPr id="0" name=""/>
        <dsp:cNvSpPr/>
      </dsp:nvSpPr>
      <dsp:spPr>
        <a:xfrm rot="5400000">
          <a:off x="5966951" y="2256166"/>
          <a:ext cx="3020948" cy="858243"/>
        </a:xfrm>
        <a:prstGeom prst="rightArrow">
          <a:avLst>
            <a:gd name="adj1" fmla="val 49830"/>
            <a:gd name="adj2" fmla="val 60660"/>
          </a:avLst>
        </a:prstGeom>
        <a:solidFill>
          <a:schemeClr val="accent3">
            <a:tint val="50000"/>
            <a:hueOff val="12384236"/>
            <a:satOff val="4361"/>
            <a:lumOff val="9919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solidFill>
                <a:srgbClr val="FF0000"/>
              </a:solidFill>
            </a:rPr>
            <a:t> вторинні (похідні, вивідні)</a:t>
          </a:r>
          <a:endParaRPr lang="ru-RU" sz="1400" kern="1200" dirty="0">
            <a:solidFill>
              <a:srgbClr val="FF0000"/>
            </a:solidFill>
          </a:endParaRPr>
        </a:p>
      </dsp:txBody>
      <dsp:txXfrm>
        <a:off x="6096661" y="2341746"/>
        <a:ext cx="2761528" cy="4276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9/3/layout/OpposingIdeas">
  <dgm:title val=""/>
  <dgm:desc val=""/>
  <dgm:catLst>
    <dgm:cat type="relationship" pri="34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clrData>
  <dgm:layoutNode name="Name0">
    <dgm:varLst>
      <dgm:chMax val="2"/>
      <dgm:dir/>
      <dgm:animOne val="branch"/>
      <dgm:animLvl val="lvl"/>
      <dgm:resizeHandles val="exact"/>
    </dgm:varLst>
    <dgm:choose name="Name1">
      <dgm:if name="Name2" axis="ch" ptType="node" func="cnt" op="lte" val="1">
        <dgm:alg type="composite">
          <dgm:param type="ar" val="0.9928"/>
        </dgm:alg>
      </dgm:if>
      <dgm:else name="Name3">
        <dgm:alg type="composite">
          <dgm:param type="ar" val="1.6364"/>
        </dgm:alg>
      </dgm:else>
    </dgm:choose>
    <dgm:shape xmlns:r="http://schemas.openxmlformats.org/officeDocument/2006/relationships" r:blip="">
      <dgm:adjLst/>
    </dgm:shape>
    <dgm:choose name="Name4">
      <dgm:if name="Name5" func="var" arg="dir" op="equ" val="norm">
        <dgm:choose name="Name6">
          <dgm:if name="Name7" axis="ch" ptType="node" func="cnt" op="lte" val="1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l" for="ch" forName="ChildText1" refType="w" fact="0.2963"/>
              <dgm:constr type="t" for="ch" forName="ChildText1" refType="h" fact="0.2722"/>
              <dgm:constr type="w" for="ch" forName="ChildText1" refType="w" fact="0.6534"/>
              <dgm:constr type="h" for="ch" forName="ChildText1" refType="h" fact="0.6682"/>
              <dgm:constr type="l" for="ch" forName="Background" refType="w" fact="0.246"/>
              <dgm:constr type="t" for="ch" forName="Background" refType="h" fact="0.2125"/>
              <dgm:constr type="w" for="ch" forName="Background" refType="w" fact="0.754"/>
              <dgm:constr type="h" for="ch" forName="Background" refType="h" fact="0.7875"/>
              <dgm:constr type="l" for="ch" forName="ParentText1" refType="w" fact="0"/>
              <dgm:constr type="t" for="ch" forName="ParentText1" refType="h" fact="0"/>
              <dgm:constr type="w" for="ch" forName="ParentText1" refType="w" fact="0.234"/>
              <dgm:constr type="h" for="ch" forName="ParentText1" refType="h" fact="0.8713"/>
              <dgm:constr type="l" for="ch" forName="ParentShape1" refType="w" fact="0"/>
              <dgm:constr type="t" for="ch" forName="ParentShape1" refType="h" fact="0"/>
              <dgm:constr type="w" for="ch" forName="ParentShape1" refType="w" fact="0.234"/>
              <dgm:constr type="h" for="ch" forName="ParentShape1" refType="h" fact="0.8713"/>
            </dgm:constrLst>
          </dgm:if>
          <dgm:else name="Name8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l" for="ch" forName="ChildText1" refType="w" fact="0.15"/>
              <dgm:constr type="t" for="ch" forName="ChildText1" refType="h" fact="0.22"/>
              <dgm:constr type="w" for="ch" forName="ChildText1" refType="w" fact="0.325"/>
              <dgm:constr type="h" for="ch" forName="ChildText1" refType="h" fact="0.56"/>
              <dgm:constr type="l" for="ch" forName="ChildText2" refType="w" fact="0.525"/>
              <dgm:constr type="t" for="ch" forName="ChildText2" refType="h" fact="0.22"/>
              <dgm:constr type="w" for="ch" forName="ChildText2" refType="w" fact="0.325"/>
              <dgm:constr type="h" for="ch" forName="ChildText2" refType="h" fact="0.56"/>
              <dgm:constr type="l" for="ch" forName="Background" refType="w" fact="0.125"/>
              <dgm:constr type="t" for="ch" forName="Background" refType="h" fact="0.17"/>
              <dgm:constr type="w" for="ch" forName="Background" refType="w" fact="0.75"/>
              <dgm:constr type="h" for="ch" forName="Background" refType="h" fact="0.66"/>
              <dgm:constr type="l" for="ch" forName="ParentText1" refType="w" fact="0"/>
              <dgm:constr type="t" for="ch" forName="ParentText1" refType="h" fact="0"/>
              <dgm:constr type="w" for="ch" forName="ParentText1" refType="w" fact="0.125"/>
              <dgm:constr type="h" for="ch" forName="ParentText1" refType="h" fact="0.72"/>
              <dgm:constr type="l" for="ch" forName="ParentShape1" refType="w" fact="0"/>
              <dgm:constr type="t" for="ch" forName="ParentShape1" refType="h" fact="0"/>
              <dgm:constr type="w" for="ch" forName="ParentShape1" refType="w" fact="0.125"/>
              <dgm:constr type="h" for="ch" forName="ParentShape1" refType="h" fact="0.72"/>
              <dgm:constr type="l" for="ch" forName="ParentText2" refType="w" fact="0.875"/>
              <dgm:constr type="t" for="ch" forName="ParentText2" refType="h" fact="0.28"/>
              <dgm:constr type="w" for="ch" forName="ParentText2" refType="w" fact="0.125"/>
              <dgm:constr type="h" for="ch" forName="ParentText2" refType="h" fact="0.72"/>
              <dgm:constr type="l" for="ch" forName="ParentShape2" refType="w" fact="0.875"/>
              <dgm:constr type="t" for="ch" forName="ParentShape2" refType="h" fact="0.28"/>
              <dgm:constr type="w" for="ch" forName="ParentShape2" refType="w" fact="0.125"/>
              <dgm:constr type="h" for="ch" forName="ParentShape2" refType="h" fact="0.72"/>
              <dgm:constr type="l" for="ch" forName="Divider" refType="w" fact="0.5"/>
              <dgm:constr type="t" for="ch" forName="Divider" refType="h" fact="0.24"/>
              <dgm:constr type="w" for="ch" forName="Divider" refType="w" fact="0.0001"/>
              <dgm:constr type="h" for="ch" forName="Divider" refType="h" fact="0.52"/>
            </dgm:constrLst>
          </dgm:else>
        </dgm:choose>
      </dgm:if>
      <dgm:else name="Name9">
        <dgm:choose name="Name10">
          <dgm:if name="Name11" axis="ch" ptType="node" func="cnt" op="lte" val="1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r" for="ch" forName="ChildText1" refType="w" fact="-0.2455"/>
              <dgm:constr type="t" for="ch" forName="ChildText1" refType="h" fact="0.2651"/>
              <dgm:constr type="w" for="ch" forName="ChildText1" refType="w" fact="0.5351"/>
              <dgm:constr type="h" for="ch" forName="ChildText1" refType="h" fact="0.56"/>
              <dgm:constr type="r" for="ch" forName="Background" refType="w" fact="-0.246"/>
              <dgm:constr type="t" for="ch" forName="Background" refType="h" fact="0.2125"/>
              <dgm:constr type="w" for="ch" forName="Background" refType="w" fact="0.754"/>
              <dgm:constr type="h" for="ch" forName="Background" refType="h" fact="0.7875"/>
              <dgm:constr type="r" for="ch" forName="ParentText1" refType="w" fact="0"/>
              <dgm:constr type="t" for="ch" forName="ParentText1" refType="h" fact="0"/>
              <dgm:constr type="w" for="ch" forName="ParentText1" refType="w" fact="0.234"/>
              <dgm:constr type="h" for="ch" forName="ParentText1" refType="h" fact="0.8713"/>
              <dgm:constr type="r" for="ch" forName="ParentShape1" refType="w" fact="0"/>
              <dgm:constr type="t" for="ch" forName="ParentShape1" refType="h" fact="0"/>
              <dgm:constr type="w" for="ch" forName="ParentShape1" refType="w" fact="0.234"/>
              <dgm:constr type="h" for="ch" forName="ParentShape1" refType="h" fact="0.8713"/>
            </dgm:constrLst>
          </dgm:if>
          <dgm:else name="Name12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r" for="ch" forName="ChildText1" refType="w" fact="-0.15"/>
              <dgm:constr type="t" for="ch" forName="ChildText1" refType="h" fact="0.22"/>
              <dgm:constr type="w" for="ch" forName="ChildText1" refType="w" fact="0.325"/>
              <dgm:constr type="h" for="ch" forName="ChildText1" refType="h" fact="0.56"/>
              <dgm:constr type="r" for="ch" forName="ChildText2" refType="w" fact="-0.525"/>
              <dgm:constr type="t" for="ch" forName="ChildText2" refType="h" fact="0.22"/>
              <dgm:constr type="w" for="ch" forName="ChildText2" refType="w" fact="0.325"/>
              <dgm:constr type="h" for="ch" forName="ChildText2" refType="h" fact="0.56"/>
              <dgm:constr type="r" for="ch" forName="Background" refType="w" fact="-0.125"/>
              <dgm:constr type="t" for="ch" forName="Background" refType="h" fact="0.17"/>
              <dgm:constr type="w" for="ch" forName="Background" refType="w" fact="0.75"/>
              <dgm:constr type="h" for="ch" forName="Background" refType="h" fact="0.66"/>
              <dgm:constr type="r" for="ch" forName="ParentText1" refType="w" fact="0"/>
              <dgm:constr type="t" for="ch" forName="ParentText1" refType="h" fact="0"/>
              <dgm:constr type="w" for="ch" forName="ParentText1" refType="w" fact="0.125"/>
              <dgm:constr type="h" for="ch" forName="ParentText1" refType="h" fact="0.72"/>
              <dgm:constr type="r" for="ch" forName="ParentShape1" refType="w" fact="0"/>
              <dgm:constr type="t" for="ch" forName="ParentShape1" refType="h" fact="0"/>
              <dgm:constr type="w" for="ch" forName="ParentShape1" refType="w" fact="0.125"/>
              <dgm:constr type="h" for="ch" forName="ParentShape1" refType="h" fact="0.72"/>
              <dgm:constr type="r" for="ch" forName="ParentText2" refType="w" fact="-0.875"/>
              <dgm:constr type="t" for="ch" forName="ParentText2" refType="h" fact="0.28"/>
              <dgm:constr type="w" for="ch" forName="ParentText2" refType="w" fact="0.125"/>
              <dgm:constr type="h" for="ch" forName="ParentText2" refType="h" fact="0.72"/>
              <dgm:constr type="r" for="ch" forName="ParentShape2" refType="w" fact="-0.875"/>
              <dgm:constr type="t" for="ch" forName="ParentShape2" refType="h" fact="0.28"/>
              <dgm:constr type="w" for="ch" forName="ParentShape2" refType="w" fact="0.125"/>
              <dgm:constr type="h" for="ch" forName="ParentShape2" refType="h" fact="0.72"/>
              <dgm:constr type="r" for="ch" forName="Divider" refType="w" fact="-0.5"/>
              <dgm:constr type="t" for="ch" forName="Divider" refType="h" fact="0.24"/>
              <dgm:constr type="w" for="ch" forName="Divider" refType="w" fact="0.0001"/>
              <dgm:constr type="h" for="ch" forName="Divider" refType="h" fact="0.52"/>
            </dgm:constrLst>
          </dgm:else>
        </dgm:choose>
      </dgm:else>
    </dgm:choose>
    <dgm:choose name="Name13">
      <dgm:if name="Name14" axis="ch" ptType="node" func="cnt" op="gte" val="1">
        <dgm:layoutNode name="Background" styleLbl="node1">
          <dgm:alg type="sp"/>
          <dgm:choose name="Name15">
            <dgm:if name="Name16" func="var" arg="dir" op="equ" val="norm">
              <dgm:shape xmlns:r="http://schemas.openxmlformats.org/officeDocument/2006/relationships" type="round2DiagRect" r:blip="">
                <dgm:adjLst>
                  <dgm:adj idx="1" val="0"/>
                  <dgm:adj idx="2" val="0.1667"/>
                </dgm:adjLst>
              </dgm:shape>
            </dgm:if>
            <dgm:else name="Name17">
              <dgm:shape xmlns:r="http://schemas.openxmlformats.org/officeDocument/2006/relationships" type="round2DiagRect" r:blip="">
                <dgm:adjLst>
                  <dgm:adj idx="1" val="0.1667"/>
                  <dgm:adj idx="2" val="0"/>
                </dgm:adjLst>
              </dgm:shape>
            </dgm:else>
          </dgm:choose>
          <dgm:presOf/>
        </dgm:layoutNode>
        <dgm:choose name="Name18">
          <dgm:if name="Name19" axis="ch" ptType="node" func="cnt" op="gte" val="2">
            <dgm:layoutNode name="Divider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</dgm:if>
          <dgm:else name="Name20"/>
        </dgm:choose>
        <dgm:layoutNode name="ChildText1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 hideGeom="1">
            <dgm:adjLst/>
          </dgm:shape>
          <dgm:presOf axis="ch des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21">
          <dgm:if name="Name22" axis="ch" ptType="node" func="cnt" op="gte" val="2">
            <dgm:layoutNode name="ChildText2" styleLbl="revTx">
              <dgm:varLst>
                <dgm:chMax val="0"/>
                <dgm:chPref val="0"/>
                <dgm:bulletEnabled val="1"/>
              </dgm:varLst>
              <dgm:alg type="tx">
                <dgm:param type="parTxLTRAlign" val="l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ch des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23"/>
        </dgm:choose>
        <dgm:layoutNode name="ParentText1" styleLbl="revTx">
          <dgm:varLst>
            <dgm:chMax val="1"/>
            <dgm:chPref val="1"/>
          </dgm:varLst>
          <dgm:choose name="Name24">
            <dgm:if name="Name25" func="var" arg="dir" op="equ" val="norm">
              <dgm:alg type="tx">
                <dgm:param type="parTxLTRAlign" val="r"/>
                <dgm:param type="shpTxLTRAlignCh" val="r"/>
                <dgm:param type="txAnchorVertCh" val="mid"/>
                <dgm:param type="autoTxRot" val="grav"/>
              </dgm:alg>
            </dgm:if>
            <dgm:else name="Name26">
              <dgm:alg type="tx">
                <dgm:param type="parTxLTRAlign" val="l"/>
                <dgm:param type="shpTxLTRAlignCh" val="r"/>
                <dgm:param type="txAnchorVertCh" val="mid"/>
                <dgm:param type="autoTxRot" val="grav"/>
              </dgm:alg>
            </dgm:else>
          </dgm:choose>
          <dgm:choose name="Name27">
            <dgm:if name="Name28" func="var" arg="dir" op="equ" val="norm">
              <dgm:shape xmlns:r="http://schemas.openxmlformats.org/officeDocument/2006/relationships" rot="-90" type="rightArrow" r:blip="" hideGeom="1">
                <dgm:adjLst>
                  <dgm:adj idx="1" val="0.4983"/>
                  <dgm:adj idx="2" val="0.6066"/>
                </dgm:adjLst>
              </dgm:shape>
            </dgm:if>
            <dgm:else name="Name29">
              <dgm:shape xmlns:r="http://schemas.openxmlformats.org/officeDocument/2006/relationships" rot="90" type="leftArrow" r:blip="" hideGeom="1">
                <dgm:adjLst>
                  <dgm:adj idx="1" val="0.4983"/>
                  <dgm:adj idx="2" val="0.6066"/>
                </dgm:adjLst>
              </dgm:shape>
            </dgm:else>
          </dgm:choose>
          <dgm:presOf axis="ch 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ParentShape1" styleLbl="alignImgPlace1">
          <dgm:varLst/>
          <dgm:alg type="sp"/>
          <dgm:presOf axis="ch self" ptType="node node" st="1 1" cnt="1 0"/>
          <dgm:choose name="Name30">
            <dgm:if name="Name31" func="var" arg="dir" op="equ" val="norm">
              <dgm:shape xmlns:r="http://schemas.openxmlformats.org/officeDocument/2006/relationships" rot="-90" type="rightArrow" r:blip="">
                <dgm:adjLst>
                  <dgm:adj idx="1" val="0.4983"/>
                  <dgm:adj idx="2" val="0.6066"/>
                </dgm:adjLst>
              </dgm:shape>
            </dgm:if>
            <dgm:else name="Name32">
              <dgm:shape xmlns:r="http://schemas.openxmlformats.org/officeDocument/2006/relationships" rot="90" type="leftArrow" r:blip="">
                <dgm:adjLst>
                  <dgm:adj idx="1" val="0.4983"/>
                  <dgm:adj idx="2" val="0.6066"/>
                </dgm:adjLst>
              </dgm:shape>
            </dgm:else>
          </dgm:choose>
        </dgm:layoutNode>
        <dgm:choose name="Name33">
          <dgm:if name="Name34" axis="ch" ptType="node" func="cnt" op="gte" val="2">
            <dgm:layoutNode name="ParentText2" styleLbl="revTx">
              <dgm:varLst>
                <dgm:chMax val="1"/>
                <dgm:chPref val="1"/>
              </dgm:varLst>
              <dgm:choose name="Name35">
                <dgm:if name="Name36" func="var" arg="dir" op="equ" val="norm">
                  <dgm:alg type="tx">
                    <dgm:param type="parTxLTRAlign" val="r"/>
                    <dgm:param type="shpTxLTRAlignCh" val="r"/>
                    <dgm:param type="txAnchorVertCh" val="mid"/>
                    <dgm:param type="autoTxRot" val="grav"/>
                  </dgm:alg>
                </dgm:if>
                <dgm:else name="Name37">
                  <dgm:alg type="tx">
                    <dgm:param type="parTxLTRAlign" val="l"/>
                    <dgm:param type="shpTxLTRAlignCh" val="r"/>
                    <dgm:param type="txAnchorVertCh" val="mid"/>
                    <dgm:param type="autoTxRot" val="grav"/>
                  </dgm:alg>
                </dgm:else>
              </dgm:choose>
              <dgm:choose name="Name38">
                <dgm:if name="Name39" func="var" arg="dir" op="equ" val="norm">
                  <dgm:shape xmlns:r="http://schemas.openxmlformats.org/officeDocument/2006/relationships" rot="90" type="rightArrow" r:blip="" hideGeom="1">
                    <dgm:adjLst>
                      <dgm:adj idx="1" val="0.4983"/>
                      <dgm:adj idx="2" val="0.6066"/>
                    </dgm:adjLst>
                  </dgm:shape>
                </dgm:if>
                <dgm:else name="Name40">
                  <dgm:shape xmlns:r="http://schemas.openxmlformats.org/officeDocument/2006/relationships" rot="-90" type="leftArrow" r:blip="" hideGeom="1">
                    <dgm:adjLst>
                      <dgm:adj idx="1" val="0.4983"/>
                      <dgm:adj idx="2" val="0.6066"/>
                    </dgm:adjLst>
                  </dgm:shape>
                </dgm:else>
              </dgm:choose>
              <dgm:presOf axis="ch 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ParentShape2" styleLbl="alignImgPlace1">
              <dgm:varLst/>
              <dgm:alg type="sp"/>
              <dgm:choose name="Name41">
                <dgm:if name="Name42" func="var" arg="dir" op="equ" val="norm">
                  <dgm:shape xmlns:r="http://schemas.openxmlformats.org/officeDocument/2006/relationships" rot="90" type="rightArrow" r:blip="">
                    <dgm:adjLst>
                      <dgm:adj idx="1" val="0.4983"/>
                      <dgm:adj idx="2" val="0.6066"/>
                    </dgm:adjLst>
                  </dgm:shape>
                </dgm:if>
                <dgm:else name="Name43">
                  <dgm:shape xmlns:r="http://schemas.openxmlformats.org/officeDocument/2006/relationships" rot="-90" type="leftArrow" r:blip="">
                    <dgm:adjLst>
                      <dgm:adj idx="1" val="0.4983"/>
                      <dgm:adj idx="2" val="0.6066"/>
                    </dgm:adjLst>
                  </dgm:shape>
                </dgm:else>
              </dgm:choose>
              <dgm:presOf axis="ch self" ptType="node node" st="2 1" cnt="1 0"/>
            </dgm:layoutNode>
          </dgm:if>
          <dgm:else name="Name44"/>
        </dgm:choose>
      </dgm:if>
      <dgm:else name="Name45"/>
    </dgm:choos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OpposingIdeas">
  <dgm:title val=""/>
  <dgm:desc val=""/>
  <dgm:catLst>
    <dgm:cat type="relationship" pri="34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clrData>
  <dgm:layoutNode name="Name0">
    <dgm:varLst>
      <dgm:chMax val="2"/>
      <dgm:dir/>
      <dgm:animOne val="branch"/>
      <dgm:animLvl val="lvl"/>
      <dgm:resizeHandles val="exact"/>
    </dgm:varLst>
    <dgm:choose name="Name1">
      <dgm:if name="Name2" axis="ch" ptType="node" func="cnt" op="lte" val="1">
        <dgm:alg type="composite">
          <dgm:param type="ar" val="0.9928"/>
        </dgm:alg>
      </dgm:if>
      <dgm:else name="Name3">
        <dgm:alg type="composite">
          <dgm:param type="ar" val="1.6364"/>
        </dgm:alg>
      </dgm:else>
    </dgm:choose>
    <dgm:shape xmlns:r="http://schemas.openxmlformats.org/officeDocument/2006/relationships" r:blip="">
      <dgm:adjLst/>
    </dgm:shape>
    <dgm:choose name="Name4">
      <dgm:if name="Name5" func="var" arg="dir" op="equ" val="norm">
        <dgm:choose name="Name6">
          <dgm:if name="Name7" axis="ch" ptType="node" func="cnt" op="lte" val="1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l" for="ch" forName="ChildText1" refType="w" fact="0.2963"/>
              <dgm:constr type="t" for="ch" forName="ChildText1" refType="h" fact="0.2722"/>
              <dgm:constr type="w" for="ch" forName="ChildText1" refType="w" fact="0.6534"/>
              <dgm:constr type="h" for="ch" forName="ChildText1" refType="h" fact="0.6682"/>
              <dgm:constr type="l" for="ch" forName="Background" refType="w" fact="0.246"/>
              <dgm:constr type="t" for="ch" forName="Background" refType="h" fact="0.2125"/>
              <dgm:constr type="w" for="ch" forName="Background" refType="w" fact="0.754"/>
              <dgm:constr type="h" for="ch" forName="Background" refType="h" fact="0.7875"/>
              <dgm:constr type="l" for="ch" forName="ParentText1" refType="w" fact="0"/>
              <dgm:constr type="t" for="ch" forName="ParentText1" refType="h" fact="0"/>
              <dgm:constr type="w" for="ch" forName="ParentText1" refType="w" fact="0.234"/>
              <dgm:constr type="h" for="ch" forName="ParentText1" refType="h" fact="0.8713"/>
              <dgm:constr type="l" for="ch" forName="ParentShape1" refType="w" fact="0"/>
              <dgm:constr type="t" for="ch" forName="ParentShape1" refType="h" fact="0"/>
              <dgm:constr type="w" for="ch" forName="ParentShape1" refType="w" fact="0.234"/>
              <dgm:constr type="h" for="ch" forName="ParentShape1" refType="h" fact="0.8713"/>
            </dgm:constrLst>
          </dgm:if>
          <dgm:else name="Name8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l" for="ch" forName="ChildText1" refType="w" fact="0.15"/>
              <dgm:constr type="t" for="ch" forName="ChildText1" refType="h" fact="0.22"/>
              <dgm:constr type="w" for="ch" forName="ChildText1" refType="w" fact="0.325"/>
              <dgm:constr type="h" for="ch" forName="ChildText1" refType="h" fact="0.56"/>
              <dgm:constr type="l" for="ch" forName="ChildText2" refType="w" fact="0.525"/>
              <dgm:constr type="t" for="ch" forName="ChildText2" refType="h" fact="0.22"/>
              <dgm:constr type="w" for="ch" forName="ChildText2" refType="w" fact="0.325"/>
              <dgm:constr type="h" for="ch" forName="ChildText2" refType="h" fact="0.56"/>
              <dgm:constr type="l" for="ch" forName="Background" refType="w" fact="0.125"/>
              <dgm:constr type="t" for="ch" forName="Background" refType="h" fact="0.17"/>
              <dgm:constr type="w" for="ch" forName="Background" refType="w" fact="0.75"/>
              <dgm:constr type="h" for="ch" forName="Background" refType="h" fact="0.66"/>
              <dgm:constr type="l" for="ch" forName="ParentText1" refType="w" fact="0"/>
              <dgm:constr type="t" for="ch" forName="ParentText1" refType="h" fact="0"/>
              <dgm:constr type="w" for="ch" forName="ParentText1" refType="w" fact="0.125"/>
              <dgm:constr type="h" for="ch" forName="ParentText1" refType="h" fact="0.72"/>
              <dgm:constr type="l" for="ch" forName="ParentShape1" refType="w" fact="0"/>
              <dgm:constr type="t" for="ch" forName="ParentShape1" refType="h" fact="0"/>
              <dgm:constr type="w" for="ch" forName="ParentShape1" refType="w" fact="0.125"/>
              <dgm:constr type="h" for="ch" forName="ParentShape1" refType="h" fact="0.72"/>
              <dgm:constr type="l" for="ch" forName="ParentText2" refType="w" fact="0.875"/>
              <dgm:constr type="t" for="ch" forName="ParentText2" refType="h" fact="0.28"/>
              <dgm:constr type="w" for="ch" forName="ParentText2" refType="w" fact="0.125"/>
              <dgm:constr type="h" for="ch" forName="ParentText2" refType="h" fact="0.72"/>
              <dgm:constr type="l" for="ch" forName="ParentShape2" refType="w" fact="0.875"/>
              <dgm:constr type="t" for="ch" forName="ParentShape2" refType="h" fact="0.28"/>
              <dgm:constr type="w" for="ch" forName="ParentShape2" refType="w" fact="0.125"/>
              <dgm:constr type="h" for="ch" forName="ParentShape2" refType="h" fact="0.72"/>
              <dgm:constr type="l" for="ch" forName="Divider" refType="w" fact="0.5"/>
              <dgm:constr type="t" for="ch" forName="Divider" refType="h" fact="0.24"/>
              <dgm:constr type="w" for="ch" forName="Divider" refType="w" fact="0.0001"/>
              <dgm:constr type="h" for="ch" forName="Divider" refType="h" fact="0.52"/>
            </dgm:constrLst>
          </dgm:else>
        </dgm:choose>
      </dgm:if>
      <dgm:else name="Name9">
        <dgm:choose name="Name10">
          <dgm:if name="Name11" axis="ch" ptType="node" func="cnt" op="lte" val="1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r" for="ch" forName="ChildText1" refType="w" fact="-0.2455"/>
              <dgm:constr type="t" for="ch" forName="ChildText1" refType="h" fact="0.2651"/>
              <dgm:constr type="w" for="ch" forName="ChildText1" refType="w" fact="0.5351"/>
              <dgm:constr type="h" for="ch" forName="ChildText1" refType="h" fact="0.56"/>
              <dgm:constr type="r" for="ch" forName="Background" refType="w" fact="-0.246"/>
              <dgm:constr type="t" for="ch" forName="Background" refType="h" fact="0.2125"/>
              <dgm:constr type="w" for="ch" forName="Background" refType="w" fact="0.754"/>
              <dgm:constr type="h" for="ch" forName="Background" refType="h" fact="0.7875"/>
              <dgm:constr type="r" for="ch" forName="ParentText1" refType="w" fact="0"/>
              <dgm:constr type="t" for="ch" forName="ParentText1" refType="h" fact="0"/>
              <dgm:constr type="w" for="ch" forName="ParentText1" refType="w" fact="0.234"/>
              <dgm:constr type="h" for="ch" forName="ParentText1" refType="h" fact="0.8713"/>
              <dgm:constr type="r" for="ch" forName="ParentShape1" refType="w" fact="0"/>
              <dgm:constr type="t" for="ch" forName="ParentShape1" refType="h" fact="0"/>
              <dgm:constr type="w" for="ch" forName="ParentShape1" refType="w" fact="0.234"/>
              <dgm:constr type="h" for="ch" forName="ParentShape1" refType="h" fact="0.8713"/>
            </dgm:constrLst>
          </dgm:if>
          <dgm:else name="Name12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r" for="ch" forName="ChildText1" refType="w" fact="-0.15"/>
              <dgm:constr type="t" for="ch" forName="ChildText1" refType="h" fact="0.22"/>
              <dgm:constr type="w" for="ch" forName="ChildText1" refType="w" fact="0.325"/>
              <dgm:constr type="h" for="ch" forName="ChildText1" refType="h" fact="0.56"/>
              <dgm:constr type="r" for="ch" forName="ChildText2" refType="w" fact="-0.525"/>
              <dgm:constr type="t" for="ch" forName="ChildText2" refType="h" fact="0.22"/>
              <dgm:constr type="w" for="ch" forName="ChildText2" refType="w" fact="0.325"/>
              <dgm:constr type="h" for="ch" forName="ChildText2" refType="h" fact="0.56"/>
              <dgm:constr type="r" for="ch" forName="Background" refType="w" fact="-0.125"/>
              <dgm:constr type="t" for="ch" forName="Background" refType="h" fact="0.17"/>
              <dgm:constr type="w" for="ch" forName="Background" refType="w" fact="0.75"/>
              <dgm:constr type="h" for="ch" forName="Background" refType="h" fact="0.66"/>
              <dgm:constr type="r" for="ch" forName="ParentText1" refType="w" fact="0"/>
              <dgm:constr type="t" for="ch" forName="ParentText1" refType="h" fact="0"/>
              <dgm:constr type="w" for="ch" forName="ParentText1" refType="w" fact="0.125"/>
              <dgm:constr type="h" for="ch" forName="ParentText1" refType="h" fact="0.72"/>
              <dgm:constr type="r" for="ch" forName="ParentShape1" refType="w" fact="0"/>
              <dgm:constr type="t" for="ch" forName="ParentShape1" refType="h" fact="0"/>
              <dgm:constr type="w" for="ch" forName="ParentShape1" refType="w" fact="0.125"/>
              <dgm:constr type="h" for="ch" forName="ParentShape1" refType="h" fact="0.72"/>
              <dgm:constr type="r" for="ch" forName="ParentText2" refType="w" fact="-0.875"/>
              <dgm:constr type="t" for="ch" forName="ParentText2" refType="h" fact="0.28"/>
              <dgm:constr type="w" for="ch" forName="ParentText2" refType="w" fact="0.125"/>
              <dgm:constr type="h" for="ch" forName="ParentText2" refType="h" fact="0.72"/>
              <dgm:constr type="r" for="ch" forName="ParentShape2" refType="w" fact="-0.875"/>
              <dgm:constr type="t" for="ch" forName="ParentShape2" refType="h" fact="0.28"/>
              <dgm:constr type="w" for="ch" forName="ParentShape2" refType="w" fact="0.125"/>
              <dgm:constr type="h" for="ch" forName="ParentShape2" refType="h" fact="0.72"/>
              <dgm:constr type="r" for="ch" forName="Divider" refType="w" fact="-0.5"/>
              <dgm:constr type="t" for="ch" forName="Divider" refType="h" fact="0.24"/>
              <dgm:constr type="w" for="ch" forName="Divider" refType="w" fact="0.0001"/>
              <dgm:constr type="h" for="ch" forName="Divider" refType="h" fact="0.52"/>
            </dgm:constrLst>
          </dgm:else>
        </dgm:choose>
      </dgm:else>
    </dgm:choose>
    <dgm:choose name="Name13">
      <dgm:if name="Name14" axis="ch" ptType="node" func="cnt" op="gte" val="1">
        <dgm:layoutNode name="Background" styleLbl="node1">
          <dgm:alg type="sp"/>
          <dgm:choose name="Name15">
            <dgm:if name="Name16" func="var" arg="dir" op="equ" val="norm">
              <dgm:shape xmlns:r="http://schemas.openxmlformats.org/officeDocument/2006/relationships" type="round2DiagRect" r:blip="">
                <dgm:adjLst>
                  <dgm:adj idx="1" val="0"/>
                  <dgm:adj idx="2" val="0.1667"/>
                </dgm:adjLst>
              </dgm:shape>
            </dgm:if>
            <dgm:else name="Name17">
              <dgm:shape xmlns:r="http://schemas.openxmlformats.org/officeDocument/2006/relationships" type="round2DiagRect" r:blip="">
                <dgm:adjLst>
                  <dgm:adj idx="1" val="0.1667"/>
                  <dgm:adj idx="2" val="0"/>
                </dgm:adjLst>
              </dgm:shape>
            </dgm:else>
          </dgm:choose>
          <dgm:presOf/>
        </dgm:layoutNode>
        <dgm:choose name="Name18">
          <dgm:if name="Name19" axis="ch" ptType="node" func="cnt" op="gte" val="2">
            <dgm:layoutNode name="Divider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</dgm:if>
          <dgm:else name="Name20"/>
        </dgm:choose>
        <dgm:layoutNode name="ChildText1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 hideGeom="1">
            <dgm:adjLst/>
          </dgm:shape>
          <dgm:presOf axis="ch des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21">
          <dgm:if name="Name22" axis="ch" ptType="node" func="cnt" op="gte" val="2">
            <dgm:layoutNode name="ChildText2" styleLbl="revTx">
              <dgm:varLst>
                <dgm:chMax val="0"/>
                <dgm:chPref val="0"/>
                <dgm:bulletEnabled val="1"/>
              </dgm:varLst>
              <dgm:alg type="tx">
                <dgm:param type="parTxLTRAlign" val="l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ch des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23"/>
        </dgm:choose>
        <dgm:layoutNode name="ParentText1" styleLbl="revTx">
          <dgm:varLst>
            <dgm:chMax val="1"/>
            <dgm:chPref val="1"/>
          </dgm:varLst>
          <dgm:choose name="Name24">
            <dgm:if name="Name25" func="var" arg="dir" op="equ" val="norm">
              <dgm:alg type="tx">
                <dgm:param type="parTxLTRAlign" val="r"/>
                <dgm:param type="shpTxLTRAlignCh" val="r"/>
                <dgm:param type="txAnchorVertCh" val="mid"/>
                <dgm:param type="autoTxRot" val="grav"/>
              </dgm:alg>
            </dgm:if>
            <dgm:else name="Name26">
              <dgm:alg type="tx">
                <dgm:param type="parTxLTRAlign" val="l"/>
                <dgm:param type="shpTxLTRAlignCh" val="r"/>
                <dgm:param type="txAnchorVertCh" val="mid"/>
                <dgm:param type="autoTxRot" val="grav"/>
              </dgm:alg>
            </dgm:else>
          </dgm:choose>
          <dgm:choose name="Name27">
            <dgm:if name="Name28" func="var" arg="dir" op="equ" val="norm">
              <dgm:shape xmlns:r="http://schemas.openxmlformats.org/officeDocument/2006/relationships" rot="-90" type="rightArrow" r:blip="" hideGeom="1">
                <dgm:adjLst>
                  <dgm:adj idx="1" val="0.4983"/>
                  <dgm:adj idx="2" val="0.6066"/>
                </dgm:adjLst>
              </dgm:shape>
            </dgm:if>
            <dgm:else name="Name29">
              <dgm:shape xmlns:r="http://schemas.openxmlformats.org/officeDocument/2006/relationships" rot="90" type="leftArrow" r:blip="" hideGeom="1">
                <dgm:adjLst>
                  <dgm:adj idx="1" val="0.4983"/>
                  <dgm:adj idx="2" val="0.6066"/>
                </dgm:adjLst>
              </dgm:shape>
            </dgm:else>
          </dgm:choose>
          <dgm:presOf axis="ch 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ParentShape1" styleLbl="alignImgPlace1">
          <dgm:varLst/>
          <dgm:alg type="sp"/>
          <dgm:presOf axis="ch self" ptType="node node" st="1 1" cnt="1 0"/>
          <dgm:choose name="Name30">
            <dgm:if name="Name31" func="var" arg="dir" op="equ" val="norm">
              <dgm:shape xmlns:r="http://schemas.openxmlformats.org/officeDocument/2006/relationships" rot="-90" type="rightArrow" r:blip="">
                <dgm:adjLst>
                  <dgm:adj idx="1" val="0.4983"/>
                  <dgm:adj idx="2" val="0.6066"/>
                </dgm:adjLst>
              </dgm:shape>
            </dgm:if>
            <dgm:else name="Name32">
              <dgm:shape xmlns:r="http://schemas.openxmlformats.org/officeDocument/2006/relationships" rot="90" type="leftArrow" r:blip="">
                <dgm:adjLst>
                  <dgm:adj idx="1" val="0.4983"/>
                  <dgm:adj idx="2" val="0.6066"/>
                </dgm:adjLst>
              </dgm:shape>
            </dgm:else>
          </dgm:choose>
        </dgm:layoutNode>
        <dgm:choose name="Name33">
          <dgm:if name="Name34" axis="ch" ptType="node" func="cnt" op="gte" val="2">
            <dgm:layoutNode name="ParentText2" styleLbl="revTx">
              <dgm:varLst>
                <dgm:chMax val="1"/>
                <dgm:chPref val="1"/>
              </dgm:varLst>
              <dgm:choose name="Name35">
                <dgm:if name="Name36" func="var" arg="dir" op="equ" val="norm">
                  <dgm:alg type="tx">
                    <dgm:param type="parTxLTRAlign" val="r"/>
                    <dgm:param type="shpTxLTRAlignCh" val="r"/>
                    <dgm:param type="txAnchorVertCh" val="mid"/>
                    <dgm:param type="autoTxRot" val="grav"/>
                  </dgm:alg>
                </dgm:if>
                <dgm:else name="Name37">
                  <dgm:alg type="tx">
                    <dgm:param type="parTxLTRAlign" val="l"/>
                    <dgm:param type="shpTxLTRAlignCh" val="r"/>
                    <dgm:param type="txAnchorVertCh" val="mid"/>
                    <dgm:param type="autoTxRot" val="grav"/>
                  </dgm:alg>
                </dgm:else>
              </dgm:choose>
              <dgm:choose name="Name38">
                <dgm:if name="Name39" func="var" arg="dir" op="equ" val="norm">
                  <dgm:shape xmlns:r="http://schemas.openxmlformats.org/officeDocument/2006/relationships" rot="90" type="rightArrow" r:blip="" hideGeom="1">
                    <dgm:adjLst>
                      <dgm:adj idx="1" val="0.4983"/>
                      <dgm:adj idx="2" val="0.6066"/>
                    </dgm:adjLst>
                  </dgm:shape>
                </dgm:if>
                <dgm:else name="Name40">
                  <dgm:shape xmlns:r="http://schemas.openxmlformats.org/officeDocument/2006/relationships" rot="-90" type="leftArrow" r:blip="" hideGeom="1">
                    <dgm:adjLst>
                      <dgm:adj idx="1" val="0.4983"/>
                      <dgm:adj idx="2" val="0.6066"/>
                    </dgm:adjLst>
                  </dgm:shape>
                </dgm:else>
              </dgm:choose>
              <dgm:presOf axis="ch 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ParentShape2" styleLbl="alignImgPlace1">
              <dgm:varLst/>
              <dgm:alg type="sp"/>
              <dgm:choose name="Name41">
                <dgm:if name="Name42" func="var" arg="dir" op="equ" val="norm">
                  <dgm:shape xmlns:r="http://schemas.openxmlformats.org/officeDocument/2006/relationships" rot="90" type="rightArrow" r:blip="">
                    <dgm:adjLst>
                      <dgm:adj idx="1" val="0.4983"/>
                      <dgm:adj idx="2" val="0.6066"/>
                    </dgm:adjLst>
                  </dgm:shape>
                </dgm:if>
                <dgm:else name="Name43">
                  <dgm:shape xmlns:r="http://schemas.openxmlformats.org/officeDocument/2006/relationships" rot="-90" type="leftArrow" r:blip="">
                    <dgm:adjLst>
                      <dgm:adj idx="1" val="0.4983"/>
                      <dgm:adj idx="2" val="0.6066"/>
                    </dgm:adjLst>
                  </dgm:shape>
                </dgm:else>
              </dgm:choose>
              <dgm:presOf axis="ch self" ptType="node node" st="2 1" cnt="1 0"/>
            </dgm:layoutNode>
          </dgm:if>
          <dgm:else name="Name44"/>
        </dgm:choose>
      </dgm:if>
      <dgm:else name="Name4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9/3/layout/OpposingIdeas">
  <dgm:title val=""/>
  <dgm:desc val=""/>
  <dgm:catLst>
    <dgm:cat type="relationship" pri="34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clrData>
  <dgm:layoutNode name="Name0">
    <dgm:varLst>
      <dgm:chMax val="2"/>
      <dgm:dir/>
      <dgm:animOne val="branch"/>
      <dgm:animLvl val="lvl"/>
      <dgm:resizeHandles val="exact"/>
    </dgm:varLst>
    <dgm:choose name="Name1">
      <dgm:if name="Name2" axis="ch" ptType="node" func="cnt" op="lte" val="1">
        <dgm:alg type="composite">
          <dgm:param type="ar" val="0.9928"/>
        </dgm:alg>
      </dgm:if>
      <dgm:else name="Name3">
        <dgm:alg type="composite">
          <dgm:param type="ar" val="1.6364"/>
        </dgm:alg>
      </dgm:else>
    </dgm:choose>
    <dgm:shape xmlns:r="http://schemas.openxmlformats.org/officeDocument/2006/relationships" r:blip="">
      <dgm:adjLst/>
    </dgm:shape>
    <dgm:choose name="Name4">
      <dgm:if name="Name5" func="var" arg="dir" op="equ" val="norm">
        <dgm:choose name="Name6">
          <dgm:if name="Name7" axis="ch" ptType="node" func="cnt" op="lte" val="1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l" for="ch" forName="ChildText1" refType="w" fact="0.2963"/>
              <dgm:constr type="t" for="ch" forName="ChildText1" refType="h" fact="0.2722"/>
              <dgm:constr type="w" for="ch" forName="ChildText1" refType="w" fact="0.6534"/>
              <dgm:constr type="h" for="ch" forName="ChildText1" refType="h" fact="0.6682"/>
              <dgm:constr type="l" for="ch" forName="Background" refType="w" fact="0.246"/>
              <dgm:constr type="t" for="ch" forName="Background" refType="h" fact="0.2125"/>
              <dgm:constr type="w" for="ch" forName="Background" refType="w" fact="0.754"/>
              <dgm:constr type="h" for="ch" forName="Background" refType="h" fact="0.7875"/>
              <dgm:constr type="l" for="ch" forName="ParentText1" refType="w" fact="0"/>
              <dgm:constr type="t" for="ch" forName="ParentText1" refType="h" fact="0"/>
              <dgm:constr type="w" for="ch" forName="ParentText1" refType="w" fact="0.234"/>
              <dgm:constr type="h" for="ch" forName="ParentText1" refType="h" fact="0.8713"/>
              <dgm:constr type="l" for="ch" forName="ParentShape1" refType="w" fact="0"/>
              <dgm:constr type="t" for="ch" forName="ParentShape1" refType="h" fact="0"/>
              <dgm:constr type="w" for="ch" forName="ParentShape1" refType="w" fact="0.234"/>
              <dgm:constr type="h" for="ch" forName="ParentShape1" refType="h" fact="0.8713"/>
            </dgm:constrLst>
          </dgm:if>
          <dgm:else name="Name8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l" for="ch" forName="ChildText1" refType="w" fact="0.15"/>
              <dgm:constr type="t" for="ch" forName="ChildText1" refType="h" fact="0.22"/>
              <dgm:constr type="w" for="ch" forName="ChildText1" refType="w" fact="0.325"/>
              <dgm:constr type="h" for="ch" forName="ChildText1" refType="h" fact="0.56"/>
              <dgm:constr type="l" for="ch" forName="ChildText2" refType="w" fact="0.525"/>
              <dgm:constr type="t" for="ch" forName="ChildText2" refType="h" fact="0.22"/>
              <dgm:constr type="w" for="ch" forName="ChildText2" refType="w" fact="0.325"/>
              <dgm:constr type="h" for="ch" forName="ChildText2" refType="h" fact="0.56"/>
              <dgm:constr type="l" for="ch" forName="Background" refType="w" fact="0.125"/>
              <dgm:constr type="t" for="ch" forName="Background" refType="h" fact="0.17"/>
              <dgm:constr type="w" for="ch" forName="Background" refType="w" fact="0.75"/>
              <dgm:constr type="h" for="ch" forName="Background" refType="h" fact="0.66"/>
              <dgm:constr type="l" for="ch" forName="ParentText1" refType="w" fact="0"/>
              <dgm:constr type="t" for="ch" forName="ParentText1" refType="h" fact="0"/>
              <dgm:constr type="w" for="ch" forName="ParentText1" refType="w" fact="0.125"/>
              <dgm:constr type="h" for="ch" forName="ParentText1" refType="h" fact="0.72"/>
              <dgm:constr type="l" for="ch" forName="ParentShape1" refType="w" fact="0"/>
              <dgm:constr type="t" for="ch" forName="ParentShape1" refType="h" fact="0"/>
              <dgm:constr type="w" for="ch" forName="ParentShape1" refType="w" fact="0.125"/>
              <dgm:constr type="h" for="ch" forName="ParentShape1" refType="h" fact="0.72"/>
              <dgm:constr type="l" for="ch" forName="ParentText2" refType="w" fact="0.875"/>
              <dgm:constr type="t" for="ch" forName="ParentText2" refType="h" fact="0.28"/>
              <dgm:constr type="w" for="ch" forName="ParentText2" refType="w" fact="0.125"/>
              <dgm:constr type="h" for="ch" forName="ParentText2" refType="h" fact="0.72"/>
              <dgm:constr type="l" for="ch" forName="ParentShape2" refType="w" fact="0.875"/>
              <dgm:constr type="t" for="ch" forName="ParentShape2" refType="h" fact="0.28"/>
              <dgm:constr type="w" for="ch" forName="ParentShape2" refType="w" fact="0.125"/>
              <dgm:constr type="h" for="ch" forName="ParentShape2" refType="h" fact="0.72"/>
              <dgm:constr type="l" for="ch" forName="Divider" refType="w" fact="0.5"/>
              <dgm:constr type="t" for="ch" forName="Divider" refType="h" fact="0.24"/>
              <dgm:constr type="w" for="ch" forName="Divider" refType="w" fact="0.0001"/>
              <dgm:constr type="h" for="ch" forName="Divider" refType="h" fact="0.52"/>
            </dgm:constrLst>
          </dgm:else>
        </dgm:choose>
      </dgm:if>
      <dgm:else name="Name9">
        <dgm:choose name="Name10">
          <dgm:if name="Name11" axis="ch" ptType="node" func="cnt" op="lte" val="1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r" for="ch" forName="ChildText1" refType="w" fact="-0.2455"/>
              <dgm:constr type="t" for="ch" forName="ChildText1" refType="h" fact="0.2651"/>
              <dgm:constr type="w" for="ch" forName="ChildText1" refType="w" fact="0.5351"/>
              <dgm:constr type="h" for="ch" forName="ChildText1" refType="h" fact="0.56"/>
              <dgm:constr type="r" for="ch" forName="Background" refType="w" fact="-0.246"/>
              <dgm:constr type="t" for="ch" forName="Background" refType="h" fact="0.2125"/>
              <dgm:constr type="w" for="ch" forName="Background" refType="w" fact="0.754"/>
              <dgm:constr type="h" for="ch" forName="Background" refType="h" fact="0.7875"/>
              <dgm:constr type="r" for="ch" forName="ParentText1" refType="w" fact="0"/>
              <dgm:constr type="t" for="ch" forName="ParentText1" refType="h" fact="0"/>
              <dgm:constr type="w" for="ch" forName="ParentText1" refType="w" fact="0.234"/>
              <dgm:constr type="h" for="ch" forName="ParentText1" refType="h" fact="0.8713"/>
              <dgm:constr type="r" for="ch" forName="ParentShape1" refType="w" fact="0"/>
              <dgm:constr type="t" for="ch" forName="ParentShape1" refType="h" fact="0"/>
              <dgm:constr type="w" for="ch" forName="ParentShape1" refType="w" fact="0.234"/>
              <dgm:constr type="h" for="ch" forName="ParentShape1" refType="h" fact="0.8713"/>
            </dgm:constrLst>
          </dgm:if>
          <dgm:else name="Name12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r" for="ch" forName="ChildText1" refType="w" fact="-0.15"/>
              <dgm:constr type="t" for="ch" forName="ChildText1" refType="h" fact="0.22"/>
              <dgm:constr type="w" for="ch" forName="ChildText1" refType="w" fact="0.325"/>
              <dgm:constr type="h" for="ch" forName="ChildText1" refType="h" fact="0.56"/>
              <dgm:constr type="r" for="ch" forName="ChildText2" refType="w" fact="-0.525"/>
              <dgm:constr type="t" for="ch" forName="ChildText2" refType="h" fact="0.22"/>
              <dgm:constr type="w" for="ch" forName="ChildText2" refType="w" fact="0.325"/>
              <dgm:constr type="h" for="ch" forName="ChildText2" refType="h" fact="0.56"/>
              <dgm:constr type="r" for="ch" forName="Background" refType="w" fact="-0.125"/>
              <dgm:constr type="t" for="ch" forName="Background" refType="h" fact="0.17"/>
              <dgm:constr type="w" for="ch" forName="Background" refType="w" fact="0.75"/>
              <dgm:constr type="h" for="ch" forName="Background" refType="h" fact="0.66"/>
              <dgm:constr type="r" for="ch" forName="ParentText1" refType="w" fact="0"/>
              <dgm:constr type="t" for="ch" forName="ParentText1" refType="h" fact="0"/>
              <dgm:constr type="w" for="ch" forName="ParentText1" refType="w" fact="0.125"/>
              <dgm:constr type="h" for="ch" forName="ParentText1" refType="h" fact="0.72"/>
              <dgm:constr type="r" for="ch" forName="ParentShape1" refType="w" fact="0"/>
              <dgm:constr type="t" for="ch" forName="ParentShape1" refType="h" fact="0"/>
              <dgm:constr type="w" for="ch" forName="ParentShape1" refType="w" fact="0.125"/>
              <dgm:constr type="h" for="ch" forName="ParentShape1" refType="h" fact="0.72"/>
              <dgm:constr type="r" for="ch" forName="ParentText2" refType="w" fact="-0.875"/>
              <dgm:constr type="t" for="ch" forName="ParentText2" refType="h" fact="0.28"/>
              <dgm:constr type="w" for="ch" forName="ParentText2" refType="w" fact="0.125"/>
              <dgm:constr type="h" for="ch" forName="ParentText2" refType="h" fact="0.72"/>
              <dgm:constr type="r" for="ch" forName="ParentShape2" refType="w" fact="-0.875"/>
              <dgm:constr type="t" for="ch" forName="ParentShape2" refType="h" fact="0.28"/>
              <dgm:constr type="w" for="ch" forName="ParentShape2" refType="w" fact="0.125"/>
              <dgm:constr type="h" for="ch" forName="ParentShape2" refType="h" fact="0.72"/>
              <dgm:constr type="r" for="ch" forName="Divider" refType="w" fact="-0.5"/>
              <dgm:constr type="t" for="ch" forName="Divider" refType="h" fact="0.24"/>
              <dgm:constr type="w" for="ch" forName="Divider" refType="w" fact="0.0001"/>
              <dgm:constr type="h" for="ch" forName="Divider" refType="h" fact="0.52"/>
            </dgm:constrLst>
          </dgm:else>
        </dgm:choose>
      </dgm:else>
    </dgm:choose>
    <dgm:choose name="Name13">
      <dgm:if name="Name14" axis="ch" ptType="node" func="cnt" op="gte" val="1">
        <dgm:layoutNode name="Background" styleLbl="node1">
          <dgm:alg type="sp"/>
          <dgm:choose name="Name15">
            <dgm:if name="Name16" func="var" arg="dir" op="equ" val="norm">
              <dgm:shape xmlns:r="http://schemas.openxmlformats.org/officeDocument/2006/relationships" type="round2DiagRect" r:blip="">
                <dgm:adjLst>
                  <dgm:adj idx="1" val="0"/>
                  <dgm:adj idx="2" val="0.1667"/>
                </dgm:adjLst>
              </dgm:shape>
            </dgm:if>
            <dgm:else name="Name17">
              <dgm:shape xmlns:r="http://schemas.openxmlformats.org/officeDocument/2006/relationships" type="round2DiagRect" r:blip="">
                <dgm:adjLst>
                  <dgm:adj idx="1" val="0.1667"/>
                  <dgm:adj idx="2" val="0"/>
                </dgm:adjLst>
              </dgm:shape>
            </dgm:else>
          </dgm:choose>
          <dgm:presOf/>
        </dgm:layoutNode>
        <dgm:choose name="Name18">
          <dgm:if name="Name19" axis="ch" ptType="node" func="cnt" op="gte" val="2">
            <dgm:layoutNode name="Divider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</dgm:if>
          <dgm:else name="Name20"/>
        </dgm:choose>
        <dgm:layoutNode name="ChildText1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 hideGeom="1">
            <dgm:adjLst/>
          </dgm:shape>
          <dgm:presOf axis="ch des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21">
          <dgm:if name="Name22" axis="ch" ptType="node" func="cnt" op="gte" val="2">
            <dgm:layoutNode name="ChildText2" styleLbl="revTx">
              <dgm:varLst>
                <dgm:chMax val="0"/>
                <dgm:chPref val="0"/>
                <dgm:bulletEnabled val="1"/>
              </dgm:varLst>
              <dgm:alg type="tx">
                <dgm:param type="parTxLTRAlign" val="l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ch des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23"/>
        </dgm:choose>
        <dgm:layoutNode name="ParentText1" styleLbl="revTx">
          <dgm:varLst>
            <dgm:chMax val="1"/>
            <dgm:chPref val="1"/>
          </dgm:varLst>
          <dgm:choose name="Name24">
            <dgm:if name="Name25" func="var" arg="dir" op="equ" val="norm">
              <dgm:alg type="tx">
                <dgm:param type="parTxLTRAlign" val="r"/>
                <dgm:param type="shpTxLTRAlignCh" val="r"/>
                <dgm:param type="txAnchorVertCh" val="mid"/>
                <dgm:param type="autoTxRot" val="grav"/>
              </dgm:alg>
            </dgm:if>
            <dgm:else name="Name26">
              <dgm:alg type="tx">
                <dgm:param type="parTxLTRAlign" val="l"/>
                <dgm:param type="shpTxLTRAlignCh" val="r"/>
                <dgm:param type="txAnchorVertCh" val="mid"/>
                <dgm:param type="autoTxRot" val="grav"/>
              </dgm:alg>
            </dgm:else>
          </dgm:choose>
          <dgm:choose name="Name27">
            <dgm:if name="Name28" func="var" arg="dir" op="equ" val="norm">
              <dgm:shape xmlns:r="http://schemas.openxmlformats.org/officeDocument/2006/relationships" rot="-90" type="rightArrow" r:blip="" hideGeom="1">
                <dgm:adjLst>
                  <dgm:adj idx="1" val="0.4983"/>
                  <dgm:adj idx="2" val="0.6066"/>
                </dgm:adjLst>
              </dgm:shape>
            </dgm:if>
            <dgm:else name="Name29">
              <dgm:shape xmlns:r="http://schemas.openxmlformats.org/officeDocument/2006/relationships" rot="90" type="leftArrow" r:blip="" hideGeom="1">
                <dgm:adjLst>
                  <dgm:adj idx="1" val="0.4983"/>
                  <dgm:adj idx="2" val="0.6066"/>
                </dgm:adjLst>
              </dgm:shape>
            </dgm:else>
          </dgm:choose>
          <dgm:presOf axis="ch 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ParentShape1" styleLbl="alignImgPlace1">
          <dgm:varLst/>
          <dgm:alg type="sp"/>
          <dgm:presOf axis="ch self" ptType="node node" st="1 1" cnt="1 0"/>
          <dgm:choose name="Name30">
            <dgm:if name="Name31" func="var" arg="dir" op="equ" val="norm">
              <dgm:shape xmlns:r="http://schemas.openxmlformats.org/officeDocument/2006/relationships" rot="-90" type="rightArrow" r:blip="">
                <dgm:adjLst>
                  <dgm:adj idx="1" val="0.4983"/>
                  <dgm:adj idx="2" val="0.6066"/>
                </dgm:adjLst>
              </dgm:shape>
            </dgm:if>
            <dgm:else name="Name32">
              <dgm:shape xmlns:r="http://schemas.openxmlformats.org/officeDocument/2006/relationships" rot="90" type="leftArrow" r:blip="">
                <dgm:adjLst>
                  <dgm:adj idx="1" val="0.4983"/>
                  <dgm:adj idx="2" val="0.6066"/>
                </dgm:adjLst>
              </dgm:shape>
            </dgm:else>
          </dgm:choose>
        </dgm:layoutNode>
        <dgm:choose name="Name33">
          <dgm:if name="Name34" axis="ch" ptType="node" func="cnt" op="gte" val="2">
            <dgm:layoutNode name="ParentText2" styleLbl="revTx">
              <dgm:varLst>
                <dgm:chMax val="1"/>
                <dgm:chPref val="1"/>
              </dgm:varLst>
              <dgm:choose name="Name35">
                <dgm:if name="Name36" func="var" arg="dir" op="equ" val="norm">
                  <dgm:alg type="tx">
                    <dgm:param type="parTxLTRAlign" val="r"/>
                    <dgm:param type="shpTxLTRAlignCh" val="r"/>
                    <dgm:param type="txAnchorVertCh" val="mid"/>
                    <dgm:param type="autoTxRot" val="grav"/>
                  </dgm:alg>
                </dgm:if>
                <dgm:else name="Name37">
                  <dgm:alg type="tx">
                    <dgm:param type="parTxLTRAlign" val="l"/>
                    <dgm:param type="shpTxLTRAlignCh" val="r"/>
                    <dgm:param type="txAnchorVertCh" val="mid"/>
                    <dgm:param type="autoTxRot" val="grav"/>
                  </dgm:alg>
                </dgm:else>
              </dgm:choose>
              <dgm:choose name="Name38">
                <dgm:if name="Name39" func="var" arg="dir" op="equ" val="norm">
                  <dgm:shape xmlns:r="http://schemas.openxmlformats.org/officeDocument/2006/relationships" rot="90" type="rightArrow" r:blip="" hideGeom="1">
                    <dgm:adjLst>
                      <dgm:adj idx="1" val="0.4983"/>
                      <dgm:adj idx="2" val="0.6066"/>
                    </dgm:adjLst>
                  </dgm:shape>
                </dgm:if>
                <dgm:else name="Name40">
                  <dgm:shape xmlns:r="http://schemas.openxmlformats.org/officeDocument/2006/relationships" rot="-90" type="leftArrow" r:blip="" hideGeom="1">
                    <dgm:adjLst>
                      <dgm:adj idx="1" val="0.4983"/>
                      <dgm:adj idx="2" val="0.6066"/>
                    </dgm:adjLst>
                  </dgm:shape>
                </dgm:else>
              </dgm:choose>
              <dgm:presOf axis="ch 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ParentShape2" styleLbl="alignImgPlace1">
              <dgm:varLst/>
              <dgm:alg type="sp"/>
              <dgm:choose name="Name41">
                <dgm:if name="Name42" func="var" arg="dir" op="equ" val="norm">
                  <dgm:shape xmlns:r="http://schemas.openxmlformats.org/officeDocument/2006/relationships" rot="90" type="rightArrow" r:blip="">
                    <dgm:adjLst>
                      <dgm:adj idx="1" val="0.4983"/>
                      <dgm:adj idx="2" val="0.6066"/>
                    </dgm:adjLst>
                  </dgm:shape>
                </dgm:if>
                <dgm:else name="Name43">
                  <dgm:shape xmlns:r="http://schemas.openxmlformats.org/officeDocument/2006/relationships" rot="-90" type="leftArrow" r:blip="">
                    <dgm:adjLst>
                      <dgm:adj idx="1" val="0.4983"/>
                      <dgm:adj idx="2" val="0.6066"/>
                    </dgm:adjLst>
                  </dgm:shape>
                </dgm:else>
              </dgm:choose>
              <dgm:presOf axis="ch self" ptType="node node" st="2 1" cnt="1 0"/>
            </dgm:layoutNode>
          </dgm:if>
          <dgm:else name="Name44"/>
        </dgm:choose>
      </dgm:if>
      <dgm:else name="Name45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9/3/layout/OpposingIdeas">
  <dgm:title val=""/>
  <dgm:desc val=""/>
  <dgm:catLst>
    <dgm:cat type="relationship" pri="34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clrData>
  <dgm:layoutNode name="Name0">
    <dgm:varLst>
      <dgm:chMax val="2"/>
      <dgm:dir/>
      <dgm:animOne val="branch"/>
      <dgm:animLvl val="lvl"/>
      <dgm:resizeHandles val="exact"/>
    </dgm:varLst>
    <dgm:choose name="Name1">
      <dgm:if name="Name2" axis="ch" ptType="node" func="cnt" op="lte" val="1">
        <dgm:alg type="composite">
          <dgm:param type="ar" val="0.9928"/>
        </dgm:alg>
      </dgm:if>
      <dgm:else name="Name3">
        <dgm:alg type="composite">
          <dgm:param type="ar" val="1.6364"/>
        </dgm:alg>
      </dgm:else>
    </dgm:choose>
    <dgm:shape xmlns:r="http://schemas.openxmlformats.org/officeDocument/2006/relationships" r:blip="">
      <dgm:adjLst/>
    </dgm:shape>
    <dgm:choose name="Name4">
      <dgm:if name="Name5" func="var" arg="dir" op="equ" val="norm">
        <dgm:choose name="Name6">
          <dgm:if name="Name7" axis="ch" ptType="node" func="cnt" op="lte" val="1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l" for="ch" forName="ChildText1" refType="w" fact="0.2963"/>
              <dgm:constr type="t" for="ch" forName="ChildText1" refType="h" fact="0.2722"/>
              <dgm:constr type="w" for="ch" forName="ChildText1" refType="w" fact="0.6534"/>
              <dgm:constr type="h" for="ch" forName="ChildText1" refType="h" fact="0.6682"/>
              <dgm:constr type="l" for="ch" forName="Background" refType="w" fact="0.246"/>
              <dgm:constr type="t" for="ch" forName="Background" refType="h" fact="0.2125"/>
              <dgm:constr type="w" for="ch" forName="Background" refType="w" fact="0.754"/>
              <dgm:constr type="h" for="ch" forName="Background" refType="h" fact="0.7875"/>
              <dgm:constr type="l" for="ch" forName="ParentText1" refType="w" fact="0"/>
              <dgm:constr type="t" for="ch" forName="ParentText1" refType="h" fact="0"/>
              <dgm:constr type="w" for="ch" forName="ParentText1" refType="w" fact="0.234"/>
              <dgm:constr type="h" for="ch" forName="ParentText1" refType="h" fact="0.8713"/>
              <dgm:constr type="l" for="ch" forName="ParentShape1" refType="w" fact="0"/>
              <dgm:constr type="t" for="ch" forName="ParentShape1" refType="h" fact="0"/>
              <dgm:constr type="w" for="ch" forName="ParentShape1" refType="w" fact="0.234"/>
              <dgm:constr type="h" for="ch" forName="ParentShape1" refType="h" fact="0.8713"/>
            </dgm:constrLst>
          </dgm:if>
          <dgm:else name="Name8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l" for="ch" forName="ChildText1" refType="w" fact="0.15"/>
              <dgm:constr type="t" for="ch" forName="ChildText1" refType="h" fact="0.22"/>
              <dgm:constr type="w" for="ch" forName="ChildText1" refType="w" fact="0.325"/>
              <dgm:constr type="h" for="ch" forName="ChildText1" refType="h" fact="0.56"/>
              <dgm:constr type="l" for="ch" forName="ChildText2" refType="w" fact="0.525"/>
              <dgm:constr type="t" for="ch" forName="ChildText2" refType="h" fact="0.22"/>
              <dgm:constr type="w" for="ch" forName="ChildText2" refType="w" fact="0.325"/>
              <dgm:constr type="h" for="ch" forName="ChildText2" refType="h" fact="0.56"/>
              <dgm:constr type="l" for="ch" forName="Background" refType="w" fact="0.125"/>
              <dgm:constr type="t" for="ch" forName="Background" refType="h" fact="0.17"/>
              <dgm:constr type="w" for="ch" forName="Background" refType="w" fact="0.75"/>
              <dgm:constr type="h" for="ch" forName="Background" refType="h" fact="0.66"/>
              <dgm:constr type="l" for="ch" forName="ParentText1" refType="w" fact="0"/>
              <dgm:constr type="t" for="ch" forName="ParentText1" refType="h" fact="0"/>
              <dgm:constr type="w" for="ch" forName="ParentText1" refType="w" fact="0.125"/>
              <dgm:constr type="h" for="ch" forName="ParentText1" refType="h" fact="0.72"/>
              <dgm:constr type="l" for="ch" forName="ParentShape1" refType="w" fact="0"/>
              <dgm:constr type="t" for="ch" forName="ParentShape1" refType="h" fact="0"/>
              <dgm:constr type="w" for="ch" forName="ParentShape1" refType="w" fact="0.125"/>
              <dgm:constr type="h" for="ch" forName="ParentShape1" refType="h" fact="0.72"/>
              <dgm:constr type="l" for="ch" forName="ParentText2" refType="w" fact="0.875"/>
              <dgm:constr type="t" for="ch" forName="ParentText2" refType="h" fact="0.28"/>
              <dgm:constr type="w" for="ch" forName="ParentText2" refType="w" fact="0.125"/>
              <dgm:constr type="h" for="ch" forName="ParentText2" refType="h" fact="0.72"/>
              <dgm:constr type="l" for="ch" forName="ParentShape2" refType="w" fact="0.875"/>
              <dgm:constr type="t" for="ch" forName="ParentShape2" refType="h" fact="0.28"/>
              <dgm:constr type="w" for="ch" forName="ParentShape2" refType="w" fact="0.125"/>
              <dgm:constr type="h" for="ch" forName="ParentShape2" refType="h" fact="0.72"/>
              <dgm:constr type="l" for="ch" forName="Divider" refType="w" fact="0.5"/>
              <dgm:constr type="t" for="ch" forName="Divider" refType="h" fact="0.24"/>
              <dgm:constr type="w" for="ch" forName="Divider" refType="w" fact="0.0001"/>
              <dgm:constr type="h" for="ch" forName="Divider" refType="h" fact="0.52"/>
            </dgm:constrLst>
          </dgm:else>
        </dgm:choose>
      </dgm:if>
      <dgm:else name="Name9">
        <dgm:choose name="Name10">
          <dgm:if name="Name11" axis="ch" ptType="node" func="cnt" op="lte" val="1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r" for="ch" forName="ChildText1" refType="w" fact="-0.2455"/>
              <dgm:constr type="t" for="ch" forName="ChildText1" refType="h" fact="0.2651"/>
              <dgm:constr type="w" for="ch" forName="ChildText1" refType="w" fact="0.5351"/>
              <dgm:constr type="h" for="ch" forName="ChildText1" refType="h" fact="0.56"/>
              <dgm:constr type="r" for="ch" forName="Background" refType="w" fact="-0.246"/>
              <dgm:constr type="t" for="ch" forName="Background" refType="h" fact="0.2125"/>
              <dgm:constr type="w" for="ch" forName="Background" refType="w" fact="0.754"/>
              <dgm:constr type="h" for="ch" forName="Background" refType="h" fact="0.7875"/>
              <dgm:constr type="r" for="ch" forName="ParentText1" refType="w" fact="0"/>
              <dgm:constr type="t" for="ch" forName="ParentText1" refType="h" fact="0"/>
              <dgm:constr type="w" for="ch" forName="ParentText1" refType="w" fact="0.234"/>
              <dgm:constr type="h" for="ch" forName="ParentText1" refType="h" fact="0.8713"/>
              <dgm:constr type="r" for="ch" forName="ParentShape1" refType="w" fact="0"/>
              <dgm:constr type="t" for="ch" forName="ParentShape1" refType="h" fact="0"/>
              <dgm:constr type="w" for="ch" forName="ParentShape1" refType="w" fact="0.234"/>
              <dgm:constr type="h" for="ch" forName="ParentShape1" refType="h" fact="0.8713"/>
            </dgm:constrLst>
          </dgm:if>
          <dgm:else name="Name12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r" for="ch" forName="ChildText1" refType="w" fact="-0.15"/>
              <dgm:constr type="t" for="ch" forName="ChildText1" refType="h" fact="0.22"/>
              <dgm:constr type="w" for="ch" forName="ChildText1" refType="w" fact="0.325"/>
              <dgm:constr type="h" for="ch" forName="ChildText1" refType="h" fact="0.56"/>
              <dgm:constr type="r" for="ch" forName="ChildText2" refType="w" fact="-0.525"/>
              <dgm:constr type="t" for="ch" forName="ChildText2" refType="h" fact="0.22"/>
              <dgm:constr type="w" for="ch" forName="ChildText2" refType="w" fact="0.325"/>
              <dgm:constr type="h" for="ch" forName="ChildText2" refType="h" fact="0.56"/>
              <dgm:constr type="r" for="ch" forName="Background" refType="w" fact="-0.125"/>
              <dgm:constr type="t" for="ch" forName="Background" refType="h" fact="0.17"/>
              <dgm:constr type="w" for="ch" forName="Background" refType="w" fact="0.75"/>
              <dgm:constr type="h" for="ch" forName="Background" refType="h" fact="0.66"/>
              <dgm:constr type="r" for="ch" forName="ParentText1" refType="w" fact="0"/>
              <dgm:constr type="t" for="ch" forName="ParentText1" refType="h" fact="0"/>
              <dgm:constr type="w" for="ch" forName="ParentText1" refType="w" fact="0.125"/>
              <dgm:constr type="h" for="ch" forName="ParentText1" refType="h" fact="0.72"/>
              <dgm:constr type="r" for="ch" forName="ParentShape1" refType="w" fact="0"/>
              <dgm:constr type="t" for="ch" forName="ParentShape1" refType="h" fact="0"/>
              <dgm:constr type="w" for="ch" forName="ParentShape1" refType="w" fact="0.125"/>
              <dgm:constr type="h" for="ch" forName="ParentShape1" refType="h" fact="0.72"/>
              <dgm:constr type="r" for="ch" forName="ParentText2" refType="w" fact="-0.875"/>
              <dgm:constr type="t" for="ch" forName="ParentText2" refType="h" fact="0.28"/>
              <dgm:constr type="w" for="ch" forName="ParentText2" refType="w" fact="0.125"/>
              <dgm:constr type="h" for="ch" forName="ParentText2" refType="h" fact="0.72"/>
              <dgm:constr type="r" for="ch" forName="ParentShape2" refType="w" fact="-0.875"/>
              <dgm:constr type="t" for="ch" forName="ParentShape2" refType="h" fact="0.28"/>
              <dgm:constr type="w" for="ch" forName="ParentShape2" refType="w" fact="0.125"/>
              <dgm:constr type="h" for="ch" forName="ParentShape2" refType="h" fact="0.72"/>
              <dgm:constr type="r" for="ch" forName="Divider" refType="w" fact="-0.5"/>
              <dgm:constr type="t" for="ch" forName="Divider" refType="h" fact="0.24"/>
              <dgm:constr type="w" for="ch" forName="Divider" refType="w" fact="0.0001"/>
              <dgm:constr type="h" for="ch" forName="Divider" refType="h" fact="0.52"/>
            </dgm:constrLst>
          </dgm:else>
        </dgm:choose>
      </dgm:else>
    </dgm:choose>
    <dgm:choose name="Name13">
      <dgm:if name="Name14" axis="ch" ptType="node" func="cnt" op="gte" val="1">
        <dgm:layoutNode name="Background" styleLbl="node1">
          <dgm:alg type="sp"/>
          <dgm:choose name="Name15">
            <dgm:if name="Name16" func="var" arg="dir" op="equ" val="norm">
              <dgm:shape xmlns:r="http://schemas.openxmlformats.org/officeDocument/2006/relationships" type="round2DiagRect" r:blip="">
                <dgm:adjLst>
                  <dgm:adj idx="1" val="0"/>
                  <dgm:adj idx="2" val="0.1667"/>
                </dgm:adjLst>
              </dgm:shape>
            </dgm:if>
            <dgm:else name="Name17">
              <dgm:shape xmlns:r="http://schemas.openxmlformats.org/officeDocument/2006/relationships" type="round2DiagRect" r:blip="">
                <dgm:adjLst>
                  <dgm:adj idx="1" val="0.1667"/>
                  <dgm:adj idx="2" val="0"/>
                </dgm:adjLst>
              </dgm:shape>
            </dgm:else>
          </dgm:choose>
          <dgm:presOf/>
        </dgm:layoutNode>
        <dgm:choose name="Name18">
          <dgm:if name="Name19" axis="ch" ptType="node" func="cnt" op="gte" val="2">
            <dgm:layoutNode name="Divider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</dgm:if>
          <dgm:else name="Name20"/>
        </dgm:choose>
        <dgm:layoutNode name="ChildText1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 hideGeom="1">
            <dgm:adjLst/>
          </dgm:shape>
          <dgm:presOf axis="ch des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21">
          <dgm:if name="Name22" axis="ch" ptType="node" func="cnt" op="gte" val="2">
            <dgm:layoutNode name="ChildText2" styleLbl="revTx">
              <dgm:varLst>
                <dgm:chMax val="0"/>
                <dgm:chPref val="0"/>
                <dgm:bulletEnabled val="1"/>
              </dgm:varLst>
              <dgm:alg type="tx">
                <dgm:param type="parTxLTRAlign" val="l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ch des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23"/>
        </dgm:choose>
        <dgm:layoutNode name="ParentText1" styleLbl="revTx">
          <dgm:varLst>
            <dgm:chMax val="1"/>
            <dgm:chPref val="1"/>
          </dgm:varLst>
          <dgm:choose name="Name24">
            <dgm:if name="Name25" func="var" arg="dir" op="equ" val="norm">
              <dgm:alg type="tx">
                <dgm:param type="parTxLTRAlign" val="r"/>
                <dgm:param type="shpTxLTRAlignCh" val="r"/>
                <dgm:param type="txAnchorVertCh" val="mid"/>
                <dgm:param type="autoTxRot" val="grav"/>
              </dgm:alg>
            </dgm:if>
            <dgm:else name="Name26">
              <dgm:alg type="tx">
                <dgm:param type="parTxLTRAlign" val="l"/>
                <dgm:param type="shpTxLTRAlignCh" val="r"/>
                <dgm:param type="txAnchorVertCh" val="mid"/>
                <dgm:param type="autoTxRot" val="grav"/>
              </dgm:alg>
            </dgm:else>
          </dgm:choose>
          <dgm:choose name="Name27">
            <dgm:if name="Name28" func="var" arg="dir" op="equ" val="norm">
              <dgm:shape xmlns:r="http://schemas.openxmlformats.org/officeDocument/2006/relationships" rot="-90" type="rightArrow" r:blip="" hideGeom="1">
                <dgm:adjLst>
                  <dgm:adj idx="1" val="0.4983"/>
                  <dgm:adj idx="2" val="0.6066"/>
                </dgm:adjLst>
              </dgm:shape>
            </dgm:if>
            <dgm:else name="Name29">
              <dgm:shape xmlns:r="http://schemas.openxmlformats.org/officeDocument/2006/relationships" rot="90" type="leftArrow" r:blip="" hideGeom="1">
                <dgm:adjLst>
                  <dgm:adj idx="1" val="0.4983"/>
                  <dgm:adj idx="2" val="0.6066"/>
                </dgm:adjLst>
              </dgm:shape>
            </dgm:else>
          </dgm:choose>
          <dgm:presOf axis="ch 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ParentShape1" styleLbl="alignImgPlace1">
          <dgm:varLst/>
          <dgm:alg type="sp"/>
          <dgm:presOf axis="ch self" ptType="node node" st="1 1" cnt="1 0"/>
          <dgm:choose name="Name30">
            <dgm:if name="Name31" func="var" arg="dir" op="equ" val="norm">
              <dgm:shape xmlns:r="http://schemas.openxmlformats.org/officeDocument/2006/relationships" rot="-90" type="rightArrow" r:blip="">
                <dgm:adjLst>
                  <dgm:adj idx="1" val="0.4983"/>
                  <dgm:adj idx="2" val="0.6066"/>
                </dgm:adjLst>
              </dgm:shape>
            </dgm:if>
            <dgm:else name="Name32">
              <dgm:shape xmlns:r="http://schemas.openxmlformats.org/officeDocument/2006/relationships" rot="90" type="leftArrow" r:blip="">
                <dgm:adjLst>
                  <dgm:adj idx="1" val="0.4983"/>
                  <dgm:adj idx="2" val="0.6066"/>
                </dgm:adjLst>
              </dgm:shape>
            </dgm:else>
          </dgm:choose>
        </dgm:layoutNode>
        <dgm:choose name="Name33">
          <dgm:if name="Name34" axis="ch" ptType="node" func="cnt" op="gte" val="2">
            <dgm:layoutNode name="ParentText2" styleLbl="revTx">
              <dgm:varLst>
                <dgm:chMax val="1"/>
                <dgm:chPref val="1"/>
              </dgm:varLst>
              <dgm:choose name="Name35">
                <dgm:if name="Name36" func="var" arg="dir" op="equ" val="norm">
                  <dgm:alg type="tx">
                    <dgm:param type="parTxLTRAlign" val="r"/>
                    <dgm:param type="shpTxLTRAlignCh" val="r"/>
                    <dgm:param type="txAnchorVertCh" val="mid"/>
                    <dgm:param type="autoTxRot" val="grav"/>
                  </dgm:alg>
                </dgm:if>
                <dgm:else name="Name37">
                  <dgm:alg type="tx">
                    <dgm:param type="parTxLTRAlign" val="l"/>
                    <dgm:param type="shpTxLTRAlignCh" val="r"/>
                    <dgm:param type="txAnchorVertCh" val="mid"/>
                    <dgm:param type="autoTxRot" val="grav"/>
                  </dgm:alg>
                </dgm:else>
              </dgm:choose>
              <dgm:choose name="Name38">
                <dgm:if name="Name39" func="var" arg="dir" op="equ" val="norm">
                  <dgm:shape xmlns:r="http://schemas.openxmlformats.org/officeDocument/2006/relationships" rot="90" type="rightArrow" r:blip="" hideGeom="1">
                    <dgm:adjLst>
                      <dgm:adj idx="1" val="0.4983"/>
                      <dgm:adj idx="2" val="0.6066"/>
                    </dgm:adjLst>
                  </dgm:shape>
                </dgm:if>
                <dgm:else name="Name40">
                  <dgm:shape xmlns:r="http://schemas.openxmlformats.org/officeDocument/2006/relationships" rot="-90" type="leftArrow" r:blip="" hideGeom="1">
                    <dgm:adjLst>
                      <dgm:adj idx="1" val="0.4983"/>
                      <dgm:adj idx="2" val="0.6066"/>
                    </dgm:adjLst>
                  </dgm:shape>
                </dgm:else>
              </dgm:choose>
              <dgm:presOf axis="ch 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ParentShape2" styleLbl="alignImgPlace1">
              <dgm:varLst/>
              <dgm:alg type="sp"/>
              <dgm:choose name="Name41">
                <dgm:if name="Name42" func="var" arg="dir" op="equ" val="norm">
                  <dgm:shape xmlns:r="http://schemas.openxmlformats.org/officeDocument/2006/relationships" rot="90" type="rightArrow" r:blip="">
                    <dgm:adjLst>
                      <dgm:adj idx="1" val="0.4983"/>
                      <dgm:adj idx="2" val="0.6066"/>
                    </dgm:adjLst>
                  </dgm:shape>
                </dgm:if>
                <dgm:else name="Name43">
                  <dgm:shape xmlns:r="http://schemas.openxmlformats.org/officeDocument/2006/relationships" rot="-90" type="leftArrow" r:blip="">
                    <dgm:adjLst>
                      <dgm:adj idx="1" val="0.4983"/>
                      <dgm:adj idx="2" val="0.6066"/>
                    </dgm:adjLst>
                  </dgm:shape>
                </dgm:else>
              </dgm:choose>
              <dgm:presOf axis="ch self" ptType="node node" st="2 1" cnt="1 0"/>
            </dgm:layoutNode>
          </dgm:if>
          <dgm:else name="Name44"/>
        </dgm:choose>
      </dgm:if>
      <dgm:else name="Name4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10/14/2025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10/14/2025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10/14/2025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10/14/2025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10/14/2025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10/14/2025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dirty="0"/>
              <a:t>10/14/2025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solidFill>
                  <a:srgbClr val="FFC000"/>
                </a:solidFill>
              </a:rPr>
              <a:t>ОСНОВА </a:t>
            </a:r>
            <a:r>
              <a:rPr lang="uk-UA" b="1" dirty="0">
                <a:solidFill>
                  <a:srgbClr val="FFC000"/>
                </a:solidFill>
              </a:rPr>
              <a:t>СЛОВА Й ЗАКІНЧЕННЯ</a:t>
            </a:r>
            <a:r>
              <a:rPr lang="ru-RU" dirty="0">
                <a:solidFill>
                  <a:srgbClr val="FFC000"/>
                </a:solidFill>
              </a:rPr>
              <a:t/>
            </a:r>
            <a:br>
              <a:rPr lang="ru-RU" dirty="0">
                <a:solidFill>
                  <a:srgbClr val="FFC000"/>
                </a:solidFill>
              </a:rPr>
            </a:b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sz="2800" b="1">
                <a:solidFill>
                  <a:srgbClr val="FF0000"/>
                </a:solidFill>
              </a:rPr>
              <a:t>ТЕМА </a:t>
            </a:r>
            <a:r>
              <a:rPr lang="uk-UA" sz="2800" b="1" smtClean="0">
                <a:solidFill>
                  <a:srgbClr val="FF0000"/>
                </a:solidFill>
              </a:rPr>
              <a:t>4 </a:t>
            </a:r>
            <a:endParaRPr lang="ru-RU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82003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b="1" dirty="0" err="1">
                <a:solidFill>
                  <a:srgbClr val="FFFF00"/>
                </a:solidFill>
              </a:rPr>
              <a:t>Структурні</a:t>
            </a:r>
            <a:r>
              <a:rPr lang="ru-RU" sz="4000" b="1" dirty="0">
                <a:solidFill>
                  <a:srgbClr val="FFFF00"/>
                </a:solidFill>
              </a:rPr>
              <a:t> </a:t>
            </a:r>
            <a:r>
              <a:rPr lang="ru-RU" sz="4000" b="1" dirty="0" err="1">
                <a:solidFill>
                  <a:srgbClr val="FFFF00"/>
                </a:solidFill>
              </a:rPr>
              <a:t>типи</a:t>
            </a:r>
            <a:r>
              <a:rPr lang="ru-RU" sz="4000" b="1" dirty="0">
                <a:solidFill>
                  <a:srgbClr val="FFFF00"/>
                </a:solidFill>
              </a:rPr>
              <a:t> основ за</a:t>
            </a:r>
            <a:r>
              <a:rPr lang="ru-RU" dirty="0" smtClean="0"/>
              <a:t> </a:t>
            </a:r>
            <a:r>
              <a:rPr lang="ru-RU" b="1" dirty="0" smtClean="0">
                <a:solidFill>
                  <a:srgbClr val="FFFF00"/>
                </a:solidFill>
              </a:rPr>
              <a:t>кількістю </a:t>
            </a:r>
            <a:r>
              <a:rPr lang="ru-RU" b="1" dirty="0" err="1">
                <a:solidFill>
                  <a:srgbClr val="FFFF00"/>
                </a:solidFill>
              </a:rPr>
              <a:t>кореневих</a:t>
            </a:r>
            <a:r>
              <a:rPr lang="ru-RU" b="1" dirty="0">
                <a:solidFill>
                  <a:srgbClr val="FFFF00"/>
                </a:solidFill>
              </a:rPr>
              <a:t> морфем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6889355"/>
              </p:ext>
            </p:extLst>
          </p:nvPr>
        </p:nvGraphicFramePr>
        <p:xfrm>
          <a:off x="1103313" y="2052638"/>
          <a:ext cx="8947150" cy="4195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622376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1201900" cy="1400530"/>
          </a:xfrm>
        </p:spPr>
        <p:txBody>
          <a:bodyPr/>
          <a:lstStyle/>
          <a:p>
            <a:pPr lvl="0" algn="ctr"/>
            <a:r>
              <a:rPr lang="ru-RU" sz="3600" b="1" dirty="0" err="1">
                <a:solidFill>
                  <a:srgbClr val="FFFF00"/>
                </a:solidFill>
              </a:rPr>
              <a:t>Структурні</a:t>
            </a:r>
            <a:r>
              <a:rPr lang="ru-RU" sz="3600" b="1" dirty="0">
                <a:solidFill>
                  <a:srgbClr val="FFFF00"/>
                </a:solidFill>
              </a:rPr>
              <a:t> </a:t>
            </a:r>
            <a:r>
              <a:rPr lang="ru-RU" sz="3600" b="1" dirty="0" err="1">
                <a:solidFill>
                  <a:srgbClr val="FFFF00"/>
                </a:solidFill>
              </a:rPr>
              <a:t>типи</a:t>
            </a:r>
            <a:r>
              <a:rPr lang="ru-RU" sz="3600" b="1" dirty="0">
                <a:solidFill>
                  <a:srgbClr val="FFFF00"/>
                </a:solidFill>
              </a:rPr>
              <a:t> основ </a:t>
            </a:r>
            <a:r>
              <a:rPr lang="ru-RU" sz="3600" b="1" dirty="0" smtClean="0">
                <a:solidFill>
                  <a:srgbClr val="FFFF00"/>
                </a:solidFill>
              </a:rPr>
              <a:t>за</a:t>
            </a:r>
            <a:r>
              <a:rPr lang="ru-RU" sz="3600" b="1" dirty="0">
                <a:solidFill>
                  <a:srgbClr val="FFFF00"/>
                </a:solidFill>
              </a:rPr>
              <a:t> </a:t>
            </a:r>
            <a:r>
              <a:rPr lang="ru-RU" sz="3600" b="1" dirty="0" err="1">
                <a:solidFill>
                  <a:srgbClr val="FFFF00"/>
                </a:solidFill>
              </a:rPr>
              <a:t>послідовністю</a:t>
            </a:r>
            <a:r>
              <a:rPr lang="ru-RU" sz="3600" b="1" dirty="0">
                <a:solidFill>
                  <a:srgbClr val="FFFF00"/>
                </a:solidFill>
              </a:rPr>
              <a:t> </a:t>
            </a:r>
            <a:r>
              <a:rPr lang="ru-RU" sz="3600" b="1" dirty="0" err="1" smtClean="0">
                <a:solidFill>
                  <a:srgbClr val="FFFF00"/>
                </a:solidFill>
              </a:rPr>
              <a:t>розташування</a:t>
            </a:r>
            <a:r>
              <a:rPr lang="ru-RU" sz="3600" b="1" dirty="0" smtClean="0">
                <a:solidFill>
                  <a:srgbClr val="FFFF00"/>
                </a:solidFill>
              </a:rPr>
              <a:t> </a:t>
            </a:r>
            <a:r>
              <a:rPr lang="ru-RU" sz="3600" b="1" dirty="0">
                <a:solidFill>
                  <a:srgbClr val="FFFF00"/>
                </a:solidFill>
              </a:rPr>
              <a:t>морфем у </a:t>
            </a:r>
            <a:r>
              <a:rPr lang="ru-RU" sz="3600" b="1" dirty="0" err="1">
                <a:solidFill>
                  <a:srgbClr val="FFFF00"/>
                </a:solidFill>
              </a:rPr>
              <a:t>слові</a:t>
            </a:r>
            <a:r>
              <a:rPr lang="ru-RU" sz="3600" dirty="0">
                <a:solidFill>
                  <a:srgbClr val="FFFF00"/>
                </a:solidFill>
              </a:rPr>
              <a:t/>
            </a:r>
            <a:br>
              <a:rPr lang="ru-RU" sz="3600" dirty="0">
                <a:solidFill>
                  <a:srgbClr val="FFFF00"/>
                </a:solidFill>
              </a:rPr>
            </a:br>
            <a:endParaRPr lang="ru-RU" sz="3600" dirty="0">
              <a:solidFill>
                <a:srgbClr val="FFFF00"/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3036462"/>
              </p:ext>
            </p:extLst>
          </p:nvPr>
        </p:nvGraphicFramePr>
        <p:xfrm>
          <a:off x="1103313" y="1332411"/>
          <a:ext cx="9673544" cy="55255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78049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ru-RU" sz="4400" b="1" dirty="0" err="1">
                <a:solidFill>
                  <a:srgbClr val="FFFF00"/>
                </a:solidFill>
              </a:rPr>
              <a:t>Структурні</a:t>
            </a:r>
            <a:r>
              <a:rPr lang="ru-RU" sz="4400" b="1" dirty="0">
                <a:solidFill>
                  <a:srgbClr val="FFFF00"/>
                </a:solidFill>
              </a:rPr>
              <a:t> </a:t>
            </a:r>
            <a:r>
              <a:rPr lang="ru-RU" sz="4400" b="1" dirty="0" err="1">
                <a:solidFill>
                  <a:srgbClr val="FFFF00"/>
                </a:solidFill>
              </a:rPr>
              <a:t>типи</a:t>
            </a:r>
            <a:r>
              <a:rPr lang="ru-RU" sz="4400" b="1" dirty="0">
                <a:solidFill>
                  <a:srgbClr val="FFFF00"/>
                </a:solidFill>
              </a:rPr>
              <a:t> основ </a:t>
            </a:r>
            <a:r>
              <a:rPr lang="ru-RU" sz="4400" b="1" dirty="0" smtClean="0">
                <a:solidFill>
                  <a:srgbClr val="FFFF00"/>
                </a:solidFill>
              </a:rPr>
              <a:t>за характером </a:t>
            </a:r>
            <a:r>
              <a:rPr lang="ru-RU" sz="4400" b="1" dirty="0" err="1">
                <a:solidFill>
                  <a:srgbClr val="FFFF00"/>
                </a:solidFill>
              </a:rPr>
              <a:t>кінцевої</a:t>
            </a:r>
            <a:r>
              <a:rPr lang="ru-RU" sz="4400" b="1" dirty="0">
                <a:solidFill>
                  <a:srgbClr val="FFFF00"/>
                </a:solidFill>
              </a:rPr>
              <a:t> </a:t>
            </a:r>
            <a:r>
              <a:rPr lang="ru-RU" sz="4400" b="1" dirty="0" err="1">
                <a:solidFill>
                  <a:srgbClr val="FFFF00"/>
                </a:solidFill>
              </a:rPr>
              <a:t>фонеми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3761494"/>
              </p:ext>
            </p:extLst>
          </p:nvPr>
        </p:nvGraphicFramePr>
        <p:xfrm>
          <a:off x="1207815" y="1698171"/>
          <a:ext cx="10156871" cy="51598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581477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9986" y="0"/>
            <a:ext cx="11410906" cy="1400530"/>
          </a:xfrm>
        </p:spPr>
        <p:txBody>
          <a:bodyPr/>
          <a:lstStyle/>
          <a:p>
            <a:pPr lvl="0" algn="ctr"/>
            <a:r>
              <a:rPr lang="ru-RU" sz="4000" b="1" dirty="0" err="1">
                <a:solidFill>
                  <a:srgbClr val="FFFF00"/>
                </a:solidFill>
              </a:rPr>
              <a:t>Структурні</a:t>
            </a:r>
            <a:r>
              <a:rPr lang="ru-RU" sz="4000" b="1" dirty="0">
                <a:solidFill>
                  <a:srgbClr val="FFFF00"/>
                </a:solidFill>
              </a:rPr>
              <a:t> </a:t>
            </a:r>
            <a:r>
              <a:rPr lang="ru-RU" sz="4000" b="1" dirty="0" err="1">
                <a:solidFill>
                  <a:srgbClr val="FFFF00"/>
                </a:solidFill>
              </a:rPr>
              <a:t>типи</a:t>
            </a:r>
            <a:r>
              <a:rPr lang="ru-RU" sz="4000" b="1" dirty="0">
                <a:solidFill>
                  <a:srgbClr val="FFFF00"/>
                </a:solidFill>
              </a:rPr>
              <a:t> основ </a:t>
            </a:r>
            <a:r>
              <a:rPr lang="ru-RU" sz="4000" b="1" dirty="0" smtClean="0">
                <a:solidFill>
                  <a:srgbClr val="FFFF00"/>
                </a:solidFill>
              </a:rPr>
              <a:t>за </a:t>
            </a:r>
            <a:r>
              <a:rPr lang="uk-UA" sz="4400" b="1" dirty="0" smtClean="0">
                <a:solidFill>
                  <a:srgbClr val="FFFF00"/>
                </a:solidFill>
              </a:rPr>
              <a:t>наявністю/відсутністю </a:t>
            </a:r>
            <a:r>
              <a:rPr lang="uk-UA" sz="4400" b="1" dirty="0">
                <a:solidFill>
                  <a:srgbClr val="FFFF00"/>
                </a:solidFill>
              </a:rPr>
              <a:t>закінчення</a:t>
            </a:r>
            <a:endParaRPr lang="ru-RU" dirty="0">
              <a:solidFill>
                <a:srgbClr val="FFFF00"/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9261902"/>
              </p:ext>
            </p:extLst>
          </p:nvPr>
        </p:nvGraphicFramePr>
        <p:xfrm>
          <a:off x="1103312" y="470263"/>
          <a:ext cx="10601007" cy="62440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636814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400" b="1" dirty="0" err="1">
                <a:solidFill>
                  <a:srgbClr val="FFFF00"/>
                </a:solidFill>
              </a:rPr>
              <a:t>Структурні</a:t>
            </a:r>
            <a:r>
              <a:rPr lang="ru-RU" sz="4400" b="1" dirty="0">
                <a:solidFill>
                  <a:srgbClr val="FFFF00"/>
                </a:solidFill>
              </a:rPr>
              <a:t> </a:t>
            </a:r>
            <a:r>
              <a:rPr lang="ru-RU" sz="4400" b="1" dirty="0" err="1">
                <a:solidFill>
                  <a:srgbClr val="FFFF00"/>
                </a:solidFill>
              </a:rPr>
              <a:t>типи</a:t>
            </a:r>
            <a:r>
              <a:rPr lang="ru-RU" sz="4400" b="1" dirty="0">
                <a:solidFill>
                  <a:srgbClr val="FFFF00"/>
                </a:solidFill>
              </a:rPr>
              <a:t> основ </a:t>
            </a:r>
            <a:r>
              <a:rPr lang="ru-RU" sz="4400" b="1" dirty="0" smtClean="0">
                <a:solidFill>
                  <a:srgbClr val="FFFF00"/>
                </a:solidFill>
              </a:rPr>
              <a:t>за </a:t>
            </a:r>
            <a:r>
              <a:rPr lang="ru-RU" sz="4400" b="1" dirty="0" err="1" smtClean="0">
                <a:solidFill>
                  <a:srgbClr val="FFFF00"/>
                </a:solidFill>
              </a:rPr>
              <a:t>походженням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0101077"/>
              </p:ext>
            </p:extLst>
          </p:nvPr>
        </p:nvGraphicFramePr>
        <p:xfrm>
          <a:off x="1103313" y="2052638"/>
          <a:ext cx="8947150" cy="4195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514765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>
                <a:solidFill>
                  <a:srgbClr val="FFFF00"/>
                </a:solidFill>
              </a:rPr>
              <a:t>Твірна основа</a:t>
            </a:r>
            <a:endParaRPr lang="ru-RU" dirty="0">
              <a:solidFill>
                <a:srgbClr val="FFFF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1843071"/>
              </p:ext>
            </p:extLst>
          </p:nvPr>
        </p:nvGraphicFramePr>
        <p:xfrm>
          <a:off x="1573576" y="1515291"/>
          <a:ext cx="10000116" cy="54646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790402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6754" y="0"/>
            <a:ext cx="11043611" cy="762128"/>
          </a:xfrm>
        </p:spPr>
        <p:txBody>
          <a:bodyPr/>
          <a:lstStyle/>
          <a:p>
            <a:pPr algn="ctr"/>
            <a:r>
              <a:rPr lang="uk-UA" dirty="0">
                <a:solidFill>
                  <a:srgbClr val="FFFF00"/>
                </a:solidFill>
              </a:rPr>
              <a:t>3</a:t>
            </a:r>
            <a:r>
              <a:rPr lang="uk-UA" b="1" dirty="0">
                <a:solidFill>
                  <a:srgbClr val="FFFF00"/>
                </a:solidFill>
              </a:rPr>
              <a:t>.	Флексія і основа слова. Поняття </a:t>
            </a:r>
            <a:r>
              <a:rPr lang="uk-UA" b="1" dirty="0" smtClean="0">
                <a:solidFill>
                  <a:srgbClr val="FFFF00"/>
                </a:solidFill>
              </a:rPr>
              <a:t>флексії</a:t>
            </a:r>
            <a:r>
              <a:rPr lang="uk-UA" dirty="0" smtClean="0"/>
              <a:t> </a:t>
            </a:r>
            <a:r>
              <a:rPr lang="ru-RU" dirty="0"/>
              <a:t/>
            </a:r>
            <a:br>
              <a:rPr lang="ru-RU" dirty="0"/>
            </a:br>
            <a:endParaRPr lang="ru-RU" b="1" dirty="0">
              <a:solidFill>
                <a:srgbClr val="FFFF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6466133"/>
              </p:ext>
            </p:extLst>
          </p:nvPr>
        </p:nvGraphicFramePr>
        <p:xfrm>
          <a:off x="157163" y="1214438"/>
          <a:ext cx="11664950" cy="55260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4506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FFFF00"/>
                </a:solidFill>
              </a:rPr>
              <a:t>4.</a:t>
            </a:r>
            <a:r>
              <a:rPr lang="uk-UA" b="1" dirty="0">
                <a:solidFill>
                  <a:srgbClr val="FFFF00"/>
                </a:solidFill>
              </a:rPr>
              <a:t> Матеріально виражені і нульові </a:t>
            </a:r>
            <a:r>
              <a:rPr lang="uk-UA" b="1" dirty="0" smtClean="0">
                <a:solidFill>
                  <a:srgbClr val="FFFF00"/>
                </a:solidFill>
              </a:rPr>
              <a:t>флексії                  </a:t>
            </a:r>
            <a:r>
              <a:rPr lang="en-US" sz="7200" b="1" dirty="0" smtClean="0">
                <a:solidFill>
                  <a:srgbClr val="FF0000"/>
                </a:solidFill>
              </a:rPr>
              <a:t>Ø</a:t>
            </a:r>
            <a:r>
              <a:rPr lang="en-US" b="1" dirty="0">
                <a:solidFill>
                  <a:srgbClr val="FFFF00"/>
                </a:solidFill>
              </a:rPr>
              <a:t/>
            </a:r>
            <a:br>
              <a:rPr lang="en-US" b="1" dirty="0">
                <a:solidFill>
                  <a:srgbClr val="FFFF00"/>
                </a:solidFill>
              </a:rPr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3863804"/>
              </p:ext>
            </p:extLst>
          </p:nvPr>
        </p:nvGraphicFramePr>
        <p:xfrm>
          <a:off x="-124595" y="1554481"/>
          <a:ext cx="10679384" cy="469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323489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2686" y="113083"/>
            <a:ext cx="9404723" cy="801317"/>
          </a:xfrm>
        </p:spPr>
        <p:txBody>
          <a:bodyPr/>
          <a:lstStyle/>
          <a:p>
            <a:pPr algn="ctr"/>
            <a:r>
              <a:rPr lang="uk-UA" b="1" dirty="0" err="1" smtClean="0">
                <a:solidFill>
                  <a:srgbClr val="FFFF00"/>
                </a:solidFill>
              </a:rPr>
              <a:t>Безфлексійні</a:t>
            </a:r>
            <a:r>
              <a:rPr lang="uk-UA" b="1" dirty="0" smtClean="0">
                <a:solidFill>
                  <a:srgbClr val="FFFF00"/>
                </a:solidFill>
              </a:rPr>
              <a:t> слова</a:t>
            </a:r>
            <a:endParaRPr lang="ru-RU" b="1" dirty="0">
              <a:solidFill>
                <a:srgbClr val="FFFF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0538883"/>
              </p:ext>
            </p:extLst>
          </p:nvPr>
        </p:nvGraphicFramePr>
        <p:xfrm>
          <a:off x="972686" y="914400"/>
          <a:ext cx="10587944" cy="57348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87944">
                  <a:extLst>
                    <a:ext uri="{9D8B030D-6E8A-4147-A177-3AD203B41FA5}">
                      <a16:colId xmlns:a16="http://schemas.microsoft.com/office/drawing/2014/main" val="571348161"/>
                    </a:ext>
                  </a:extLst>
                </a:gridCol>
              </a:tblGrid>
              <a:tr h="973978">
                <a:tc>
                  <a:txBody>
                    <a:bodyPr/>
                    <a:lstStyle/>
                    <a:p>
                      <a:pPr marL="0" lvl="0" indent="0">
                        <a:buFont typeface="Wingdings" panose="05000000000000000000" pitchFamily="2" charset="2"/>
                        <a:buNone/>
                      </a:pPr>
                      <a:endParaRPr lang="uk-UA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ru-RU" sz="32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 </a:t>
                      </a:r>
                      <a:r>
                        <a:rPr lang="ru-RU" sz="3200" b="1" kern="120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мають</a:t>
                      </a:r>
                      <a:r>
                        <a:rPr lang="ru-RU" sz="32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3200" b="1" kern="120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ні</a:t>
                      </a:r>
                      <a:r>
                        <a:rPr lang="ru-RU" sz="32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3200" b="1" kern="120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матеріально</a:t>
                      </a:r>
                      <a:r>
                        <a:rPr lang="ru-RU" sz="32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3200" b="1" kern="120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виражених</a:t>
                      </a:r>
                      <a:r>
                        <a:rPr lang="ru-RU" sz="32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3200" b="1" kern="120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ні</a:t>
                      </a:r>
                      <a:r>
                        <a:rPr lang="ru-RU" sz="32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3200" b="1" kern="120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нульових</a:t>
                      </a:r>
                      <a:r>
                        <a:rPr lang="ru-RU" sz="32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3200" b="1" kern="120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флексій</a:t>
                      </a:r>
                      <a:r>
                        <a:rPr lang="ru-RU" sz="32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3361789"/>
                  </a:ext>
                </a:extLst>
              </a:tr>
              <a:tr h="681785">
                <a:tc>
                  <a:txBody>
                    <a:bodyPr/>
                    <a:lstStyle/>
                    <a:p>
                      <a:pPr marL="285750" lvl="0" indent="-285750">
                        <a:buFont typeface="Wingdings" panose="05000000000000000000" pitchFamily="2" charset="2"/>
                        <a:buChar char="q"/>
                      </a:pP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невідмінювані іменники: </a:t>
                      </a:r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шосе́</a:t>
                      </a: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таксі́</a:t>
                      </a: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кіно́</a:t>
                      </a: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endParaRPr lang="ru-RU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7298744"/>
                  </a:ext>
                </a:extLst>
              </a:tr>
              <a:tr h="681785">
                <a:tc>
                  <a:txBody>
                    <a:bodyPr/>
                    <a:lstStyle/>
                    <a:p>
                      <a:pPr marL="285750" lvl="0" indent="-285750">
                        <a:buFont typeface="Wingdings" panose="05000000000000000000" pitchFamily="2" charset="2"/>
                        <a:buChar char="q"/>
                      </a:pP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невідмінювані прикметники: </a:t>
                      </a:r>
                      <a:r>
                        <a:rPr lang="uk-UA" sz="18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ха́кі</a:t>
                      </a: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uk-UA" sz="18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хі́нді</a:t>
                      </a: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беж</a:t>
                      </a: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endParaRPr lang="ru-RU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2908552"/>
                  </a:ext>
                </a:extLst>
              </a:tr>
              <a:tr h="395002">
                <a:tc>
                  <a:txBody>
                    <a:bodyPr/>
                    <a:lstStyle/>
                    <a:p>
                      <a:pPr marL="285750" lvl="0" indent="-285750">
                        <a:buFont typeface="Wingdings" panose="05000000000000000000" pitchFamily="2" charset="2"/>
                        <a:buChar char="q"/>
                      </a:pP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невідмінювані числівники: </a:t>
                      </a:r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півтора́</a:t>
                      </a: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півтори́</a:t>
                      </a: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uk-UA" sz="18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півтора́ста</a:t>
                      </a: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uk-UA" sz="18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ма́ло</a:t>
                      </a: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uk-UA" sz="18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чима́ло</a:t>
                      </a: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endParaRPr lang="ru-RU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4943325"/>
                  </a:ext>
                </a:extLst>
              </a:tr>
              <a:tr h="681785">
                <a:tc>
                  <a:txBody>
                    <a:bodyPr/>
                    <a:lstStyle/>
                    <a:p>
                      <a:pPr marL="285750" lvl="0" indent="-285750">
                        <a:buFont typeface="Wingdings" panose="05000000000000000000" pitchFamily="2" charset="2"/>
                        <a:buChar char="q"/>
                      </a:pP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інфінітиви: </a:t>
                      </a:r>
                      <a:r>
                        <a:rPr lang="uk-UA" sz="18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стоя́ти</a:t>
                      </a: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нести́</a:t>
                      </a: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пекти́</a:t>
                      </a: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endParaRPr lang="ru-RU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q"/>
                      </a:pPr>
                      <a:endParaRPr lang="ru-RU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6974809"/>
                  </a:ext>
                </a:extLst>
              </a:tr>
              <a:tr h="1558365">
                <a:tc>
                  <a:txBody>
                    <a:bodyPr/>
                    <a:lstStyle/>
                    <a:p>
                      <a:pPr marL="285750" lvl="0" indent="-285750">
                        <a:buFont typeface="Wingdings" panose="05000000000000000000" pitchFamily="2" charset="2"/>
                        <a:buChar char="q"/>
                      </a:pP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дієприслівники: </a:t>
                      </a:r>
                      <a:r>
                        <a:rPr lang="uk-UA" sz="18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ви́нісши</a:t>
                      </a: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uk-UA" sz="18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сказа́вши</a:t>
                      </a: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uk-UA" sz="18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пита́ючи</a:t>
                      </a: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uk-UA" sz="18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си́дячи</a:t>
                      </a: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endParaRPr lang="ru-RU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q"/>
                      </a:pPr>
                      <a:endParaRPr lang="uk-UA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q"/>
                      </a:pP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прислівники: </a:t>
                      </a:r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угорі́</a:t>
                      </a: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uk-UA" sz="18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допі́зна</a:t>
                      </a: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uk-UA" sz="18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натще́серце</a:t>
                      </a: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uk-UA" sz="18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босо́ніж</a:t>
                      </a: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endParaRPr lang="ru-RU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q"/>
                      </a:pPr>
                      <a:endParaRPr lang="uk-UA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q"/>
                      </a:pP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 </a:t>
                      </a:r>
                      <a:r>
                        <a:rPr lang="ru-RU" sz="1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мають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флексій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і </a:t>
                      </a:r>
                      <a:r>
                        <a:rPr lang="ru-RU" sz="1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службові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слова.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2978319"/>
                  </a:ext>
                </a:extLst>
              </a:tr>
              <a:tr h="39500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01107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02570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solidFill>
                  <a:srgbClr val="FFFF00"/>
                </a:solidFill>
              </a:rPr>
              <a:t>Слова з двома флексіями</a:t>
            </a:r>
            <a:endParaRPr lang="ru-RU" b="1" dirty="0">
              <a:solidFill>
                <a:srgbClr val="FFFF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3209396"/>
              </p:ext>
            </p:extLst>
          </p:nvPr>
        </p:nvGraphicFramePr>
        <p:xfrm>
          <a:off x="1103313" y="2052638"/>
          <a:ext cx="8947150" cy="4195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97546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solidFill>
                  <a:srgbClr val="FFC000"/>
                </a:solidFill>
              </a:rPr>
              <a:t>Питання</a:t>
            </a:r>
            <a:endParaRPr lang="ru-RU" b="1" dirty="0">
              <a:solidFill>
                <a:srgbClr val="FFC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03312" y="2052918"/>
            <a:ext cx="10783888" cy="4195481"/>
          </a:xfrm>
        </p:spPr>
        <p:txBody>
          <a:bodyPr/>
          <a:lstStyle/>
          <a:p>
            <a:pPr lvl="0"/>
            <a:r>
              <a:rPr lang="uk-UA" sz="3600" b="1" dirty="0">
                <a:solidFill>
                  <a:srgbClr val="FFC000"/>
                </a:solidFill>
              </a:rPr>
              <a:t>Поняття про основу слова. </a:t>
            </a:r>
            <a:endParaRPr lang="ru-RU" sz="3600" b="1" dirty="0">
              <a:solidFill>
                <a:srgbClr val="FFC000"/>
              </a:solidFill>
            </a:endParaRPr>
          </a:p>
          <a:p>
            <a:pPr lvl="0"/>
            <a:r>
              <a:rPr lang="uk-UA" sz="3600" b="1" dirty="0">
                <a:solidFill>
                  <a:srgbClr val="FFC000"/>
                </a:solidFill>
              </a:rPr>
              <a:t>Типологія основ.</a:t>
            </a:r>
            <a:endParaRPr lang="ru-RU" sz="3600" b="1" dirty="0">
              <a:solidFill>
                <a:srgbClr val="FFC000"/>
              </a:solidFill>
            </a:endParaRPr>
          </a:p>
          <a:p>
            <a:pPr lvl="0"/>
            <a:r>
              <a:rPr lang="uk-UA" sz="3600" b="1" dirty="0">
                <a:solidFill>
                  <a:srgbClr val="FFC000"/>
                </a:solidFill>
              </a:rPr>
              <a:t>Флексія і основа слова. Поняття флексії. </a:t>
            </a:r>
            <a:endParaRPr lang="ru-RU" sz="3600" b="1" dirty="0">
              <a:solidFill>
                <a:srgbClr val="FFC000"/>
              </a:solidFill>
            </a:endParaRPr>
          </a:p>
          <a:p>
            <a:pPr lvl="0"/>
            <a:r>
              <a:rPr lang="uk-UA" sz="3600" b="1" dirty="0">
                <a:solidFill>
                  <a:srgbClr val="FFC000"/>
                </a:solidFill>
              </a:rPr>
              <a:t>Матеріально виражені і нульові флексії.</a:t>
            </a:r>
            <a:endParaRPr lang="ru-RU" sz="3600" b="1" dirty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316342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3313" y="0"/>
            <a:ext cx="9404723" cy="1400530"/>
          </a:xfrm>
        </p:spPr>
        <p:txBody>
          <a:bodyPr/>
          <a:lstStyle/>
          <a:p>
            <a:pPr lvl="0" algn="ctr"/>
            <a:r>
              <a:rPr lang="uk-UA" sz="4400" b="1" dirty="0" err="1" smtClean="0">
                <a:solidFill>
                  <a:srgbClr val="FFC000"/>
                </a:solidFill>
              </a:rPr>
              <a:t>Питння</a:t>
            </a:r>
            <a:r>
              <a:rPr lang="uk-UA" sz="4400" b="1" dirty="0" smtClean="0">
                <a:solidFill>
                  <a:srgbClr val="FFC000"/>
                </a:solidFill>
              </a:rPr>
              <a:t> 1</a:t>
            </a:r>
            <a:br>
              <a:rPr lang="uk-UA" sz="4400" b="1" dirty="0" smtClean="0">
                <a:solidFill>
                  <a:srgbClr val="FFC000"/>
                </a:solidFill>
              </a:rPr>
            </a:br>
            <a:r>
              <a:rPr lang="uk-UA" sz="4400" b="1" dirty="0" smtClean="0">
                <a:solidFill>
                  <a:srgbClr val="FFC000"/>
                </a:solidFill>
              </a:rPr>
              <a:t>Поняття </a:t>
            </a:r>
            <a:r>
              <a:rPr lang="uk-UA" sz="4400" b="1" dirty="0">
                <a:solidFill>
                  <a:srgbClr val="FFC000"/>
                </a:solidFill>
              </a:rPr>
              <a:t>про основу </a:t>
            </a:r>
            <a:r>
              <a:rPr lang="uk-UA" sz="4400" b="1" dirty="0" smtClean="0">
                <a:solidFill>
                  <a:srgbClr val="FFC000"/>
                </a:solidFill>
              </a:rPr>
              <a:t>слова</a:t>
            </a:r>
            <a:r>
              <a:rPr lang="ru-RU" sz="4400" b="1" dirty="0">
                <a:solidFill>
                  <a:srgbClr val="FFC000"/>
                </a:solidFill>
              </a:rPr>
              <a:t/>
            </a:r>
            <a:br>
              <a:rPr lang="ru-RU" sz="4400" b="1" dirty="0">
                <a:solidFill>
                  <a:srgbClr val="FFC000"/>
                </a:solidFill>
              </a:rPr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7698477"/>
              </p:ext>
            </p:extLst>
          </p:nvPr>
        </p:nvGraphicFramePr>
        <p:xfrm>
          <a:off x="156754" y="1400530"/>
          <a:ext cx="11926389" cy="54574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165796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FFFF00"/>
                </a:solidFill>
              </a:rPr>
              <a:t>Словоформи до дієслова </a:t>
            </a:r>
            <a:r>
              <a:rPr lang="uk-UA" u="sng" dirty="0" smtClean="0">
                <a:solidFill>
                  <a:srgbClr val="FFFF00"/>
                </a:solidFill>
              </a:rPr>
              <a:t>читати</a:t>
            </a:r>
            <a:endParaRPr lang="ru-RU" u="sng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03312" y="1123406"/>
            <a:ext cx="8946541" cy="5124993"/>
          </a:xfrm>
        </p:spPr>
        <p:txBody>
          <a:bodyPr>
            <a:normAutofit lnSpcReduction="10000"/>
          </a:bodyPr>
          <a:lstStyle/>
          <a:p>
            <a:pPr algn="r"/>
            <a:r>
              <a:rPr lang="ru-RU" i="1" dirty="0" err="1" smtClean="0"/>
              <a:t>чит</a:t>
            </a:r>
            <a:r>
              <a:rPr lang="ru-RU" i="1" dirty="0" smtClean="0"/>
              <a:t>-а́-</a:t>
            </a:r>
            <a:r>
              <a:rPr lang="ru-RU" i="1" dirty="0" err="1" smtClean="0"/>
              <a:t>ти</a:t>
            </a:r>
            <a:r>
              <a:rPr lang="ru-RU" dirty="0" smtClean="0"/>
              <a:t>,</a:t>
            </a:r>
          </a:p>
          <a:p>
            <a:pPr algn="r"/>
            <a:r>
              <a:rPr lang="ru-RU" i="1" dirty="0" err="1" smtClean="0"/>
              <a:t>чит</a:t>
            </a:r>
            <a:r>
              <a:rPr lang="ru-RU" i="1" dirty="0" smtClean="0"/>
              <a:t>-а́-в-Ø</a:t>
            </a:r>
            <a:r>
              <a:rPr lang="ru-RU" dirty="0"/>
              <a:t>, </a:t>
            </a:r>
          </a:p>
          <a:p>
            <a:pPr algn="r"/>
            <a:r>
              <a:rPr lang="ru-RU" i="1" dirty="0" err="1" smtClean="0"/>
              <a:t>чит</a:t>
            </a:r>
            <a:r>
              <a:rPr lang="ru-RU" i="1" dirty="0" smtClean="0"/>
              <a:t>-а́-л-а</a:t>
            </a:r>
            <a:r>
              <a:rPr lang="ru-RU" dirty="0"/>
              <a:t>, </a:t>
            </a:r>
            <a:endParaRPr lang="ru-RU" dirty="0" smtClean="0"/>
          </a:p>
          <a:p>
            <a:pPr algn="r"/>
            <a:r>
              <a:rPr lang="ru-RU" i="1" dirty="0" err="1" smtClean="0"/>
              <a:t>чит-а́j-уть</a:t>
            </a:r>
            <a:r>
              <a:rPr lang="ru-RU" dirty="0" smtClean="0"/>
              <a:t>,</a:t>
            </a:r>
          </a:p>
          <a:p>
            <a:pPr algn="ctr"/>
            <a:r>
              <a:rPr lang="uk-UA" sz="6600" dirty="0" smtClean="0"/>
              <a:t>Читати                </a:t>
            </a:r>
            <a:r>
              <a:rPr lang="ru-RU" i="1" dirty="0" err="1" smtClean="0"/>
              <a:t>чит-а́j-учи</a:t>
            </a:r>
            <a:r>
              <a:rPr lang="ru-RU" dirty="0" smtClean="0"/>
              <a:t>, </a:t>
            </a:r>
          </a:p>
          <a:p>
            <a:pPr algn="r"/>
            <a:r>
              <a:rPr lang="ru-RU" i="1" dirty="0" err="1" smtClean="0"/>
              <a:t>чит</a:t>
            </a:r>
            <a:r>
              <a:rPr lang="ru-RU" i="1" dirty="0" smtClean="0"/>
              <a:t>-а́-вши</a:t>
            </a:r>
            <a:r>
              <a:rPr lang="ru-RU" dirty="0"/>
              <a:t>, </a:t>
            </a:r>
            <a:endParaRPr lang="ru-RU" dirty="0" smtClean="0"/>
          </a:p>
          <a:p>
            <a:pPr algn="r"/>
            <a:r>
              <a:rPr lang="ru-RU" i="1" dirty="0" err="1" smtClean="0"/>
              <a:t>чи́т-а-н-ий</a:t>
            </a:r>
            <a:r>
              <a:rPr lang="ru-RU" dirty="0"/>
              <a:t>, </a:t>
            </a:r>
            <a:endParaRPr lang="ru-RU" dirty="0" smtClean="0"/>
          </a:p>
          <a:p>
            <a:endParaRPr lang="ru-RU" i="1" dirty="0"/>
          </a:p>
          <a:p>
            <a:endParaRPr lang="ru-RU" i="1" dirty="0" smtClean="0"/>
          </a:p>
          <a:p>
            <a:r>
              <a:rPr lang="ru-RU" sz="3600" i="1" dirty="0" err="1" smtClean="0">
                <a:solidFill>
                  <a:srgbClr val="FFFF00"/>
                </a:solidFill>
              </a:rPr>
              <a:t>чит</a:t>
            </a:r>
            <a:r>
              <a:rPr lang="ru-RU" sz="3600" i="1" dirty="0" smtClean="0">
                <a:solidFill>
                  <a:srgbClr val="FFFF00"/>
                </a:solidFill>
              </a:rPr>
              <a:t>-а́-</a:t>
            </a:r>
            <a:r>
              <a:rPr lang="ru-RU" sz="3600" i="1" dirty="0" err="1" smtClean="0">
                <a:solidFill>
                  <a:srgbClr val="FFFF00"/>
                </a:solidFill>
              </a:rPr>
              <a:t>ти</a:t>
            </a:r>
            <a:r>
              <a:rPr lang="ru-RU" sz="3600" i="1" dirty="0" smtClean="0">
                <a:solidFill>
                  <a:srgbClr val="FFFF00"/>
                </a:solidFill>
              </a:rPr>
              <a:t> </a:t>
            </a:r>
            <a:r>
              <a:rPr lang="ru-RU" sz="3600" dirty="0">
                <a:solidFill>
                  <a:srgbClr val="FFFF00"/>
                </a:solidFill>
              </a:rPr>
              <a:t>→ </a:t>
            </a:r>
            <a:r>
              <a:rPr lang="ru-RU" sz="3600" i="1" dirty="0" err="1">
                <a:solidFill>
                  <a:srgbClr val="FFFF00"/>
                </a:solidFill>
              </a:rPr>
              <a:t>чит</a:t>
            </a:r>
            <a:r>
              <a:rPr lang="ru-RU" sz="3600" i="1" dirty="0">
                <a:solidFill>
                  <a:srgbClr val="FFFF00"/>
                </a:solidFill>
              </a:rPr>
              <a:t>-а́-</a:t>
            </a:r>
            <a:r>
              <a:rPr lang="ru-RU" sz="3600" i="1" dirty="0" err="1">
                <a:solidFill>
                  <a:srgbClr val="FFFF00"/>
                </a:solidFill>
              </a:rPr>
              <a:t>нн</a:t>
            </a:r>
            <a:r>
              <a:rPr lang="ru-RU" sz="3600" i="1" dirty="0">
                <a:solidFill>
                  <a:srgbClr val="FFFF00"/>
                </a:solidFill>
              </a:rPr>
              <a:t>-я</a:t>
            </a:r>
            <a:r>
              <a:rPr lang="ru-RU" sz="3600" dirty="0" smtClean="0">
                <a:solidFill>
                  <a:srgbClr val="FFFF00"/>
                </a:solidFill>
              </a:rPr>
              <a:t>.</a:t>
            </a:r>
            <a:endParaRPr lang="ru-RU" sz="3600" dirty="0">
              <a:solidFill>
                <a:srgbClr val="FFFF00"/>
              </a:solidFill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flipV="1">
            <a:off x="4820194" y="1332411"/>
            <a:ext cx="3709852" cy="20639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flipV="1">
            <a:off x="4885509" y="1853248"/>
            <a:ext cx="3474720" cy="15692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flipV="1">
            <a:off x="4957354" y="2259874"/>
            <a:ext cx="3402875" cy="11364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V="1">
            <a:off x="5029200" y="2637858"/>
            <a:ext cx="3319706" cy="7715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4987125" y="3382192"/>
            <a:ext cx="3432646" cy="664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4956596" y="3362847"/>
            <a:ext cx="3322369" cy="5804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4955392" y="3422469"/>
            <a:ext cx="3323573" cy="9274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50975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solidFill>
                  <a:srgbClr val="FFFF00"/>
                </a:solidFill>
              </a:rPr>
              <a:t>Аспекти дефініції основи</a:t>
            </a:r>
            <a:endParaRPr lang="ru-RU" b="1" dirty="0">
              <a:solidFill>
                <a:srgbClr val="FFFF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9576606"/>
              </p:ext>
            </p:extLst>
          </p:nvPr>
        </p:nvGraphicFramePr>
        <p:xfrm>
          <a:off x="1103313" y="2052638"/>
          <a:ext cx="8947150" cy="4195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416714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FFFF00"/>
                </a:solidFill>
              </a:rPr>
              <a:t>Специфіка основ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FFFF00"/>
                </a:solidFill>
              </a:rPr>
              <a:t>Перервані основи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b="1" i="1" dirty="0" err="1"/>
              <a:t>к</a:t>
            </a:r>
            <a:r>
              <a:rPr lang="ru-RU" i="1" dirty="0" err="1"/>
              <a:t>-им-</a:t>
            </a:r>
            <a:r>
              <a:rPr lang="ru-RU" b="1" i="1" dirty="0" err="1"/>
              <a:t>не́будь</a:t>
            </a:r>
            <a:r>
              <a:rPr lang="ru-RU" i="1" dirty="0"/>
              <a:t>, </a:t>
            </a:r>
            <a:endParaRPr lang="ru-RU" i="1" dirty="0" smtClean="0"/>
          </a:p>
          <a:p>
            <a:r>
              <a:rPr lang="ru-RU" b="1" i="1" dirty="0" err="1" smtClean="0"/>
              <a:t>шість</a:t>
            </a:r>
            <a:r>
              <a:rPr lang="ru-RU" i="1" dirty="0" err="1" smtClean="0"/>
              <a:t>-ма-</a:t>
            </a:r>
            <a:r>
              <a:rPr lang="ru-RU" b="1" i="1" dirty="0" err="1" smtClean="0"/>
              <a:t>ст</a:t>
            </a:r>
            <a:r>
              <a:rPr lang="ru-RU" i="1" dirty="0" err="1" smtClean="0"/>
              <a:t>-а́ми</a:t>
            </a:r>
            <a:r>
              <a:rPr lang="ru-RU" i="1" dirty="0"/>
              <a:t>, </a:t>
            </a:r>
            <a:endParaRPr lang="ru-RU" i="1" dirty="0" smtClean="0"/>
          </a:p>
          <a:p>
            <a:r>
              <a:rPr lang="ru-RU" b="1" i="1" dirty="0" err="1" smtClean="0"/>
              <a:t>намага́j</a:t>
            </a:r>
            <a:r>
              <a:rPr lang="ru-RU" i="1" dirty="0" err="1" smtClean="0"/>
              <a:t>-еть-</a:t>
            </a:r>
            <a:r>
              <a:rPr lang="ru-RU" b="1" i="1" dirty="0" err="1" smtClean="0"/>
              <a:t>ся</a:t>
            </a:r>
            <a:r>
              <a:rPr lang="ru-RU" b="1" i="1" dirty="0" smtClean="0"/>
              <a:t> 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FFFF00"/>
                </a:solidFill>
              </a:rPr>
              <a:t>Основа=слово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b="1" i="1" dirty="0"/>
              <a:t>шимпанзе́</a:t>
            </a:r>
            <a:r>
              <a:rPr lang="ru-RU" dirty="0"/>
              <a:t>, </a:t>
            </a:r>
            <a:r>
              <a:rPr lang="ru-RU" b="1" i="1" dirty="0"/>
              <a:t>рагу́</a:t>
            </a:r>
            <a:r>
              <a:rPr lang="ru-RU" dirty="0"/>
              <a:t>, </a:t>
            </a:r>
            <a:r>
              <a:rPr lang="ru-RU" b="1" i="1" dirty="0" err="1"/>
              <a:t>хі́нді</a:t>
            </a:r>
            <a:r>
              <a:rPr lang="ru-RU" dirty="0"/>
              <a:t>, </a:t>
            </a:r>
            <a:r>
              <a:rPr lang="ru-RU" b="1" i="1" dirty="0"/>
              <a:t>метро́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7004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solidFill>
                  <a:srgbClr val="FFFF00"/>
                </a:solidFill>
              </a:rPr>
              <a:t>Основа - це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03312" y="1645920"/>
            <a:ext cx="10418128" cy="4602479"/>
          </a:xfrm>
        </p:spPr>
        <p:txBody>
          <a:bodyPr>
            <a:normAutofit/>
          </a:bodyPr>
          <a:lstStyle/>
          <a:p>
            <a:pPr algn="just"/>
            <a:r>
              <a:rPr lang="uk-UA" sz="3200" b="1" dirty="0"/>
              <a:t>основою слід вважати ту частину слова</a:t>
            </a:r>
            <a:r>
              <a:rPr lang="uk-UA" sz="3200" dirty="0"/>
              <a:t>, яка містить у </a:t>
            </a:r>
            <a:r>
              <a:rPr lang="uk-UA" sz="3200" b="1" dirty="0"/>
              <a:t>собі його індивідуальне лексичне значення, формально той сегмент словоформи, який залишається після </a:t>
            </a:r>
            <a:r>
              <a:rPr lang="uk-UA" sz="3200" b="1" dirty="0" err="1" smtClean="0"/>
              <a:t>відоремлен­ня</a:t>
            </a:r>
            <a:r>
              <a:rPr lang="uk-UA" sz="3200" b="1" dirty="0" smtClean="0"/>
              <a:t> закінчення: </a:t>
            </a:r>
          </a:p>
          <a:p>
            <a:pPr algn="just"/>
            <a:r>
              <a:rPr lang="uk-UA" b="1" i="1" dirty="0" err="1" smtClean="0">
                <a:solidFill>
                  <a:srgbClr val="FFFF00"/>
                </a:solidFill>
              </a:rPr>
              <a:t>біл-ий</a:t>
            </a:r>
            <a:r>
              <a:rPr lang="uk-UA" b="1" i="1" dirty="0">
                <a:solidFill>
                  <a:srgbClr val="FFFF00"/>
                </a:solidFill>
              </a:rPr>
              <a:t>, </a:t>
            </a:r>
            <a:r>
              <a:rPr lang="uk-UA" b="1" i="1" dirty="0" err="1">
                <a:solidFill>
                  <a:srgbClr val="FFFF00"/>
                </a:solidFill>
              </a:rPr>
              <a:t>біл</a:t>
            </a:r>
            <a:r>
              <a:rPr lang="uk-UA" b="1" i="1" dirty="0">
                <a:solidFill>
                  <a:srgbClr val="FFFF00"/>
                </a:solidFill>
              </a:rPr>
              <a:t>-а,</a:t>
            </a:r>
            <a:r>
              <a:rPr lang="uk-UA" dirty="0">
                <a:solidFill>
                  <a:srgbClr val="FFFF00"/>
                </a:solidFill>
              </a:rPr>
              <a:t> </a:t>
            </a:r>
            <a:r>
              <a:rPr lang="uk-UA" b="1" i="1" dirty="0" err="1">
                <a:solidFill>
                  <a:srgbClr val="FFFF00"/>
                </a:solidFill>
              </a:rPr>
              <a:t>біл</a:t>
            </a:r>
            <a:r>
              <a:rPr lang="uk-UA" b="1" i="1" dirty="0">
                <a:solidFill>
                  <a:srgbClr val="FFFF00"/>
                </a:solidFill>
              </a:rPr>
              <a:t>-ого і </a:t>
            </a:r>
            <a:r>
              <a:rPr lang="uk-UA" b="1" i="1" dirty="0" err="1">
                <a:solidFill>
                  <a:srgbClr val="FFFF00"/>
                </a:solidFill>
              </a:rPr>
              <a:t>біліш-ий</a:t>
            </a:r>
            <a:r>
              <a:rPr lang="uk-UA" b="1" i="1" dirty="0">
                <a:solidFill>
                  <a:srgbClr val="FFFF00"/>
                </a:solidFill>
              </a:rPr>
              <a:t>, </a:t>
            </a:r>
            <a:r>
              <a:rPr lang="uk-UA" b="1" i="1" dirty="0" err="1">
                <a:solidFill>
                  <a:srgbClr val="FFFF00"/>
                </a:solidFill>
              </a:rPr>
              <a:t>біліш</a:t>
            </a:r>
            <a:r>
              <a:rPr lang="uk-UA" b="1" i="1" dirty="0">
                <a:solidFill>
                  <a:srgbClr val="FFFF00"/>
                </a:solidFill>
              </a:rPr>
              <a:t>-а, </a:t>
            </a:r>
            <a:r>
              <a:rPr lang="uk-UA" b="1" i="1" dirty="0" err="1" smtClean="0">
                <a:solidFill>
                  <a:srgbClr val="FFFF00"/>
                </a:solidFill>
              </a:rPr>
              <a:t>біліш</a:t>
            </a:r>
            <a:r>
              <a:rPr lang="uk-UA" b="1" i="1" dirty="0" smtClean="0">
                <a:solidFill>
                  <a:srgbClr val="FFFF00"/>
                </a:solidFill>
              </a:rPr>
              <a:t>-ого;</a:t>
            </a:r>
          </a:p>
          <a:p>
            <a:pPr algn="just"/>
            <a:endParaRPr lang="ru-RU" sz="3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45079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>
                <a:solidFill>
                  <a:srgbClr val="FFFF00"/>
                </a:solidFill>
              </a:rPr>
              <a:t>Структурні</a:t>
            </a:r>
            <a:r>
              <a:rPr lang="ru-RU" b="1" dirty="0">
                <a:solidFill>
                  <a:srgbClr val="FFFF00"/>
                </a:solidFill>
              </a:rPr>
              <a:t> </a:t>
            </a:r>
            <a:r>
              <a:rPr lang="ru-RU" b="1" dirty="0" err="1">
                <a:solidFill>
                  <a:srgbClr val="FFFF00"/>
                </a:solidFill>
              </a:rPr>
              <a:t>типи</a:t>
            </a:r>
            <a:r>
              <a:rPr lang="ru-RU" b="1" dirty="0">
                <a:solidFill>
                  <a:srgbClr val="FFFF00"/>
                </a:solidFill>
              </a:rPr>
              <a:t> основ 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8916625"/>
              </p:ext>
            </p:extLst>
          </p:nvPr>
        </p:nvGraphicFramePr>
        <p:xfrm>
          <a:off x="1103313" y="1319349"/>
          <a:ext cx="8947150" cy="49290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809729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ru-RU" sz="4400" b="1" dirty="0" err="1">
                <a:solidFill>
                  <a:srgbClr val="FFFF00"/>
                </a:solidFill>
              </a:rPr>
              <a:t>Структурні</a:t>
            </a:r>
            <a:r>
              <a:rPr lang="ru-RU" sz="4400" b="1" dirty="0">
                <a:solidFill>
                  <a:srgbClr val="FFFF00"/>
                </a:solidFill>
              </a:rPr>
              <a:t> </a:t>
            </a:r>
            <a:r>
              <a:rPr lang="ru-RU" sz="4400" b="1" dirty="0" err="1">
                <a:solidFill>
                  <a:srgbClr val="FFFF00"/>
                </a:solidFill>
              </a:rPr>
              <a:t>типи</a:t>
            </a:r>
            <a:r>
              <a:rPr lang="ru-RU" sz="4400" b="1" dirty="0">
                <a:solidFill>
                  <a:srgbClr val="FFFF00"/>
                </a:solidFill>
              </a:rPr>
              <a:t> основ </a:t>
            </a:r>
            <a:r>
              <a:rPr lang="ru-RU" sz="4400" b="1" dirty="0" smtClean="0">
                <a:solidFill>
                  <a:srgbClr val="FFFF00"/>
                </a:solidFill>
              </a:rPr>
              <a:t>за </a:t>
            </a:r>
            <a:r>
              <a:rPr lang="ru-RU" sz="4400" b="1" dirty="0" err="1">
                <a:solidFill>
                  <a:srgbClr val="FFFF00"/>
                </a:solidFill>
              </a:rPr>
              <a:t>загальною</a:t>
            </a:r>
            <a:r>
              <a:rPr lang="ru-RU" sz="4400" b="1" dirty="0">
                <a:solidFill>
                  <a:srgbClr val="FFFF00"/>
                </a:solidFill>
              </a:rPr>
              <a:t> кількістю морфем в </a:t>
            </a:r>
            <a:r>
              <a:rPr lang="ru-RU" sz="4400" b="1" dirty="0" err="1">
                <a:solidFill>
                  <a:srgbClr val="FFFF00"/>
                </a:solidFill>
              </a:rPr>
              <a:t>основі</a:t>
            </a:r>
            <a:r>
              <a:rPr lang="ru-RU" dirty="0">
                <a:solidFill>
                  <a:srgbClr val="FFFF00"/>
                </a:solidFill>
              </a:rPr>
              <a:t/>
            </a:r>
            <a:br>
              <a:rPr lang="ru-RU" dirty="0">
                <a:solidFill>
                  <a:srgbClr val="FFFF00"/>
                </a:solidFill>
              </a:rPr>
            </a:br>
            <a:endParaRPr lang="ru-RU" dirty="0">
              <a:solidFill>
                <a:srgbClr val="FFFF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0415347"/>
              </p:ext>
            </p:extLst>
          </p:nvPr>
        </p:nvGraphicFramePr>
        <p:xfrm>
          <a:off x="156754" y="1853248"/>
          <a:ext cx="11639005" cy="5004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908294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122</TotalTime>
  <Words>1020</Words>
  <Application>Microsoft Office PowerPoint</Application>
  <PresentationFormat>Широкоэкранный</PresentationFormat>
  <Paragraphs>103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Arial</vt:lpstr>
      <vt:lpstr>Century Gothic</vt:lpstr>
      <vt:lpstr>Wingdings</vt:lpstr>
      <vt:lpstr>Wingdings 3</vt:lpstr>
      <vt:lpstr>Ион</vt:lpstr>
      <vt:lpstr>ОСНОВА СЛОВА Й ЗАКІНЧЕННЯ </vt:lpstr>
      <vt:lpstr>Питання</vt:lpstr>
      <vt:lpstr>Питння 1 Поняття про основу слова </vt:lpstr>
      <vt:lpstr>Словоформи до дієслова читати</vt:lpstr>
      <vt:lpstr>Аспекти дефініції основи</vt:lpstr>
      <vt:lpstr>Специфіка основ</vt:lpstr>
      <vt:lpstr>Основа - це</vt:lpstr>
      <vt:lpstr>Структурні типи основ </vt:lpstr>
      <vt:lpstr>Структурні типи основ за загальною кількістю морфем в основі </vt:lpstr>
      <vt:lpstr>Структурні типи основ за кількістю кореневих морфем</vt:lpstr>
      <vt:lpstr>Структурні типи основ за послідовністю розташування морфем у слові </vt:lpstr>
      <vt:lpstr>Структурні типи основ за характером кінцевої фонеми </vt:lpstr>
      <vt:lpstr>Структурні типи основ за наявністю/відсутністю закінчення</vt:lpstr>
      <vt:lpstr>Структурні типи основ за походженням</vt:lpstr>
      <vt:lpstr>Твірна основа</vt:lpstr>
      <vt:lpstr>3. Флексія і основа слова. Поняття флексії  </vt:lpstr>
      <vt:lpstr>4. Матеріально виражені і нульові флексії                  Ø  </vt:lpstr>
      <vt:lpstr>Безфлексійні слова</vt:lpstr>
      <vt:lpstr>Слова з двома флексіями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ОСНОВА СЛОВА Й ЗАКІНЧЕННЯ</dc:title>
  <dc:creator>admin</dc:creator>
  <cp:lastModifiedBy>admin</cp:lastModifiedBy>
  <cp:revision>14</cp:revision>
  <dcterms:created xsi:type="dcterms:W3CDTF">2025-10-14T17:55:05Z</dcterms:created>
  <dcterms:modified xsi:type="dcterms:W3CDTF">2025-10-14T19:59:47Z</dcterms:modified>
</cp:coreProperties>
</file>