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9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46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3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16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7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7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55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1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3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3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52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974109" y="1856510"/>
            <a:ext cx="5372966" cy="2998066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маркетинг</a:t>
            </a: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DDC47A-8835-EDAC-C5DF-A65012B7B890}"/>
              </a:ext>
            </a:extLst>
          </p:cNvPr>
          <p:cNvSpPr txBox="1"/>
          <p:nvPr/>
        </p:nvSpPr>
        <p:spPr>
          <a:xfrm>
            <a:off x="868218" y="424874"/>
            <a:ext cx="93564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Метою 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курсу «Соціальний маркетинг» є засвоєння теоретичних знань та формування практичних навичок планування, реалізації та оцінки ефективності соціально маркетингових заходів.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Основними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завданнями</a:t>
            </a:r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вивчення навчальної дисципліни «Соціальний маркетинг» є: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ознайомлення студентів із специфікою соціально маркетингових досліджень і теоретичними здобутками у даній галузі;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формування системного підходу до розуміння передумов та розв’язання конкретних соціально значущих проблем;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формування знань складових системи соціального маркетингу;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сформувати навичок розробки стратегії, планування та реалізації соціально маркетингових досліджень.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F20894-D72A-9A98-21B1-CC4CFC2D7324}"/>
              </a:ext>
            </a:extLst>
          </p:cNvPr>
          <p:cNvSpPr txBox="1"/>
          <p:nvPr/>
        </p:nvSpPr>
        <p:spPr>
          <a:xfrm>
            <a:off x="646545" y="338155"/>
            <a:ext cx="998451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результаті вивчення навчальної дисципліни здобувачі повинні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знати: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основні поняття та категорії курсу;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методологічний апарат соціально маркетингових досліджень;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класичні та новітні концепції соціального маркетингу;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складові системи соціального маркетингу.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здобувачі повинні вміти: 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формувати стратегію побудови соціально маркетингового дослідження при розв’язанні конкретних соціальних проблем;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користуватись відкритими інформаційними базами України та інших країн;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розробляти проекти соціально маркетингових досліджень та оцінювати її ефективність;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складати профіль цільової аудиторії, визначати її потенціал;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– складати кошторис соціально маркетингового дослідження.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15BECE-C004-1961-1F08-C5E8955310C0}"/>
              </a:ext>
            </a:extLst>
          </p:cNvPr>
          <p:cNvSpPr txBox="1"/>
          <p:nvPr/>
        </p:nvSpPr>
        <p:spPr>
          <a:xfrm>
            <a:off x="489528" y="129309"/>
            <a:ext cx="972589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Змістове наповнення курсу, що викладається на лекційних і семінарських заняттях та засвоюється студентом під час самостійної роботи, забезпечує набуття </a:t>
            </a:r>
            <a:r>
              <a:rPr lang="uk-UA" sz="20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компетентностей</a:t>
            </a:r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ЗК01. Здатність до абстрактного мислення, аналізу та синтезу.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ЗК02. Здатність працювати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автономно</a:t>
            </a:r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ЗК03. Здатність спілкуватися з представниками інших професійних груп різного рівня (з експертами з інших галузей знань/видів економічної діяльності).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ЗК05. Здатність оцінювати та забезпечувати якість виконуваних робіт.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ЗК06. Здатність приймати обґрунтовані рішення.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СК02. Здатність виявляти, діагностувати та інтерпретувати соціальні проблеми українського суспільства та світової спільноти.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CК03. Здатність проектувати і виконувати соціологічні дослідження, розробляти й обґрунтовувати їхню методологію.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СК04. Здатність збирати та аналізувати емпіричні дані з використанням сучасних методів соціологічних досліджень.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СК06. Здатність дотримуватися у своїй діяльності норм професійної етики соціолога та керуватися загальнолюдськими цінностями.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СК07. Здатність розробляти та оцінювати соціальні проекти і програми.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C12738-87DA-CC6C-CA8B-2E6B4AA697EE}"/>
              </a:ext>
            </a:extLst>
          </p:cNvPr>
          <p:cNvSpPr txBox="1"/>
          <p:nvPr/>
        </p:nvSpPr>
        <p:spPr>
          <a:xfrm>
            <a:off x="785091" y="569018"/>
            <a:ext cx="958734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Програмні результати навчання: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РН01. Аналізувати соціальні явища і процеси, використовуючи емпіричні дані та сучасні концепції і теорії соціології.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РН02. Здійснювати діагностику та інтерпретацію соціальних проблем українського суспільства та світової спільноти, причини їхнього виникнення та наслідки.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РН03. Розробляти і реалізовувати соціальні та міждисциплінарні проекти з урахуванням соціальних, економічних, правових, екологічних та інших аспектів суспільного життя.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РН07. Вирішувати етичні дилеми відповідно до норм професійної етики соціолога та загальнолюдських цінностей.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РН08. Зрозуміло і недвозначно доносити знання, власні висновки та аргументацію з питань соціології та суміжних галузей знань до фахівців і нефахівців, зокрема до осіб, які навчаються.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r>
              <a:rPr lang="uk-UA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РН09. Планувати і виконувати наукові дослідження у сфері соціології, аналізувати результати, обґрунтовувати висновки. </a:t>
            </a:r>
            <a:endParaRPr lang="ru-RU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15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22313B-E898-7B25-3250-7189C2CDF32C}"/>
              </a:ext>
            </a:extLst>
          </p:cNvPr>
          <p:cNvSpPr txBox="1"/>
          <p:nvPr/>
        </p:nvSpPr>
        <p:spPr>
          <a:xfrm>
            <a:off x="692727" y="753653"/>
            <a:ext cx="10298546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ОСНОВНІ ДЖЕРЕЛА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Іванова Л. О.,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Семак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Б. Б., Вовчанська О. М. Маркетинг послуг :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навч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посіб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Львів : Львівський торговельно-економічний університет, 2018. 508 с. 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Колосок А. М. Менеджмент і маркетинг соціальних послуг : конспект лекцій. Луцьк : Поліграфія, 2021. 88 с. 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Маркетинг соціальних послуг : конспект лекцій / В. Г. Воронкова, А. Г.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Беліченко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О. М. Попов [та ін.] ; ЗДІА. Запоріжжя : ЗДІА, 2008. 240 с. 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Пащук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О. В. Маркетинг послуг: стратегічний підхід :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навч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посіб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Київ : Професіонал, 2005. 560 с.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Полторак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В. А. Соціальний маркетинг як технологія регулювання кризових проблем у соціальній сфері суспільства. </a:t>
            </a:r>
            <a:r>
              <a:rPr lang="uk-UA" sz="2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Соціальні технології: актуальні проблеми теорії та практики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2018.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Вип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78. С. 43–50. 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Полторак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В. А., Акімов Д. І. Соціальний маркетинг та регулювання соціальних проблем у кризовому суспільстві. </a:t>
            </a:r>
            <a:r>
              <a:rPr lang="uk-UA" sz="2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Вісник Львівського університету. Серія соціологічна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2010. </a:t>
            </a:r>
            <a:r>
              <a:rPr lang="uk-UA" sz="22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Вип</a:t>
            </a:r>
            <a:r>
              <a:rPr lang="uk-UA" sz="2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 4. С. 260–265.</a:t>
            </a:r>
            <a:endParaRPr lang="ru-RU" sz="2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01972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658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Галерея</vt:lpstr>
      <vt:lpstr>Соціальний маркетинг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9</cp:revision>
  <dcterms:created xsi:type="dcterms:W3CDTF">2016-01-22T08:42:21Z</dcterms:created>
  <dcterms:modified xsi:type="dcterms:W3CDTF">2024-05-23T09:15:40Z</dcterms:modified>
</cp:coreProperties>
</file>