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117F0E-8F53-4D01-A0AA-4A09C01D1D7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3E1978FC-1BB9-40BE-8628-9FDA2A770B7E}">
      <dgm:prSet phldrT="[Текст]"/>
      <dgm:spPr/>
      <dgm:t>
        <a:bodyPr/>
        <a:lstStyle/>
        <a:p>
          <a:r>
            <a:rPr lang="ru-RU" dirty="0" err="1"/>
            <a:t>Екологічний</a:t>
          </a:r>
          <a:r>
            <a:rPr lang="ru-RU" dirty="0"/>
            <a:t> фактор</a:t>
          </a:r>
          <a:endParaRPr lang="ru-UA" dirty="0"/>
        </a:p>
      </dgm:t>
    </dgm:pt>
    <dgm:pt modelId="{FF4266A5-6A4D-4E01-9896-71E1E94312EF}" type="parTrans" cxnId="{BE11D238-0E72-4C1B-8508-114425B08C06}">
      <dgm:prSet/>
      <dgm:spPr/>
      <dgm:t>
        <a:bodyPr/>
        <a:lstStyle/>
        <a:p>
          <a:endParaRPr lang="ru-UA"/>
        </a:p>
      </dgm:t>
    </dgm:pt>
    <dgm:pt modelId="{E6EDEC26-93C1-4B1D-A377-C4EC880AA710}" type="sibTrans" cxnId="{BE11D238-0E72-4C1B-8508-114425B08C06}">
      <dgm:prSet/>
      <dgm:spPr/>
      <dgm:t>
        <a:bodyPr/>
        <a:lstStyle/>
        <a:p>
          <a:endParaRPr lang="ru-UA"/>
        </a:p>
      </dgm:t>
    </dgm:pt>
    <dgm:pt modelId="{95822D69-89F1-4717-A55D-555BBAA20B33}">
      <dgm:prSet phldrT="[Текст]"/>
      <dgm:spPr/>
      <dgm:t>
        <a:bodyPr/>
        <a:lstStyle/>
        <a:p>
          <a:r>
            <a:rPr lang="uk-UA" dirty="0"/>
            <a:t>Абіотичний</a:t>
          </a:r>
          <a:endParaRPr lang="ru-UA" dirty="0"/>
        </a:p>
      </dgm:t>
    </dgm:pt>
    <dgm:pt modelId="{59B9F58D-2119-44A2-A211-7949140DD1DC}" type="parTrans" cxnId="{6261F74B-3203-4587-BEC8-CFB9AEAEAE44}">
      <dgm:prSet/>
      <dgm:spPr/>
      <dgm:t>
        <a:bodyPr/>
        <a:lstStyle/>
        <a:p>
          <a:endParaRPr lang="ru-UA"/>
        </a:p>
      </dgm:t>
    </dgm:pt>
    <dgm:pt modelId="{E42E962C-6B12-4218-A8FE-91A620FB6BA3}" type="sibTrans" cxnId="{6261F74B-3203-4587-BEC8-CFB9AEAEAE44}">
      <dgm:prSet/>
      <dgm:spPr/>
      <dgm:t>
        <a:bodyPr/>
        <a:lstStyle/>
        <a:p>
          <a:endParaRPr lang="ru-UA"/>
        </a:p>
      </dgm:t>
    </dgm:pt>
    <dgm:pt modelId="{D873C788-CDE9-45AE-A254-31C1DE6756D9}">
      <dgm:prSet phldrT="[Текст]"/>
      <dgm:spPr/>
      <dgm:t>
        <a:bodyPr/>
        <a:lstStyle/>
        <a:p>
          <a:r>
            <a:rPr lang="uk-UA" dirty="0"/>
            <a:t>Непрямі (зовнішні)</a:t>
          </a:r>
          <a:endParaRPr lang="ru-UA" dirty="0"/>
        </a:p>
      </dgm:t>
    </dgm:pt>
    <dgm:pt modelId="{78FF063F-FC49-45A2-B646-2D82D6934187}" type="parTrans" cxnId="{B0218031-46E6-464D-9626-2317205159C6}">
      <dgm:prSet/>
      <dgm:spPr/>
      <dgm:t>
        <a:bodyPr/>
        <a:lstStyle/>
        <a:p>
          <a:endParaRPr lang="ru-UA"/>
        </a:p>
      </dgm:t>
    </dgm:pt>
    <dgm:pt modelId="{F5C09831-C27A-43D6-A97E-902576805446}" type="sibTrans" cxnId="{B0218031-46E6-464D-9626-2317205159C6}">
      <dgm:prSet/>
      <dgm:spPr/>
      <dgm:t>
        <a:bodyPr/>
        <a:lstStyle/>
        <a:p>
          <a:endParaRPr lang="ru-UA"/>
        </a:p>
      </dgm:t>
    </dgm:pt>
    <dgm:pt modelId="{2E6822A8-49C0-437F-9591-6C7A2950841F}">
      <dgm:prSet phldrT="[Текст]"/>
      <dgm:spPr/>
      <dgm:t>
        <a:bodyPr/>
        <a:lstStyle/>
        <a:p>
          <a:r>
            <a:rPr lang="uk-UA" dirty="0"/>
            <a:t>Прямі (внутрішні)</a:t>
          </a:r>
          <a:endParaRPr lang="ru-UA" dirty="0"/>
        </a:p>
      </dgm:t>
    </dgm:pt>
    <dgm:pt modelId="{98A109D0-3AC6-4415-9C46-B93E126BADCC}" type="parTrans" cxnId="{18565F8A-4F7D-44B2-9966-08C8762D6AA1}">
      <dgm:prSet/>
      <dgm:spPr/>
      <dgm:t>
        <a:bodyPr/>
        <a:lstStyle/>
        <a:p>
          <a:endParaRPr lang="ru-UA"/>
        </a:p>
      </dgm:t>
    </dgm:pt>
    <dgm:pt modelId="{76C59CCD-25CE-4DC1-96DC-5C76681C0DE7}" type="sibTrans" cxnId="{18565F8A-4F7D-44B2-9966-08C8762D6AA1}">
      <dgm:prSet/>
      <dgm:spPr/>
      <dgm:t>
        <a:bodyPr/>
        <a:lstStyle/>
        <a:p>
          <a:endParaRPr lang="ru-UA"/>
        </a:p>
      </dgm:t>
    </dgm:pt>
    <dgm:pt modelId="{C6B7C4FC-51A1-4E80-A40D-468313EE945C}">
      <dgm:prSet phldrT="[Текст]"/>
      <dgm:spPr/>
      <dgm:t>
        <a:bodyPr/>
        <a:lstStyle/>
        <a:p>
          <a:r>
            <a:rPr lang="uk-UA" dirty="0"/>
            <a:t>Біотичний</a:t>
          </a:r>
          <a:endParaRPr lang="ru-UA" dirty="0"/>
        </a:p>
      </dgm:t>
    </dgm:pt>
    <dgm:pt modelId="{25A9C464-3D8C-43A8-8821-4FF20A1B98E7}" type="parTrans" cxnId="{DCF67F0E-35C4-46B9-BC57-7F9FB5046DD1}">
      <dgm:prSet/>
      <dgm:spPr/>
      <dgm:t>
        <a:bodyPr/>
        <a:lstStyle/>
        <a:p>
          <a:endParaRPr lang="ru-UA"/>
        </a:p>
      </dgm:t>
    </dgm:pt>
    <dgm:pt modelId="{BDE8C753-EE6D-4806-9853-1D98215776DD}" type="sibTrans" cxnId="{DCF67F0E-35C4-46B9-BC57-7F9FB5046DD1}">
      <dgm:prSet/>
      <dgm:spPr/>
      <dgm:t>
        <a:bodyPr/>
        <a:lstStyle/>
        <a:p>
          <a:endParaRPr lang="ru-UA"/>
        </a:p>
      </dgm:t>
    </dgm:pt>
    <dgm:pt modelId="{ABFD7554-6608-481D-A384-A02276530F69}">
      <dgm:prSet phldrT="[Текст]"/>
      <dgm:spPr/>
      <dgm:t>
        <a:bodyPr/>
        <a:lstStyle/>
        <a:p>
          <a:r>
            <a:rPr lang="uk-UA" dirty="0"/>
            <a:t>Власне біотичні</a:t>
          </a:r>
          <a:endParaRPr lang="ru-UA" dirty="0"/>
        </a:p>
      </dgm:t>
    </dgm:pt>
    <dgm:pt modelId="{A2B585CF-09C1-4E7B-B24D-BF64E1F20A91}" type="parTrans" cxnId="{D9F44C16-7AFB-49D6-8B46-BC748ECD4706}">
      <dgm:prSet/>
      <dgm:spPr/>
      <dgm:t>
        <a:bodyPr/>
        <a:lstStyle/>
        <a:p>
          <a:endParaRPr lang="ru-UA"/>
        </a:p>
      </dgm:t>
    </dgm:pt>
    <dgm:pt modelId="{E23BAA70-B227-42C2-9437-BC41BA25BFCD}" type="sibTrans" cxnId="{D9F44C16-7AFB-49D6-8B46-BC748ECD4706}">
      <dgm:prSet/>
      <dgm:spPr/>
      <dgm:t>
        <a:bodyPr/>
        <a:lstStyle/>
        <a:p>
          <a:endParaRPr lang="ru-UA"/>
        </a:p>
      </dgm:t>
    </dgm:pt>
    <dgm:pt modelId="{5DAFA74B-FC30-4A2C-81C7-6678F046F81E}">
      <dgm:prSet/>
      <dgm:spPr/>
      <dgm:t>
        <a:bodyPr/>
        <a:lstStyle/>
        <a:p>
          <a:r>
            <a:rPr lang="uk-UA" dirty="0" err="1"/>
            <a:t>Біоценогенні</a:t>
          </a:r>
          <a:endParaRPr lang="ru-UA" dirty="0"/>
        </a:p>
      </dgm:t>
    </dgm:pt>
    <dgm:pt modelId="{FC824A26-FFD1-4151-BB64-93D36159913F}" type="parTrans" cxnId="{52927270-E550-4A05-B357-C08EB880F49B}">
      <dgm:prSet/>
      <dgm:spPr/>
      <dgm:t>
        <a:bodyPr/>
        <a:lstStyle/>
        <a:p>
          <a:endParaRPr lang="ru-UA"/>
        </a:p>
      </dgm:t>
    </dgm:pt>
    <dgm:pt modelId="{BC19BA33-C155-4A94-B5D2-6ACD0A12BB22}" type="sibTrans" cxnId="{52927270-E550-4A05-B357-C08EB880F49B}">
      <dgm:prSet/>
      <dgm:spPr/>
      <dgm:t>
        <a:bodyPr/>
        <a:lstStyle/>
        <a:p>
          <a:endParaRPr lang="ru-UA"/>
        </a:p>
      </dgm:t>
    </dgm:pt>
    <dgm:pt modelId="{8AB9D574-3DBB-482A-B3B9-61B952DF707E}" type="pres">
      <dgm:prSet presAssocID="{47117F0E-8F53-4D01-A0AA-4A09C01D1D7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920CF0A-BDE7-4DC9-92A7-D56CC24B5548}" type="pres">
      <dgm:prSet presAssocID="{3E1978FC-1BB9-40BE-8628-9FDA2A770B7E}" presName="hierRoot1" presStyleCnt="0"/>
      <dgm:spPr/>
    </dgm:pt>
    <dgm:pt modelId="{D1E721AD-DE93-41FD-851B-6C9418D6F7A9}" type="pres">
      <dgm:prSet presAssocID="{3E1978FC-1BB9-40BE-8628-9FDA2A770B7E}" presName="composite" presStyleCnt="0"/>
      <dgm:spPr/>
    </dgm:pt>
    <dgm:pt modelId="{AB80B104-7D87-4613-A2BB-4AFAAB1E195B}" type="pres">
      <dgm:prSet presAssocID="{3E1978FC-1BB9-40BE-8628-9FDA2A770B7E}" presName="background" presStyleLbl="node0" presStyleIdx="0" presStyleCnt="1"/>
      <dgm:spPr/>
    </dgm:pt>
    <dgm:pt modelId="{CB79FABF-C1D4-43DA-8DB0-01C6E716590F}" type="pres">
      <dgm:prSet presAssocID="{3E1978FC-1BB9-40BE-8628-9FDA2A770B7E}" presName="text" presStyleLbl="fgAcc0" presStyleIdx="0" presStyleCnt="1">
        <dgm:presLayoutVars>
          <dgm:chPref val="3"/>
        </dgm:presLayoutVars>
      </dgm:prSet>
      <dgm:spPr/>
    </dgm:pt>
    <dgm:pt modelId="{9716755A-F17B-4DFD-AAC5-666CF6A39C6D}" type="pres">
      <dgm:prSet presAssocID="{3E1978FC-1BB9-40BE-8628-9FDA2A770B7E}" presName="hierChild2" presStyleCnt="0"/>
      <dgm:spPr/>
    </dgm:pt>
    <dgm:pt modelId="{E32BA240-4D21-453D-B4B0-A0954D01C8BC}" type="pres">
      <dgm:prSet presAssocID="{59B9F58D-2119-44A2-A211-7949140DD1DC}" presName="Name10" presStyleLbl="parChTrans1D2" presStyleIdx="0" presStyleCnt="2"/>
      <dgm:spPr/>
    </dgm:pt>
    <dgm:pt modelId="{730340BB-6845-43C8-A3A4-81531A73BD49}" type="pres">
      <dgm:prSet presAssocID="{95822D69-89F1-4717-A55D-555BBAA20B33}" presName="hierRoot2" presStyleCnt="0"/>
      <dgm:spPr/>
    </dgm:pt>
    <dgm:pt modelId="{A23689DB-3B42-41C1-82D4-C58CF7186F95}" type="pres">
      <dgm:prSet presAssocID="{95822D69-89F1-4717-A55D-555BBAA20B33}" presName="composite2" presStyleCnt="0"/>
      <dgm:spPr/>
    </dgm:pt>
    <dgm:pt modelId="{1CDC08B6-034B-484E-B4A1-5AF5717DAED5}" type="pres">
      <dgm:prSet presAssocID="{95822D69-89F1-4717-A55D-555BBAA20B33}" presName="background2" presStyleLbl="node2" presStyleIdx="0" presStyleCnt="2"/>
      <dgm:spPr/>
    </dgm:pt>
    <dgm:pt modelId="{B544FC80-1F25-4C39-82ED-35D4352772EC}" type="pres">
      <dgm:prSet presAssocID="{95822D69-89F1-4717-A55D-555BBAA20B33}" presName="text2" presStyleLbl="fgAcc2" presStyleIdx="0" presStyleCnt="2">
        <dgm:presLayoutVars>
          <dgm:chPref val="3"/>
        </dgm:presLayoutVars>
      </dgm:prSet>
      <dgm:spPr/>
    </dgm:pt>
    <dgm:pt modelId="{D8A30815-8ABE-4A01-92BD-13FECEAB06C1}" type="pres">
      <dgm:prSet presAssocID="{95822D69-89F1-4717-A55D-555BBAA20B33}" presName="hierChild3" presStyleCnt="0"/>
      <dgm:spPr/>
    </dgm:pt>
    <dgm:pt modelId="{FFE909E5-5A9D-4857-B479-E5B82401CF2A}" type="pres">
      <dgm:prSet presAssocID="{78FF063F-FC49-45A2-B646-2D82D6934187}" presName="Name17" presStyleLbl="parChTrans1D3" presStyleIdx="0" presStyleCnt="4"/>
      <dgm:spPr/>
    </dgm:pt>
    <dgm:pt modelId="{4C0D411E-14DC-4EC6-BD65-AFBE4F7914A5}" type="pres">
      <dgm:prSet presAssocID="{D873C788-CDE9-45AE-A254-31C1DE6756D9}" presName="hierRoot3" presStyleCnt="0"/>
      <dgm:spPr/>
    </dgm:pt>
    <dgm:pt modelId="{CFBFA389-03C5-453A-A187-340C3571D62D}" type="pres">
      <dgm:prSet presAssocID="{D873C788-CDE9-45AE-A254-31C1DE6756D9}" presName="composite3" presStyleCnt="0"/>
      <dgm:spPr/>
    </dgm:pt>
    <dgm:pt modelId="{9C3CFD96-151F-4D20-A0BB-4AAC63CA52F7}" type="pres">
      <dgm:prSet presAssocID="{D873C788-CDE9-45AE-A254-31C1DE6756D9}" presName="background3" presStyleLbl="node3" presStyleIdx="0" presStyleCnt="4"/>
      <dgm:spPr/>
    </dgm:pt>
    <dgm:pt modelId="{447D468B-A230-4918-BD5F-A9732C529ADA}" type="pres">
      <dgm:prSet presAssocID="{D873C788-CDE9-45AE-A254-31C1DE6756D9}" presName="text3" presStyleLbl="fgAcc3" presStyleIdx="0" presStyleCnt="4">
        <dgm:presLayoutVars>
          <dgm:chPref val="3"/>
        </dgm:presLayoutVars>
      </dgm:prSet>
      <dgm:spPr/>
    </dgm:pt>
    <dgm:pt modelId="{524DE74A-EBA4-4261-9FBE-29D0F7C38966}" type="pres">
      <dgm:prSet presAssocID="{D873C788-CDE9-45AE-A254-31C1DE6756D9}" presName="hierChild4" presStyleCnt="0"/>
      <dgm:spPr/>
    </dgm:pt>
    <dgm:pt modelId="{A6B0F2EB-3B67-4E38-BC0A-40E1A87D7D0B}" type="pres">
      <dgm:prSet presAssocID="{98A109D0-3AC6-4415-9C46-B93E126BADCC}" presName="Name17" presStyleLbl="parChTrans1D3" presStyleIdx="1" presStyleCnt="4"/>
      <dgm:spPr/>
    </dgm:pt>
    <dgm:pt modelId="{E1F8301C-2961-4027-BB88-8B4419D14A6C}" type="pres">
      <dgm:prSet presAssocID="{2E6822A8-49C0-437F-9591-6C7A2950841F}" presName="hierRoot3" presStyleCnt="0"/>
      <dgm:spPr/>
    </dgm:pt>
    <dgm:pt modelId="{682499FD-D93A-4BF3-AE16-D451E9FBC055}" type="pres">
      <dgm:prSet presAssocID="{2E6822A8-49C0-437F-9591-6C7A2950841F}" presName="composite3" presStyleCnt="0"/>
      <dgm:spPr/>
    </dgm:pt>
    <dgm:pt modelId="{D66F9299-DC1F-45B8-A217-94A82F18D0F2}" type="pres">
      <dgm:prSet presAssocID="{2E6822A8-49C0-437F-9591-6C7A2950841F}" presName="background3" presStyleLbl="node3" presStyleIdx="1" presStyleCnt="4"/>
      <dgm:spPr/>
    </dgm:pt>
    <dgm:pt modelId="{637C2CBA-FD77-4FB8-BD0A-BC9A5A9174A0}" type="pres">
      <dgm:prSet presAssocID="{2E6822A8-49C0-437F-9591-6C7A2950841F}" presName="text3" presStyleLbl="fgAcc3" presStyleIdx="1" presStyleCnt="4">
        <dgm:presLayoutVars>
          <dgm:chPref val="3"/>
        </dgm:presLayoutVars>
      </dgm:prSet>
      <dgm:spPr/>
    </dgm:pt>
    <dgm:pt modelId="{13EF6BCA-5A5C-4C39-ACEF-A8FF14550284}" type="pres">
      <dgm:prSet presAssocID="{2E6822A8-49C0-437F-9591-6C7A2950841F}" presName="hierChild4" presStyleCnt="0"/>
      <dgm:spPr/>
    </dgm:pt>
    <dgm:pt modelId="{ED4A3ED6-BC13-4DBD-AC08-AED264ACE28E}" type="pres">
      <dgm:prSet presAssocID="{25A9C464-3D8C-43A8-8821-4FF20A1B98E7}" presName="Name10" presStyleLbl="parChTrans1D2" presStyleIdx="1" presStyleCnt="2"/>
      <dgm:spPr/>
    </dgm:pt>
    <dgm:pt modelId="{AF99D37C-1037-4491-A7E9-82B1D6580796}" type="pres">
      <dgm:prSet presAssocID="{C6B7C4FC-51A1-4E80-A40D-468313EE945C}" presName="hierRoot2" presStyleCnt="0"/>
      <dgm:spPr/>
    </dgm:pt>
    <dgm:pt modelId="{51077AD3-4722-42DB-B406-96BC16CCB991}" type="pres">
      <dgm:prSet presAssocID="{C6B7C4FC-51A1-4E80-A40D-468313EE945C}" presName="composite2" presStyleCnt="0"/>
      <dgm:spPr/>
    </dgm:pt>
    <dgm:pt modelId="{84DF9FE5-9C88-4D71-8B52-7E2D145EA984}" type="pres">
      <dgm:prSet presAssocID="{C6B7C4FC-51A1-4E80-A40D-468313EE945C}" presName="background2" presStyleLbl="node2" presStyleIdx="1" presStyleCnt="2"/>
      <dgm:spPr/>
    </dgm:pt>
    <dgm:pt modelId="{234729BD-9A9A-4B7C-93DE-E8C73553F6C4}" type="pres">
      <dgm:prSet presAssocID="{C6B7C4FC-51A1-4E80-A40D-468313EE945C}" presName="text2" presStyleLbl="fgAcc2" presStyleIdx="1" presStyleCnt="2">
        <dgm:presLayoutVars>
          <dgm:chPref val="3"/>
        </dgm:presLayoutVars>
      </dgm:prSet>
      <dgm:spPr/>
    </dgm:pt>
    <dgm:pt modelId="{992DED7D-EC19-41DA-9334-C0CD24B5FBF5}" type="pres">
      <dgm:prSet presAssocID="{C6B7C4FC-51A1-4E80-A40D-468313EE945C}" presName="hierChild3" presStyleCnt="0"/>
      <dgm:spPr/>
    </dgm:pt>
    <dgm:pt modelId="{7540E728-F135-4545-A71C-A843D2B41839}" type="pres">
      <dgm:prSet presAssocID="{A2B585CF-09C1-4E7B-B24D-BF64E1F20A91}" presName="Name17" presStyleLbl="parChTrans1D3" presStyleIdx="2" presStyleCnt="4"/>
      <dgm:spPr/>
    </dgm:pt>
    <dgm:pt modelId="{EDA34384-EF1A-431B-BF76-BD4AD6DBCABA}" type="pres">
      <dgm:prSet presAssocID="{ABFD7554-6608-481D-A384-A02276530F69}" presName="hierRoot3" presStyleCnt="0"/>
      <dgm:spPr/>
    </dgm:pt>
    <dgm:pt modelId="{A988C18F-41C2-44DB-9B4E-E1A32CE32649}" type="pres">
      <dgm:prSet presAssocID="{ABFD7554-6608-481D-A384-A02276530F69}" presName="composite3" presStyleCnt="0"/>
      <dgm:spPr/>
    </dgm:pt>
    <dgm:pt modelId="{564CD7A8-F200-46F3-BBE2-92045838C10F}" type="pres">
      <dgm:prSet presAssocID="{ABFD7554-6608-481D-A384-A02276530F69}" presName="background3" presStyleLbl="node3" presStyleIdx="2" presStyleCnt="4"/>
      <dgm:spPr/>
    </dgm:pt>
    <dgm:pt modelId="{4FF6214A-17CE-4486-BB40-7EA256592C8E}" type="pres">
      <dgm:prSet presAssocID="{ABFD7554-6608-481D-A384-A02276530F69}" presName="text3" presStyleLbl="fgAcc3" presStyleIdx="2" presStyleCnt="4">
        <dgm:presLayoutVars>
          <dgm:chPref val="3"/>
        </dgm:presLayoutVars>
      </dgm:prSet>
      <dgm:spPr/>
    </dgm:pt>
    <dgm:pt modelId="{030A31BE-54B0-472C-A5ED-E239DBE6B337}" type="pres">
      <dgm:prSet presAssocID="{ABFD7554-6608-481D-A384-A02276530F69}" presName="hierChild4" presStyleCnt="0"/>
      <dgm:spPr/>
    </dgm:pt>
    <dgm:pt modelId="{994B9398-F442-45B4-A5B6-3C5C151862DF}" type="pres">
      <dgm:prSet presAssocID="{FC824A26-FFD1-4151-BB64-93D36159913F}" presName="Name17" presStyleLbl="parChTrans1D3" presStyleIdx="3" presStyleCnt="4"/>
      <dgm:spPr/>
    </dgm:pt>
    <dgm:pt modelId="{23BF57E3-CDB4-4AB4-9C52-C4C2C58BD21D}" type="pres">
      <dgm:prSet presAssocID="{5DAFA74B-FC30-4A2C-81C7-6678F046F81E}" presName="hierRoot3" presStyleCnt="0"/>
      <dgm:spPr/>
    </dgm:pt>
    <dgm:pt modelId="{311E7AB6-F7B7-486E-B705-E44715A5688B}" type="pres">
      <dgm:prSet presAssocID="{5DAFA74B-FC30-4A2C-81C7-6678F046F81E}" presName="composite3" presStyleCnt="0"/>
      <dgm:spPr/>
    </dgm:pt>
    <dgm:pt modelId="{36E446E5-6305-434A-ACAF-397C7FC2C0FE}" type="pres">
      <dgm:prSet presAssocID="{5DAFA74B-FC30-4A2C-81C7-6678F046F81E}" presName="background3" presStyleLbl="node3" presStyleIdx="3" presStyleCnt="4"/>
      <dgm:spPr/>
    </dgm:pt>
    <dgm:pt modelId="{5055885C-83A3-4B3E-B9DC-F4034CE05C74}" type="pres">
      <dgm:prSet presAssocID="{5DAFA74B-FC30-4A2C-81C7-6678F046F81E}" presName="text3" presStyleLbl="fgAcc3" presStyleIdx="3" presStyleCnt="4">
        <dgm:presLayoutVars>
          <dgm:chPref val="3"/>
        </dgm:presLayoutVars>
      </dgm:prSet>
      <dgm:spPr/>
    </dgm:pt>
    <dgm:pt modelId="{C8F0370A-9136-4E17-87D0-FD8AEB4557DB}" type="pres">
      <dgm:prSet presAssocID="{5DAFA74B-FC30-4A2C-81C7-6678F046F81E}" presName="hierChild4" presStyleCnt="0"/>
      <dgm:spPr/>
    </dgm:pt>
  </dgm:ptLst>
  <dgm:cxnLst>
    <dgm:cxn modelId="{2A53360B-0435-45F3-887B-A1FD29F69D6F}" type="presOf" srcId="{D873C788-CDE9-45AE-A254-31C1DE6756D9}" destId="{447D468B-A230-4918-BD5F-A9732C529ADA}" srcOrd="0" destOrd="0" presId="urn:microsoft.com/office/officeart/2005/8/layout/hierarchy1"/>
    <dgm:cxn modelId="{DCF67F0E-35C4-46B9-BC57-7F9FB5046DD1}" srcId="{3E1978FC-1BB9-40BE-8628-9FDA2A770B7E}" destId="{C6B7C4FC-51A1-4E80-A40D-468313EE945C}" srcOrd="1" destOrd="0" parTransId="{25A9C464-3D8C-43A8-8821-4FF20A1B98E7}" sibTransId="{BDE8C753-EE6D-4806-9853-1D98215776DD}"/>
    <dgm:cxn modelId="{D9F44C16-7AFB-49D6-8B46-BC748ECD4706}" srcId="{C6B7C4FC-51A1-4E80-A40D-468313EE945C}" destId="{ABFD7554-6608-481D-A384-A02276530F69}" srcOrd="0" destOrd="0" parTransId="{A2B585CF-09C1-4E7B-B24D-BF64E1F20A91}" sibTransId="{E23BAA70-B227-42C2-9437-BC41BA25BFCD}"/>
    <dgm:cxn modelId="{DCE2711D-2E26-4CFF-A44C-1D8CB477534F}" type="presOf" srcId="{25A9C464-3D8C-43A8-8821-4FF20A1B98E7}" destId="{ED4A3ED6-BC13-4DBD-AC08-AED264ACE28E}" srcOrd="0" destOrd="0" presId="urn:microsoft.com/office/officeart/2005/8/layout/hierarchy1"/>
    <dgm:cxn modelId="{7938221E-F406-4028-9549-56E56882E431}" type="presOf" srcId="{59B9F58D-2119-44A2-A211-7949140DD1DC}" destId="{E32BA240-4D21-453D-B4B0-A0954D01C8BC}" srcOrd="0" destOrd="0" presId="urn:microsoft.com/office/officeart/2005/8/layout/hierarchy1"/>
    <dgm:cxn modelId="{DAAF331E-C600-4942-B3D9-79446C3561B7}" type="presOf" srcId="{FC824A26-FFD1-4151-BB64-93D36159913F}" destId="{994B9398-F442-45B4-A5B6-3C5C151862DF}" srcOrd="0" destOrd="0" presId="urn:microsoft.com/office/officeart/2005/8/layout/hierarchy1"/>
    <dgm:cxn modelId="{B0218031-46E6-464D-9626-2317205159C6}" srcId="{95822D69-89F1-4717-A55D-555BBAA20B33}" destId="{D873C788-CDE9-45AE-A254-31C1DE6756D9}" srcOrd="0" destOrd="0" parTransId="{78FF063F-FC49-45A2-B646-2D82D6934187}" sibTransId="{F5C09831-C27A-43D6-A97E-902576805446}"/>
    <dgm:cxn modelId="{BE11D238-0E72-4C1B-8508-114425B08C06}" srcId="{47117F0E-8F53-4D01-A0AA-4A09C01D1D75}" destId="{3E1978FC-1BB9-40BE-8628-9FDA2A770B7E}" srcOrd="0" destOrd="0" parTransId="{FF4266A5-6A4D-4E01-9896-71E1E94312EF}" sibTransId="{E6EDEC26-93C1-4B1D-A377-C4EC880AA710}"/>
    <dgm:cxn modelId="{B46F7B3E-2F12-4594-AF63-7C43AA8DF80B}" type="presOf" srcId="{98A109D0-3AC6-4415-9C46-B93E126BADCC}" destId="{A6B0F2EB-3B67-4E38-BC0A-40E1A87D7D0B}" srcOrd="0" destOrd="0" presId="urn:microsoft.com/office/officeart/2005/8/layout/hierarchy1"/>
    <dgm:cxn modelId="{10ABC061-D31F-4FE8-9229-994AE7AEF004}" type="presOf" srcId="{3E1978FC-1BB9-40BE-8628-9FDA2A770B7E}" destId="{CB79FABF-C1D4-43DA-8DB0-01C6E716590F}" srcOrd="0" destOrd="0" presId="urn:microsoft.com/office/officeart/2005/8/layout/hierarchy1"/>
    <dgm:cxn modelId="{80C6C546-3096-42C6-BB08-66AB5957FC10}" type="presOf" srcId="{5DAFA74B-FC30-4A2C-81C7-6678F046F81E}" destId="{5055885C-83A3-4B3E-B9DC-F4034CE05C74}" srcOrd="0" destOrd="0" presId="urn:microsoft.com/office/officeart/2005/8/layout/hierarchy1"/>
    <dgm:cxn modelId="{6261F74B-3203-4587-BEC8-CFB9AEAEAE44}" srcId="{3E1978FC-1BB9-40BE-8628-9FDA2A770B7E}" destId="{95822D69-89F1-4717-A55D-555BBAA20B33}" srcOrd="0" destOrd="0" parTransId="{59B9F58D-2119-44A2-A211-7949140DD1DC}" sibTransId="{E42E962C-6B12-4218-A8FE-91A620FB6BA3}"/>
    <dgm:cxn modelId="{52927270-E550-4A05-B357-C08EB880F49B}" srcId="{C6B7C4FC-51A1-4E80-A40D-468313EE945C}" destId="{5DAFA74B-FC30-4A2C-81C7-6678F046F81E}" srcOrd="1" destOrd="0" parTransId="{FC824A26-FFD1-4151-BB64-93D36159913F}" sibTransId="{BC19BA33-C155-4A94-B5D2-6ACD0A12BB22}"/>
    <dgm:cxn modelId="{C9A32A51-75C5-4AE4-9672-16B51E4DB419}" type="presOf" srcId="{47117F0E-8F53-4D01-A0AA-4A09C01D1D75}" destId="{8AB9D574-3DBB-482A-B3B9-61B952DF707E}" srcOrd="0" destOrd="0" presId="urn:microsoft.com/office/officeart/2005/8/layout/hierarchy1"/>
    <dgm:cxn modelId="{18565F8A-4F7D-44B2-9966-08C8762D6AA1}" srcId="{95822D69-89F1-4717-A55D-555BBAA20B33}" destId="{2E6822A8-49C0-437F-9591-6C7A2950841F}" srcOrd="1" destOrd="0" parTransId="{98A109D0-3AC6-4415-9C46-B93E126BADCC}" sibTransId="{76C59CCD-25CE-4DC1-96DC-5C76681C0DE7}"/>
    <dgm:cxn modelId="{72FFBE92-8BA3-4A59-B03C-D7F8AE4493AD}" type="presOf" srcId="{95822D69-89F1-4717-A55D-555BBAA20B33}" destId="{B544FC80-1F25-4C39-82ED-35D4352772EC}" srcOrd="0" destOrd="0" presId="urn:microsoft.com/office/officeart/2005/8/layout/hierarchy1"/>
    <dgm:cxn modelId="{4C2D819F-D301-4BFE-8468-633959F5B3AE}" type="presOf" srcId="{A2B585CF-09C1-4E7B-B24D-BF64E1F20A91}" destId="{7540E728-F135-4545-A71C-A843D2B41839}" srcOrd="0" destOrd="0" presId="urn:microsoft.com/office/officeart/2005/8/layout/hierarchy1"/>
    <dgm:cxn modelId="{9FC010AB-8AE8-4B80-8DED-CFB85133C79A}" type="presOf" srcId="{ABFD7554-6608-481D-A384-A02276530F69}" destId="{4FF6214A-17CE-4486-BB40-7EA256592C8E}" srcOrd="0" destOrd="0" presId="urn:microsoft.com/office/officeart/2005/8/layout/hierarchy1"/>
    <dgm:cxn modelId="{F4D88AB0-B975-43B4-B751-3E6FA94FD25A}" type="presOf" srcId="{2E6822A8-49C0-437F-9591-6C7A2950841F}" destId="{637C2CBA-FD77-4FB8-BD0A-BC9A5A9174A0}" srcOrd="0" destOrd="0" presId="urn:microsoft.com/office/officeart/2005/8/layout/hierarchy1"/>
    <dgm:cxn modelId="{8BF250E5-74A7-468F-95F9-A881EC7DAB57}" type="presOf" srcId="{C6B7C4FC-51A1-4E80-A40D-468313EE945C}" destId="{234729BD-9A9A-4B7C-93DE-E8C73553F6C4}" srcOrd="0" destOrd="0" presId="urn:microsoft.com/office/officeart/2005/8/layout/hierarchy1"/>
    <dgm:cxn modelId="{491DC8ED-8ACB-42AA-9AE0-6A76483B5A3F}" type="presOf" srcId="{78FF063F-FC49-45A2-B646-2D82D6934187}" destId="{FFE909E5-5A9D-4857-B479-E5B82401CF2A}" srcOrd="0" destOrd="0" presId="urn:microsoft.com/office/officeart/2005/8/layout/hierarchy1"/>
    <dgm:cxn modelId="{C76FB02C-A98B-4B50-ACB2-62692F798FC0}" type="presParOf" srcId="{8AB9D574-3DBB-482A-B3B9-61B952DF707E}" destId="{6920CF0A-BDE7-4DC9-92A7-D56CC24B5548}" srcOrd="0" destOrd="0" presId="urn:microsoft.com/office/officeart/2005/8/layout/hierarchy1"/>
    <dgm:cxn modelId="{F90B502F-FC78-458C-B58D-2E01B0F001F0}" type="presParOf" srcId="{6920CF0A-BDE7-4DC9-92A7-D56CC24B5548}" destId="{D1E721AD-DE93-41FD-851B-6C9418D6F7A9}" srcOrd="0" destOrd="0" presId="urn:microsoft.com/office/officeart/2005/8/layout/hierarchy1"/>
    <dgm:cxn modelId="{F6FAAC8F-0B97-4B51-9FB2-224A3D267507}" type="presParOf" srcId="{D1E721AD-DE93-41FD-851B-6C9418D6F7A9}" destId="{AB80B104-7D87-4613-A2BB-4AFAAB1E195B}" srcOrd="0" destOrd="0" presId="urn:microsoft.com/office/officeart/2005/8/layout/hierarchy1"/>
    <dgm:cxn modelId="{6B448204-4F4A-4226-AEFB-9796777EFE38}" type="presParOf" srcId="{D1E721AD-DE93-41FD-851B-6C9418D6F7A9}" destId="{CB79FABF-C1D4-43DA-8DB0-01C6E716590F}" srcOrd="1" destOrd="0" presId="urn:microsoft.com/office/officeart/2005/8/layout/hierarchy1"/>
    <dgm:cxn modelId="{36F7AF1D-50F0-4AAD-A6C1-E31CF8681564}" type="presParOf" srcId="{6920CF0A-BDE7-4DC9-92A7-D56CC24B5548}" destId="{9716755A-F17B-4DFD-AAC5-666CF6A39C6D}" srcOrd="1" destOrd="0" presId="urn:microsoft.com/office/officeart/2005/8/layout/hierarchy1"/>
    <dgm:cxn modelId="{9627630E-B079-4851-80BA-1C507D52CC3D}" type="presParOf" srcId="{9716755A-F17B-4DFD-AAC5-666CF6A39C6D}" destId="{E32BA240-4D21-453D-B4B0-A0954D01C8BC}" srcOrd="0" destOrd="0" presId="urn:microsoft.com/office/officeart/2005/8/layout/hierarchy1"/>
    <dgm:cxn modelId="{B2F67F90-0BC7-40D9-917F-CAC26DD6BCE5}" type="presParOf" srcId="{9716755A-F17B-4DFD-AAC5-666CF6A39C6D}" destId="{730340BB-6845-43C8-A3A4-81531A73BD49}" srcOrd="1" destOrd="0" presId="urn:microsoft.com/office/officeart/2005/8/layout/hierarchy1"/>
    <dgm:cxn modelId="{F202405B-0C7A-4544-BCF6-29B6BC4A5F17}" type="presParOf" srcId="{730340BB-6845-43C8-A3A4-81531A73BD49}" destId="{A23689DB-3B42-41C1-82D4-C58CF7186F95}" srcOrd="0" destOrd="0" presId="urn:microsoft.com/office/officeart/2005/8/layout/hierarchy1"/>
    <dgm:cxn modelId="{6275A53B-6AA9-40D1-8607-3FC4471E0476}" type="presParOf" srcId="{A23689DB-3B42-41C1-82D4-C58CF7186F95}" destId="{1CDC08B6-034B-484E-B4A1-5AF5717DAED5}" srcOrd="0" destOrd="0" presId="urn:microsoft.com/office/officeart/2005/8/layout/hierarchy1"/>
    <dgm:cxn modelId="{9203E58C-1181-4155-B9C3-C378B3E42306}" type="presParOf" srcId="{A23689DB-3B42-41C1-82D4-C58CF7186F95}" destId="{B544FC80-1F25-4C39-82ED-35D4352772EC}" srcOrd="1" destOrd="0" presId="urn:microsoft.com/office/officeart/2005/8/layout/hierarchy1"/>
    <dgm:cxn modelId="{3F09402F-7CA1-42C6-8195-075D6DC80CD7}" type="presParOf" srcId="{730340BB-6845-43C8-A3A4-81531A73BD49}" destId="{D8A30815-8ABE-4A01-92BD-13FECEAB06C1}" srcOrd="1" destOrd="0" presId="urn:microsoft.com/office/officeart/2005/8/layout/hierarchy1"/>
    <dgm:cxn modelId="{D3E085D2-275F-4688-9703-5975F55BCD35}" type="presParOf" srcId="{D8A30815-8ABE-4A01-92BD-13FECEAB06C1}" destId="{FFE909E5-5A9D-4857-B479-E5B82401CF2A}" srcOrd="0" destOrd="0" presId="urn:microsoft.com/office/officeart/2005/8/layout/hierarchy1"/>
    <dgm:cxn modelId="{FADC23AB-CBEE-46E0-8476-08E32EFC87B2}" type="presParOf" srcId="{D8A30815-8ABE-4A01-92BD-13FECEAB06C1}" destId="{4C0D411E-14DC-4EC6-BD65-AFBE4F7914A5}" srcOrd="1" destOrd="0" presId="urn:microsoft.com/office/officeart/2005/8/layout/hierarchy1"/>
    <dgm:cxn modelId="{A3E5B9C6-F589-418E-A41F-F4B672F73BEF}" type="presParOf" srcId="{4C0D411E-14DC-4EC6-BD65-AFBE4F7914A5}" destId="{CFBFA389-03C5-453A-A187-340C3571D62D}" srcOrd="0" destOrd="0" presId="urn:microsoft.com/office/officeart/2005/8/layout/hierarchy1"/>
    <dgm:cxn modelId="{D7460D3C-DA79-47CA-8B35-F2F2EBE7DBA2}" type="presParOf" srcId="{CFBFA389-03C5-453A-A187-340C3571D62D}" destId="{9C3CFD96-151F-4D20-A0BB-4AAC63CA52F7}" srcOrd="0" destOrd="0" presId="urn:microsoft.com/office/officeart/2005/8/layout/hierarchy1"/>
    <dgm:cxn modelId="{47FEAD24-3668-47D0-B63B-9B340FFEC3A0}" type="presParOf" srcId="{CFBFA389-03C5-453A-A187-340C3571D62D}" destId="{447D468B-A230-4918-BD5F-A9732C529ADA}" srcOrd="1" destOrd="0" presId="urn:microsoft.com/office/officeart/2005/8/layout/hierarchy1"/>
    <dgm:cxn modelId="{44FF0BAF-ED0F-42B0-BA55-3802A0DA4319}" type="presParOf" srcId="{4C0D411E-14DC-4EC6-BD65-AFBE4F7914A5}" destId="{524DE74A-EBA4-4261-9FBE-29D0F7C38966}" srcOrd="1" destOrd="0" presId="urn:microsoft.com/office/officeart/2005/8/layout/hierarchy1"/>
    <dgm:cxn modelId="{24E37D8E-9350-4352-B37E-628021A909ED}" type="presParOf" srcId="{D8A30815-8ABE-4A01-92BD-13FECEAB06C1}" destId="{A6B0F2EB-3B67-4E38-BC0A-40E1A87D7D0B}" srcOrd="2" destOrd="0" presId="urn:microsoft.com/office/officeart/2005/8/layout/hierarchy1"/>
    <dgm:cxn modelId="{CA24514F-1CEC-4555-BED9-67431A4BF188}" type="presParOf" srcId="{D8A30815-8ABE-4A01-92BD-13FECEAB06C1}" destId="{E1F8301C-2961-4027-BB88-8B4419D14A6C}" srcOrd="3" destOrd="0" presId="urn:microsoft.com/office/officeart/2005/8/layout/hierarchy1"/>
    <dgm:cxn modelId="{D889E32F-9FFE-463D-9414-82C0697C025F}" type="presParOf" srcId="{E1F8301C-2961-4027-BB88-8B4419D14A6C}" destId="{682499FD-D93A-4BF3-AE16-D451E9FBC055}" srcOrd="0" destOrd="0" presId="urn:microsoft.com/office/officeart/2005/8/layout/hierarchy1"/>
    <dgm:cxn modelId="{7CFB2774-1C42-4D7A-B252-F21BB819B4A8}" type="presParOf" srcId="{682499FD-D93A-4BF3-AE16-D451E9FBC055}" destId="{D66F9299-DC1F-45B8-A217-94A82F18D0F2}" srcOrd="0" destOrd="0" presId="urn:microsoft.com/office/officeart/2005/8/layout/hierarchy1"/>
    <dgm:cxn modelId="{4D5FC5F8-185F-4E18-8ACE-564062CB5D57}" type="presParOf" srcId="{682499FD-D93A-4BF3-AE16-D451E9FBC055}" destId="{637C2CBA-FD77-4FB8-BD0A-BC9A5A9174A0}" srcOrd="1" destOrd="0" presId="urn:microsoft.com/office/officeart/2005/8/layout/hierarchy1"/>
    <dgm:cxn modelId="{A91108A9-EC7C-4450-B4DF-4EB7F0AAE344}" type="presParOf" srcId="{E1F8301C-2961-4027-BB88-8B4419D14A6C}" destId="{13EF6BCA-5A5C-4C39-ACEF-A8FF14550284}" srcOrd="1" destOrd="0" presId="urn:microsoft.com/office/officeart/2005/8/layout/hierarchy1"/>
    <dgm:cxn modelId="{DA148984-8CB2-4E36-9681-6A2C9C95408F}" type="presParOf" srcId="{9716755A-F17B-4DFD-AAC5-666CF6A39C6D}" destId="{ED4A3ED6-BC13-4DBD-AC08-AED264ACE28E}" srcOrd="2" destOrd="0" presId="urn:microsoft.com/office/officeart/2005/8/layout/hierarchy1"/>
    <dgm:cxn modelId="{61908E2B-DADA-4B1D-B33B-38A7FFB2E5B8}" type="presParOf" srcId="{9716755A-F17B-4DFD-AAC5-666CF6A39C6D}" destId="{AF99D37C-1037-4491-A7E9-82B1D6580796}" srcOrd="3" destOrd="0" presId="urn:microsoft.com/office/officeart/2005/8/layout/hierarchy1"/>
    <dgm:cxn modelId="{AF5530D3-C093-4749-BBB9-DD330138A270}" type="presParOf" srcId="{AF99D37C-1037-4491-A7E9-82B1D6580796}" destId="{51077AD3-4722-42DB-B406-96BC16CCB991}" srcOrd="0" destOrd="0" presId="urn:microsoft.com/office/officeart/2005/8/layout/hierarchy1"/>
    <dgm:cxn modelId="{478483E0-F640-4B86-8681-DBC5032BEF5A}" type="presParOf" srcId="{51077AD3-4722-42DB-B406-96BC16CCB991}" destId="{84DF9FE5-9C88-4D71-8B52-7E2D145EA984}" srcOrd="0" destOrd="0" presId="urn:microsoft.com/office/officeart/2005/8/layout/hierarchy1"/>
    <dgm:cxn modelId="{6559A147-E019-4B74-9BF1-8A150E4BB54E}" type="presParOf" srcId="{51077AD3-4722-42DB-B406-96BC16CCB991}" destId="{234729BD-9A9A-4B7C-93DE-E8C73553F6C4}" srcOrd="1" destOrd="0" presId="urn:microsoft.com/office/officeart/2005/8/layout/hierarchy1"/>
    <dgm:cxn modelId="{1B23FA7E-4AAF-4594-9D88-7E579791ADD6}" type="presParOf" srcId="{AF99D37C-1037-4491-A7E9-82B1D6580796}" destId="{992DED7D-EC19-41DA-9334-C0CD24B5FBF5}" srcOrd="1" destOrd="0" presId="urn:microsoft.com/office/officeart/2005/8/layout/hierarchy1"/>
    <dgm:cxn modelId="{CF2A08A3-E41F-4A86-8B19-5E770830EB69}" type="presParOf" srcId="{992DED7D-EC19-41DA-9334-C0CD24B5FBF5}" destId="{7540E728-F135-4545-A71C-A843D2B41839}" srcOrd="0" destOrd="0" presId="urn:microsoft.com/office/officeart/2005/8/layout/hierarchy1"/>
    <dgm:cxn modelId="{96D83386-D4D7-4A5E-980D-87840F547040}" type="presParOf" srcId="{992DED7D-EC19-41DA-9334-C0CD24B5FBF5}" destId="{EDA34384-EF1A-431B-BF76-BD4AD6DBCABA}" srcOrd="1" destOrd="0" presId="urn:microsoft.com/office/officeart/2005/8/layout/hierarchy1"/>
    <dgm:cxn modelId="{7CF8863D-62D2-4BCD-97E9-489721243CB0}" type="presParOf" srcId="{EDA34384-EF1A-431B-BF76-BD4AD6DBCABA}" destId="{A988C18F-41C2-44DB-9B4E-E1A32CE32649}" srcOrd="0" destOrd="0" presId="urn:microsoft.com/office/officeart/2005/8/layout/hierarchy1"/>
    <dgm:cxn modelId="{A2B0CA78-DC43-4816-BB12-AA4AF2FFB7B7}" type="presParOf" srcId="{A988C18F-41C2-44DB-9B4E-E1A32CE32649}" destId="{564CD7A8-F200-46F3-BBE2-92045838C10F}" srcOrd="0" destOrd="0" presId="urn:microsoft.com/office/officeart/2005/8/layout/hierarchy1"/>
    <dgm:cxn modelId="{C74FF46A-A7B7-48B8-BC08-DBD45938C216}" type="presParOf" srcId="{A988C18F-41C2-44DB-9B4E-E1A32CE32649}" destId="{4FF6214A-17CE-4486-BB40-7EA256592C8E}" srcOrd="1" destOrd="0" presId="urn:microsoft.com/office/officeart/2005/8/layout/hierarchy1"/>
    <dgm:cxn modelId="{53C9E398-1590-4D67-A52A-4E6EB5835496}" type="presParOf" srcId="{EDA34384-EF1A-431B-BF76-BD4AD6DBCABA}" destId="{030A31BE-54B0-472C-A5ED-E239DBE6B337}" srcOrd="1" destOrd="0" presId="urn:microsoft.com/office/officeart/2005/8/layout/hierarchy1"/>
    <dgm:cxn modelId="{57A54B04-B5E9-4410-9AC3-FBAE452654D7}" type="presParOf" srcId="{992DED7D-EC19-41DA-9334-C0CD24B5FBF5}" destId="{994B9398-F442-45B4-A5B6-3C5C151862DF}" srcOrd="2" destOrd="0" presId="urn:microsoft.com/office/officeart/2005/8/layout/hierarchy1"/>
    <dgm:cxn modelId="{4DF90202-7DFF-4E3F-A76F-EC4139805ACB}" type="presParOf" srcId="{992DED7D-EC19-41DA-9334-C0CD24B5FBF5}" destId="{23BF57E3-CDB4-4AB4-9C52-C4C2C58BD21D}" srcOrd="3" destOrd="0" presId="urn:microsoft.com/office/officeart/2005/8/layout/hierarchy1"/>
    <dgm:cxn modelId="{D8B9DC63-1987-4046-B96C-7A2813FCCD05}" type="presParOf" srcId="{23BF57E3-CDB4-4AB4-9C52-C4C2C58BD21D}" destId="{311E7AB6-F7B7-486E-B705-E44715A5688B}" srcOrd="0" destOrd="0" presId="urn:microsoft.com/office/officeart/2005/8/layout/hierarchy1"/>
    <dgm:cxn modelId="{6D61B3BF-1E20-4A0C-94C4-7E635F1D112A}" type="presParOf" srcId="{311E7AB6-F7B7-486E-B705-E44715A5688B}" destId="{36E446E5-6305-434A-ACAF-397C7FC2C0FE}" srcOrd="0" destOrd="0" presId="urn:microsoft.com/office/officeart/2005/8/layout/hierarchy1"/>
    <dgm:cxn modelId="{BC3B8802-641E-4225-A092-41BBC8976915}" type="presParOf" srcId="{311E7AB6-F7B7-486E-B705-E44715A5688B}" destId="{5055885C-83A3-4B3E-B9DC-F4034CE05C74}" srcOrd="1" destOrd="0" presId="urn:microsoft.com/office/officeart/2005/8/layout/hierarchy1"/>
    <dgm:cxn modelId="{7FB8F2EB-BFB4-4B70-BEFC-C4080BC552AD}" type="presParOf" srcId="{23BF57E3-CDB4-4AB4-9C52-C4C2C58BD21D}" destId="{C8F0370A-9136-4E17-87D0-FD8AEB4557D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117F0E-8F53-4D01-A0AA-4A09C01D1D7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3E1978FC-1BB9-40BE-8628-9FDA2A770B7E}">
      <dgm:prSet phldrT="[Текст]"/>
      <dgm:spPr/>
      <dgm:t>
        <a:bodyPr/>
        <a:lstStyle/>
        <a:p>
          <a:r>
            <a:rPr lang="ru-RU" dirty="0" err="1"/>
            <a:t>Екологічні</a:t>
          </a:r>
          <a:r>
            <a:rPr lang="ru-RU" dirty="0"/>
            <a:t> </a:t>
          </a:r>
          <a:r>
            <a:rPr lang="ru-RU" dirty="0" err="1"/>
            <a:t>фактори</a:t>
          </a:r>
          <a:endParaRPr lang="ru-UA" dirty="0"/>
        </a:p>
      </dgm:t>
    </dgm:pt>
    <dgm:pt modelId="{FF4266A5-6A4D-4E01-9896-71E1E94312EF}" type="parTrans" cxnId="{BE11D238-0E72-4C1B-8508-114425B08C06}">
      <dgm:prSet/>
      <dgm:spPr/>
      <dgm:t>
        <a:bodyPr/>
        <a:lstStyle/>
        <a:p>
          <a:endParaRPr lang="ru-UA"/>
        </a:p>
      </dgm:t>
    </dgm:pt>
    <dgm:pt modelId="{E6EDEC26-93C1-4B1D-A377-C4EC880AA710}" type="sibTrans" cxnId="{BE11D238-0E72-4C1B-8508-114425B08C06}">
      <dgm:prSet/>
      <dgm:spPr/>
      <dgm:t>
        <a:bodyPr/>
        <a:lstStyle/>
        <a:p>
          <a:endParaRPr lang="ru-UA"/>
        </a:p>
      </dgm:t>
    </dgm:pt>
    <dgm:pt modelId="{95822D69-89F1-4717-A55D-555BBAA20B33}">
      <dgm:prSet phldrT="[Текст]"/>
      <dgm:spPr/>
      <dgm:t>
        <a:bodyPr/>
        <a:lstStyle/>
        <a:p>
          <a:r>
            <a:rPr lang="uk-UA" dirty="0"/>
            <a:t>природні</a:t>
          </a:r>
          <a:endParaRPr lang="ru-UA" dirty="0"/>
        </a:p>
      </dgm:t>
    </dgm:pt>
    <dgm:pt modelId="{59B9F58D-2119-44A2-A211-7949140DD1DC}" type="parTrans" cxnId="{6261F74B-3203-4587-BEC8-CFB9AEAEAE44}">
      <dgm:prSet/>
      <dgm:spPr/>
      <dgm:t>
        <a:bodyPr/>
        <a:lstStyle/>
        <a:p>
          <a:endParaRPr lang="ru-UA"/>
        </a:p>
      </dgm:t>
    </dgm:pt>
    <dgm:pt modelId="{E42E962C-6B12-4218-A8FE-91A620FB6BA3}" type="sibTrans" cxnId="{6261F74B-3203-4587-BEC8-CFB9AEAEAE44}">
      <dgm:prSet/>
      <dgm:spPr/>
      <dgm:t>
        <a:bodyPr/>
        <a:lstStyle/>
        <a:p>
          <a:endParaRPr lang="ru-UA"/>
        </a:p>
      </dgm:t>
    </dgm:pt>
    <dgm:pt modelId="{C6B7C4FC-51A1-4E80-A40D-468313EE945C}">
      <dgm:prSet phldrT="[Текст]"/>
      <dgm:spPr/>
      <dgm:t>
        <a:bodyPr/>
        <a:lstStyle/>
        <a:p>
          <a:r>
            <a:rPr lang="uk-UA" dirty="0"/>
            <a:t>антропогенні</a:t>
          </a:r>
          <a:endParaRPr lang="ru-UA" dirty="0"/>
        </a:p>
      </dgm:t>
    </dgm:pt>
    <dgm:pt modelId="{25A9C464-3D8C-43A8-8821-4FF20A1B98E7}" type="parTrans" cxnId="{DCF67F0E-35C4-46B9-BC57-7F9FB5046DD1}">
      <dgm:prSet/>
      <dgm:spPr/>
      <dgm:t>
        <a:bodyPr/>
        <a:lstStyle/>
        <a:p>
          <a:endParaRPr lang="ru-UA"/>
        </a:p>
      </dgm:t>
    </dgm:pt>
    <dgm:pt modelId="{BDE8C753-EE6D-4806-9853-1D98215776DD}" type="sibTrans" cxnId="{DCF67F0E-35C4-46B9-BC57-7F9FB5046DD1}">
      <dgm:prSet/>
      <dgm:spPr/>
      <dgm:t>
        <a:bodyPr/>
        <a:lstStyle/>
        <a:p>
          <a:endParaRPr lang="ru-UA"/>
        </a:p>
      </dgm:t>
    </dgm:pt>
    <dgm:pt modelId="{8AB9D574-3DBB-482A-B3B9-61B952DF707E}" type="pres">
      <dgm:prSet presAssocID="{47117F0E-8F53-4D01-A0AA-4A09C01D1D7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920CF0A-BDE7-4DC9-92A7-D56CC24B5548}" type="pres">
      <dgm:prSet presAssocID="{3E1978FC-1BB9-40BE-8628-9FDA2A770B7E}" presName="hierRoot1" presStyleCnt="0"/>
      <dgm:spPr/>
    </dgm:pt>
    <dgm:pt modelId="{D1E721AD-DE93-41FD-851B-6C9418D6F7A9}" type="pres">
      <dgm:prSet presAssocID="{3E1978FC-1BB9-40BE-8628-9FDA2A770B7E}" presName="composite" presStyleCnt="0"/>
      <dgm:spPr/>
    </dgm:pt>
    <dgm:pt modelId="{AB80B104-7D87-4613-A2BB-4AFAAB1E195B}" type="pres">
      <dgm:prSet presAssocID="{3E1978FC-1BB9-40BE-8628-9FDA2A770B7E}" presName="background" presStyleLbl="node0" presStyleIdx="0" presStyleCnt="1"/>
      <dgm:spPr/>
    </dgm:pt>
    <dgm:pt modelId="{CB79FABF-C1D4-43DA-8DB0-01C6E716590F}" type="pres">
      <dgm:prSet presAssocID="{3E1978FC-1BB9-40BE-8628-9FDA2A770B7E}" presName="text" presStyleLbl="fgAcc0" presStyleIdx="0" presStyleCnt="1">
        <dgm:presLayoutVars>
          <dgm:chPref val="3"/>
        </dgm:presLayoutVars>
      </dgm:prSet>
      <dgm:spPr/>
    </dgm:pt>
    <dgm:pt modelId="{9716755A-F17B-4DFD-AAC5-666CF6A39C6D}" type="pres">
      <dgm:prSet presAssocID="{3E1978FC-1BB9-40BE-8628-9FDA2A770B7E}" presName="hierChild2" presStyleCnt="0"/>
      <dgm:spPr/>
    </dgm:pt>
    <dgm:pt modelId="{E32BA240-4D21-453D-B4B0-A0954D01C8BC}" type="pres">
      <dgm:prSet presAssocID="{59B9F58D-2119-44A2-A211-7949140DD1DC}" presName="Name10" presStyleLbl="parChTrans1D2" presStyleIdx="0" presStyleCnt="2"/>
      <dgm:spPr/>
    </dgm:pt>
    <dgm:pt modelId="{730340BB-6845-43C8-A3A4-81531A73BD49}" type="pres">
      <dgm:prSet presAssocID="{95822D69-89F1-4717-A55D-555BBAA20B33}" presName="hierRoot2" presStyleCnt="0"/>
      <dgm:spPr/>
    </dgm:pt>
    <dgm:pt modelId="{A23689DB-3B42-41C1-82D4-C58CF7186F95}" type="pres">
      <dgm:prSet presAssocID="{95822D69-89F1-4717-A55D-555BBAA20B33}" presName="composite2" presStyleCnt="0"/>
      <dgm:spPr/>
    </dgm:pt>
    <dgm:pt modelId="{1CDC08B6-034B-484E-B4A1-5AF5717DAED5}" type="pres">
      <dgm:prSet presAssocID="{95822D69-89F1-4717-A55D-555BBAA20B33}" presName="background2" presStyleLbl="node2" presStyleIdx="0" presStyleCnt="2"/>
      <dgm:spPr/>
    </dgm:pt>
    <dgm:pt modelId="{B544FC80-1F25-4C39-82ED-35D4352772EC}" type="pres">
      <dgm:prSet presAssocID="{95822D69-89F1-4717-A55D-555BBAA20B33}" presName="text2" presStyleLbl="fgAcc2" presStyleIdx="0" presStyleCnt="2">
        <dgm:presLayoutVars>
          <dgm:chPref val="3"/>
        </dgm:presLayoutVars>
      </dgm:prSet>
      <dgm:spPr/>
    </dgm:pt>
    <dgm:pt modelId="{D8A30815-8ABE-4A01-92BD-13FECEAB06C1}" type="pres">
      <dgm:prSet presAssocID="{95822D69-89F1-4717-A55D-555BBAA20B33}" presName="hierChild3" presStyleCnt="0"/>
      <dgm:spPr/>
    </dgm:pt>
    <dgm:pt modelId="{ED4A3ED6-BC13-4DBD-AC08-AED264ACE28E}" type="pres">
      <dgm:prSet presAssocID="{25A9C464-3D8C-43A8-8821-4FF20A1B98E7}" presName="Name10" presStyleLbl="parChTrans1D2" presStyleIdx="1" presStyleCnt="2"/>
      <dgm:spPr/>
    </dgm:pt>
    <dgm:pt modelId="{AF99D37C-1037-4491-A7E9-82B1D6580796}" type="pres">
      <dgm:prSet presAssocID="{C6B7C4FC-51A1-4E80-A40D-468313EE945C}" presName="hierRoot2" presStyleCnt="0"/>
      <dgm:spPr/>
    </dgm:pt>
    <dgm:pt modelId="{51077AD3-4722-42DB-B406-96BC16CCB991}" type="pres">
      <dgm:prSet presAssocID="{C6B7C4FC-51A1-4E80-A40D-468313EE945C}" presName="composite2" presStyleCnt="0"/>
      <dgm:spPr/>
    </dgm:pt>
    <dgm:pt modelId="{84DF9FE5-9C88-4D71-8B52-7E2D145EA984}" type="pres">
      <dgm:prSet presAssocID="{C6B7C4FC-51A1-4E80-A40D-468313EE945C}" presName="background2" presStyleLbl="node2" presStyleIdx="1" presStyleCnt="2"/>
      <dgm:spPr/>
    </dgm:pt>
    <dgm:pt modelId="{234729BD-9A9A-4B7C-93DE-E8C73553F6C4}" type="pres">
      <dgm:prSet presAssocID="{C6B7C4FC-51A1-4E80-A40D-468313EE945C}" presName="text2" presStyleLbl="fgAcc2" presStyleIdx="1" presStyleCnt="2" custLinFactNeighborX="-2117" custLinFactNeighborY="-12038">
        <dgm:presLayoutVars>
          <dgm:chPref val="3"/>
        </dgm:presLayoutVars>
      </dgm:prSet>
      <dgm:spPr/>
    </dgm:pt>
    <dgm:pt modelId="{992DED7D-EC19-41DA-9334-C0CD24B5FBF5}" type="pres">
      <dgm:prSet presAssocID="{C6B7C4FC-51A1-4E80-A40D-468313EE945C}" presName="hierChild3" presStyleCnt="0"/>
      <dgm:spPr/>
    </dgm:pt>
  </dgm:ptLst>
  <dgm:cxnLst>
    <dgm:cxn modelId="{DCF67F0E-35C4-46B9-BC57-7F9FB5046DD1}" srcId="{3E1978FC-1BB9-40BE-8628-9FDA2A770B7E}" destId="{C6B7C4FC-51A1-4E80-A40D-468313EE945C}" srcOrd="1" destOrd="0" parTransId="{25A9C464-3D8C-43A8-8821-4FF20A1B98E7}" sibTransId="{BDE8C753-EE6D-4806-9853-1D98215776DD}"/>
    <dgm:cxn modelId="{DCE2711D-2E26-4CFF-A44C-1D8CB477534F}" type="presOf" srcId="{25A9C464-3D8C-43A8-8821-4FF20A1B98E7}" destId="{ED4A3ED6-BC13-4DBD-AC08-AED264ACE28E}" srcOrd="0" destOrd="0" presId="urn:microsoft.com/office/officeart/2005/8/layout/hierarchy1"/>
    <dgm:cxn modelId="{7938221E-F406-4028-9549-56E56882E431}" type="presOf" srcId="{59B9F58D-2119-44A2-A211-7949140DD1DC}" destId="{E32BA240-4D21-453D-B4B0-A0954D01C8BC}" srcOrd="0" destOrd="0" presId="urn:microsoft.com/office/officeart/2005/8/layout/hierarchy1"/>
    <dgm:cxn modelId="{BE11D238-0E72-4C1B-8508-114425B08C06}" srcId="{47117F0E-8F53-4D01-A0AA-4A09C01D1D75}" destId="{3E1978FC-1BB9-40BE-8628-9FDA2A770B7E}" srcOrd="0" destOrd="0" parTransId="{FF4266A5-6A4D-4E01-9896-71E1E94312EF}" sibTransId="{E6EDEC26-93C1-4B1D-A377-C4EC880AA710}"/>
    <dgm:cxn modelId="{10ABC061-D31F-4FE8-9229-994AE7AEF004}" type="presOf" srcId="{3E1978FC-1BB9-40BE-8628-9FDA2A770B7E}" destId="{CB79FABF-C1D4-43DA-8DB0-01C6E716590F}" srcOrd="0" destOrd="0" presId="urn:microsoft.com/office/officeart/2005/8/layout/hierarchy1"/>
    <dgm:cxn modelId="{6261F74B-3203-4587-BEC8-CFB9AEAEAE44}" srcId="{3E1978FC-1BB9-40BE-8628-9FDA2A770B7E}" destId="{95822D69-89F1-4717-A55D-555BBAA20B33}" srcOrd="0" destOrd="0" parTransId="{59B9F58D-2119-44A2-A211-7949140DD1DC}" sibTransId="{E42E962C-6B12-4218-A8FE-91A620FB6BA3}"/>
    <dgm:cxn modelId="{C9A32A51-75C5-4AE4-9672-16B51E4DB419}" type="presOf" srcId="{47117F0E-8F53-4D01-A0AA-4A09C01D1D75}" destId="{8AB9D574-3DBB-482A-B3B9-61B952DF707E}" srcOrd="0" destOrd="0" presId="urn:microsoft.com/office/officeart/2005/8/layout/hierarchy1"/>
    <dgm:cxn modelId="{72FFBE92-8BA3-4A59-B03C-D7F8AE4493AD}" type="presOf" srcId="{95822D69-89F1-4717-A55D-555BBAA20B33}" destId="{B544FC80-1F25-4C39-82ED-35D4352772EC}" srcOrd="0" destOrd="0" presId="urn:microsoft.com/office/officeart/2005/8/layout/hierarchy1"/>
    <dgm:cxn modelId="{8BF250E5-74A7-468F-95F9-A881EC7DAB57}" type="presOf" srcId="{C6B7C4FC-51A1-4E80-A40D-468313EE945C}" destId="{234729BD-9A9A-4B7C-93DE-E8C73553F6C4}" srcOrd="0" destOrd="0" presId="urn:microsoft.com/office/officeart/2005/8/layout/hierarchy1"/>
    <dgm:cxn modelId="{C76FB02C-A98B-4B50-ACB2-62692F798FC0}" type="presParOf" srcId="{8AB9D574-3DBB-482A-B3B9-61B952DF707E}" destId="{6920CF0A-BDE7-4DC9-92A7-D56CC24B5548}" srcOrd="0" destOrd="0" presId="urn:microsoft.com/office/officeart/2005/8/layout/hierarchy1"/>
    <dgm:cxn modelId="{F90B502F-FC78-458C-B58D-2E01B0F001F0}" type="presParOf" srcId="{6920CF0A-BDE7-4DC9-92A7-D56CC24B5548}" destId="{D1E721AD-DE93-41FD-851B-6C9418D6F7A9}" srcOrd="0" destOrd="0" presId="urn:microsoft.com/office/officeart/2005/8/layout/hierarchy1"/>
    <dgm:cxn modelId="{F6FAAC8F-0B97-4B51-9FB2-224A3D267507}" type="presParOf" srcId="{D1E721AD-DE93-41FD-851B-6C9418D6F7A9}" destId="{AB80B104-7D87-4613-A2BB-4AFAAB1E195B}" srcOrd="0" destOrd="0" presId="urn:microsoft.com/office/officeart/2005/8/layout/hierarchy1"/>
    <dgm:cxn modelId="{6B448204-4F4A-4226-AEFB-9796777EFE38}" type="presParOf" srcId="{D1E721AD-DE93-41FD-851B-6C9418D6F7A9}" destId="{CB79FABF-C1D4-43DA-8DB0-01C6E716590F}" srcOrd="1" destOrd="0" presId="urn:microsoft.com/office/officeart/2005/8/layout/hierarchy1"/>
    <dgm:cxn modelId="{36F7AF1D-50F0-4AAD-A6C1-E31CF8681564}" type="presParOf" srcId="{6920CF0A-BDE7-4DC9-92A7-D56CC24B5548}" destId="{9716755A-F17B-4DFD-AAC5-666CF6A39C6D}" srcOrd="1" destOrd="0" presId="urn:microsoft.com/office/officeart/2005/8/layout/hierarchy1"/>
    <dgm:cxn modelId="{9627630E-B079-4851-80BA-1C507D52CC3D}" type="presParOf" srcId="{9716755A-F17B-4DFD-AAC5-666CF6A39C6D}" destId="{E32BA240-4D21-453D-B4B0-A0954D01C8BC}" srcOrd="0" destOrd="0" presId="urn:microsoft.com/office/officeart/2005/8/layout/hierarchy1"/>
    <dgm:cxn modelId="{B2F67F90-0BC7-40D9-917F-CAC26DD6BCE5}" type="presParOf" srcId="{9716755A-F17B-4DFD-AAC5-666CF6A39C6D}" destId="{730340BB-6845-43C8-A3A4-81531A73BD49}" srcOrd="1" destOrd="0" presId="urn:microsoft.com/office/officeart/2005/8/layout/hierarchy1"/>
    <dgm:cxn modelId="{F202405B-0C7A-4544-BCF6-29B6BC4A5F17}" type="presParOf" srcId="{730340BB-6845-43C8-A3A4-81531A73BD49}" destId="{A23689DB-3B42-41C1-82D4-C58CF7186F95}" srcOrd="0" destOrd="0" presId="urn:microsoft.com/office/officeart/2005/8/layout/hierarchy1"/>
    <dgm:cxn modelId="{6275A53B-6AA9-40D1-8607-3FC4471E0476}" type="presParOf" srcId="{A23689DB-3B42-41C1-82D4-C58CF7186F95}" destId="{1CDC08B6-034B-484E-B4A1-5AF5717DAED5}" srcOrd="0" destOrd="0" presId="urn:microsoft.com/office/officeart/2005/8/layout/hierarchy1"/>
    <dgm:cxn modelId="{9203E58C-1181-4155-B9C3-C378B3E42306}" type="presParOf" srcId="{A23689DB-3B42-41C1-82D4-C58CF7186F95}" destId="{B544FC80-1F25-4C39-82ED-35D4352772EC}" srcOrd="1" destOrd="0" presId="urn:microsoft.com/office/officeart/2005/8/layout/hierarchy1"/>
    <dgm:cxn modelId="{3F09402F-7CA1-42C6-8195-075D6DC80CD7}" type="presParOf" srcId="{730340BB-6845-43C8-A3A4-81531A73BD49}" destId="{D8A30815-8ABE-4A01-92BD-13FECEAB06C1}" srcOrd="1" destOrd="0" presId="urn:microsoft.com/office/officeart/2005/8/layout/hierarchy1"/>
    <dgm:cxn modelId="{DA148984-8CB2-4E36-9681-6A2C9C95408F}" type="presParOf" srcId="{9716755A-F17B-4DFD-AAC5-666CF6A39C6D}" destId="{ED4A3ED6-BC13-4DBD-AC08-AED264ACE28E}" srcOrd="2" destOrd="0" presId="urn:microsoft.com/office/officeart/2005/8/layout/hierarchy1"/>
    <dgm:cxn modelId="{61908E2B-DADA-4B1D-B33B-38A7FFB2E5B8}" type="presParOf" srcId="{9716755A-F17B-4DFD-AAC5-666CF6A39C6D}" destId="{AF99D37C-1037-4491-A7E9-82B1D6580796}" srcOrd="3" destOrd="0" presId="urn:microsoft.com/office/officeart/2005/8/layout/hierarchy1"/>
    <dgm:cxn modelId="{AF5530D3-C093-4749-BBB9-DD330138A270}" type="presParOf" srcId="{AF99D37C-1037-4491-A7E9-82B1D6580796}" destId="{51077AD3-4722-42DB-B406-96BC16CCB991}" srcOrd="0" destOrd="0" presId="urn:microsoft.com/office/officeart/2005/8/layout/hierarchy1"/>
    <dgm:cxn modelId="{478483E0-F640-4B86-8681-DBC5032BEF5A}" type="presParOf" srcId="{51077AD3-4722-42DB-B406-96BC16CCB991}" destId="{84DF9FE5-9C88-4D71-8B52-7E2D145EA984}" srcOrd="0" destOrd="0" presId="urn:microsoft.com/office/officeart/2005/8/layout/hierarchy1"/>
    <dgm:cxn modelId="{6559A147-E019-4B74-9BF1-8A150E4BB54E}" type="presParOf" srcId="{51077AD3-4722-42DB-B406-96BC16CCB991}" destId="{234729BD-9A9A-4B7C-93DE-E8C73553F6C4}" srcOrd="1" destOrd="0" presId="urn:microsoft.com/office/officeart/2005/8/layout/hierarchy1"/>
    <dgm:cxn modelId="{1B23FA7E-4AAF-4594-9D88-7E579791ADD6}" type="presParOf" srcId="{AF99D37C-1037-4491-A7E9-82B1D6580796}" destId="{992DED7D-EC19-41DA-9334-C0CD24B5FBF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117F0E-8F53-4D01-A0AA-4A09C01D1D7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3E1978FC-1BB9-40BE-8628-9FDA2A770B7E}">
      <dgm:prSet phldrT="[Текст]"/>
      <dgm:spPr/>
      <dgm:t>
        <a:bodyPr/>
        <a:lstStyle/>
        <a:p>
          <a:r>
            <a:rPr lang="ru-RU" dirty="0" err="1"/>
            <a:t>Екологічні</a:t>
          </a:r>
          <a:r>
            <a:rPr lang="ru-RU" dirty="0"/>
            <a:t> </a:t>
          </a:r>
          <a:r>
            <a:rPr lang="ru-RU" dirty="0" err="1"/>
            <a:t>фактори</a:t>
          </a:r>
          <a:endParaRPr lang="ru-UA" dirty="0"/>
        </a:p>
      </dgm:t>
    </dgm:pt>
    <dgm:pt modelId="{FF4266A5-6A4D-4E01-9896-71E1E94312EF}" type="parTrans" cxnId="{BE11D238-0E72-4C1B-8508-114425B08C06}">
      <dgm:prSet/>
      <dgm:spPr/>
      <dgm:t>
        <a:bodyPr/>
        <a:lstStyle/>
        <a:p>
          <a:endParaRPr lang="ru-UA"/>
        </a:p>
      </dgm:t>
    </dgm:pt>
    <dgm:pt modelId="{E6EDEC26-93C1-4B1D-A377-C4EC880AA710}" type="sibTrans" cxnId="{BE11D238-0E72-4C1B-8508-114425B08C06}">
      <dgm:prSet/>
      <dgm:spPr/>
      <dgm:t>
        <a:bodyPr/>
        <a:lstStyle/>
        <a:p>
          <a:endParaRPr lang="ru-UA"/>
        </a:p>
      </dgm:t>
    </dgm:pt>
    <dgm:pt modelId="{95822D69-89F1-4717-A55D-555BBAA20B33}">
      <dgm:prSet phldrT="[Текст]"/>
      <dgm:spPr/>
      <dgm:t>
        <a:bodyPr/>
        <a:lstStyle/>
        <a:p>
          <a:r>
            <a:rPr lang="uk-UA" dirty="0"/>
            <a:t>провідні</a:t>
          </a:r>
          <a:endParaRPr lang="ru-UA" dirty="0"/>
        </a:p>
      </dgm:t>
    </dgm:pt>
    <dgm:pt modelId="{59B9F58D-2119-44A2-A211-7949140DD1DC}" type="parTrans" cxnId="{6261F74B-3203-4587-BEC8-CFB9AEAEAE44}">
      <dgm:prSet/>
      <dgm:spPr/>
      <dgm:t>
        <a:bodyPr/>
        <a:lstStyle/>
        <a:p>
          <a:endParaRPr lang="ru-UA"/>
        </a:p>
      </dgm:t>
    </dgm:pt>
    <dgm:pt modelId="{E42E962C-6B12-4218-A8FE-91A620FB6BA3}" type="sibTrans" cxnId="{6261F74B-3203-4587-BEC8-CFB9AEAEAE44}">
      <dgm:prSet/>
      <dgm:spPr/>
      <dgm:t>
        <a:bodyPr/>
        <a:lstStyle/>
        <a:p>
          <a:endParaRPr lang="ru-UA"/>
        </a:p>
      </dgm:t>
    </dgm:pt>
    <dgm:pt modelId="{C6B7C4FC-51A1-4E80-A40D-468313EE945C}">
      <dgm:prSet phldrT="[Текст]"/>
      <dgm:spPr/>
      <dgm:t>
        <a:bodyPr/>
        <a:lstStyle/>
        <a:p>
          <a:r>
            <a:rPr lang="uk-UA" dirty="0"/>
            <a:t>другорядні</a:t>
          </a:r>
          <a:endParaRPr lang="ru-UA" dirty="0"/>
        </a:p>
      </dgm:t>
    </dgm:pt>
    <dgm:pt modelId="{25A9C464-3D8C-43A8-8821-4FF20A1B98E7}" type="parTrans" cxnId="{DCF67F0E-35C4-46B9-BC57-7F9FB5046DD1}">
      <dgm:prSet/>
      <dgm:spPr/>
      <dgm:t>
        <a:bodyPr/>
        <a:lstStyle/>
        <a:p>
          <a:endParaRPr lang="ru-UA"/>
        </a:p>
      </dgm:t>
    </dgm:pt>
    <dgm:pt modelId="{BDE8C753-EE6D-4806-9853-1D98215776DD}" type="sibTrans" cxnId="{DCF67F0E-35C4-46B9-BC57-7F9FB5046DD1}">
      <dgm:prSet/>
      <dgm:spPr/>
      <dgm:t>
        <a:bodyPr/>
        <a:lstStyle/>
        <a:p>
          <a:endParaRPr lang="ru-UA"/>
        </a:p>
      </dgm:t>
    </dgm:pt>
    <dgm:pt modelId="{8AB9D574-3DBB-482A-B3B9-61B952DF707E}" type="pres">
      <dgm:prSet presAssocID="{47117F0E-8F53-4D01-A0AA-4A09C01D1D7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920CF0A-BDE7-4DC9-92A7-D56CC24B5548}" type="pres">
      <dgm:prSet presAssocID="{3E1978FC-1BB9-40BE-8628-9FDA2A770B7E}" presName="hierRoot1" presStyleCnt="0"/>
      <dgm:spPr/>
    </dgm:pt>
    <dgm:pt modelId="{D1E721AD-DE93-41FD-851B-6C9418D6F7A9}" type="pres">
      <dgm:prSet presAssocID="{3E1978FC-1BB9-40BE-8628-9FDA2A770B7E}" presName="composite" presStyleCnt="0"/>
      <dgm:spPr/>
    </dgm:pt>
    <dgm:pt modelId="{AB80B104-7D87-4613-A2BB-4AFAAB1E195B}" type="pres">
      <dgm:prSet presAssocID="{3E1978FC-1BB9-40BE-8628-9FDA2A770B7E}" presName="background" presStyleLbl="node0" presStyleIdx="0" presStyleCnt="1"/>
      <dgm:spPr/>
    </dgm:pt>
    <dgm:pt modelId="{CB79FABF-C1D4-43DA-8DB0-01C6E716590F}" type="pres">
      <dgm:prSet presAssocID="{3E1978FC-1BB9-40BE-8628-9FDA2A770B7E}" presName="text" presStyleLbl="fgAcc0" presStyleIdx="0" presStyleCnt="1" custLinFactNeighborX="-8188" custLinFactNeighborY="1433">
        <dgm:presLayoutVars>
          <dgm:chPref val="3"/>
        </dgm:presLayoutVars>
      </dgm:prSet>
      <dgm:spPr/>
    </dgm:pt>
    <dgm:pt modelId="{9716755A-F17B-4DFD-AAC5-666CF6A39C6D}" type="pres">
      <dgm:prSet presAssocID="{3E1978FC-1BB9-40BE-8628-9FDA2A770B7E}" presName="hierChild2" presStyleCnt="0"/>
      <dgm:spPr/>
    </dgm:pt>
    <dgm:pt modelId="{E32BA240-4D21-453D-B4B0-A0954D01C8BC}" type="pres">
      <dgm:prSet presAssocID="{59B9F58D-2119-44A2-A211-7949140DD1DC}" presName="Name10" presStyleLbl="parChTrans1D2" presStyleIdx="0" presStyleCnt="2"/>
      <dgm:spPr/>
    </dgm:pt>
    <dgm:pt modelId="{730340BB-6845-43C8-A3A4-81531A73BD49}" type="pres">
      <dgm:prSet presAssocID="{95822D69-89F1-4717-A55D-555BBAA20B33}" presName="hierRoot2" presStyleCnt="0"/>
      <dgm:spPr/>
    </dgm:pt>
    <dgm:pt modelId="{A23689DB-3B42-41C1-82D4-C58CF7186F95}" type="pres">
      <dgm:prSet presAssocID="{95822D69-89F1-4717-A55D-555BBAA20B33}" presName="composite2" presStyleCnt="0"/>
      <dgm:spPr/>
    </dgm:pt>
    <dgm:pt modelId="{1CDC08B6-034B-484E-B4A1-5AF5717DAED5}" type="pres">
      <dgm:prSet presAssocID="{95822D69-89F1-4717-A55D-555BBAA20B33}" presName="background2" presStyleLbl="node2" presStyleIdx="0" presStyleCnt="2"/>
      <dgm:spPr/>
    </dgm:pt>
    <dgm:pt modelId="{B544FC80-1F25-4C39-82ED-35D4352772EC}" type="pres">
      <dgm:prSet presAssocID="{95822D69-89F1-4717-A55D-555BBAA20B33}" presName="text2" presStyleLbl="fgAcc2" presStyleIdx="0" presStyleCnt="2">
        <dgm:presLayoutVars>
          <dgm:chPref val="3"/>
        </dgm:presLayoutVars>
      </dgm:prSet>
      <dgm:spPr/>
    </dgm:pt>
    <dgm:pt modelId="{D8A30815-8ABE-4A01-92BD-13FECEAB06C1}" type="pres">
      <dgm:prSet presAssocID="{95822D69-89F1-4717-A55D-555BBAA20B33}" presName="hierChild3" presStyleCnt="0"/>
      <dgm:spPr/>
    </dgm:pt>
    <dgm:pt modelId="{ED4A3ED6-BC13-4DBD-AC08-AED264ACE28E}" type="pres">
      <dgm:prSet presAssocID="{25A9C464-3D8C-43A8-8821-4FF20A1B98E7}" presName="Name10" presStyleLbl="parChTrans1D2" presStyleIdx="1" presStyleCnt="2"/>
      <dgm:spPr/>
    </dgm:pt>
    <dgm:pt modelId="{AF99D37C-1037-4491-A7E9-82B1D6580796}" type="pres">
      <dgm:prSet presAssocID="{C6B7C4FC-51A1-4E80-A40D-468313EE945C}" presName="hierRoot2" presStyleCnt="0"/>
      <dgm:spPr/>
    </dgm:pt>
    <dgm:pt modelId="{51077AD3-4722-42DB-B406-96BC16CCB991}" type="pres">
      <dgm:prSet presAssocID="{C6B7C4FC-51A1-4E80-A40D-468313EE945C}" presName="composite2" presStyleCnt="0"/>
      <dgm:spPr/>
    </dgm:pt>
    <dgm:pt modelId="{84DF9FE5-9C88-4D71-8B52-7E2D145EA984}" type="pres">
      <dgm:prSet presAssocID="{C6B7C4FC-51A1-4E80-A40D-468313EE945C}" presName="background2" presStyleLbl="node2" presStyleIdx="1" presStyleCnt="2"/>
      <dgm:spPr/>
    </dgm:pt>
    <dgm:pt modelId="{234729BD-9A9A-4B7C-93DE-E8C73553F6C4}" type="pres">
      <dgm:prSet presAssocID="{C6B7C4FC-51A1-4E80-A40D-468313EE945C}" presName="text2" presStyleLbl="fgAcc2" presStyleIdx="1" presStyleCnt="2" custLinFactNeighborX="-2117" custLinFactNeighborY="-12038">
        <dgm:presLayoutVars>
          <dgm:chPref val="3"/>
        </dgm:presLayoutVars>
      </dgm:prSet>
      <dgm:spPr/>
    </dgm:pt>
    <dgm:pt modelId="{992DED7D-EC19-41DA-9334-C0CD24B5FBF5}" type="pres">
      <dgm:prSet presAssocID="{C6B7C4FC-51A1-4E80-A40D-468313EE945C}" presName="hierChild3" presStyleCnt="0"/>
      <dgm:spPr/>
    </dgm:pt>
  </dgm:ptLst>
  <dgm:cxnLst>
    <dgm:cxn modelId="{DCF67F0E-35C4-46B9-BC57-7F9FB5046DD1}" srcId="{3E1978FC-1BB9-40BE-8628-9FDA2A770B7E}" destId="{C6B7C4FC-51A1-4E80-A40D-468313EE945C}" srcOrd="1" destOrd="0" parTransId="{25A9C464-3D8C-43A8-8821-4FF20A1B98E7}" sibTransId="{BDE8C753-EE6D-4806-9853-1D98215776DD}"/>
    <dgm:cxn modelId="{DCE2711D-2E26-4CFF-A44C-1D8CB477534F}" type="presOf" srcId="{25A9C464-3D8C-43A8-8821-4FF20A1B98E7}" destId="{ED4A3ED6-BC13-4DBD-AC08-AED264ACE28E}" srcOrd="0" destOrd="0" presId="urn:microsoft.com/office/officeart/2005/8/layout/hierarchy1"/>
    <dgm:cxn modelId="{7938221E-F406-4028-9549-56E56882E431}" type="presOf" srcId="{59B9F58D-2119-44A2-A211-7949140DD1DC}" destId="{E32BA240-4D21-453D-B4B0-A0954D01C8BC}" srcOrd="0" destOrd="0" presId="urn:microsoft.com/office/officeart/2005/8/layout/hierarchy1"/>
    <dgm:cxn modelId="{BE11D238-0E72-4C1B-8508-114425B08C06}" srcId="{47117F0E-8F53-4D01-A0AA-4A09C01D1D75}" destId="{3E1978FC-1BB9-40BE-8628-9FDA2A770B7E}" srcOrd="0" destOrd="0" parTransId="{FF4266A5-6A4D-4E01-9896-71E1E94312EF}" sibTransId="{E6EDEC26-93C1-4B1D-A377-C4EC880AA710}"/>
    <dgm:cxn modelId="{10ABC061-D31F-4FE8-9229-994AE7AEF004}" type="presOf" srcId="{3E1978FC-1BB9-40BE-8628-9FDA2A770B7E}" destId="{CB79FABF-C1D4-43DA-8DB0-01C6E716590F}" srcOrd="0" destOrd="0" presId="urn:microsoft.com/office/officeart/2005/8/layout/hierarchy1"/>
    <dgm:cxn modelId="{6261F74B-3203-4587-BEC8-CFB9AEAEAE44}" srcId="{3E1978FC-1BB9-40BE-8628-9FDA2A770B7E}" destId="{95822D69-89F1-4717-A55D-555BBAA20B33}" srcOrd="0" destOrd="0" parTransId="{59B9F58D-2119-44A2-A211-7949140DD1DC}" sibTransId="{E42E962C-6B12-4218-A8FE-91A620FB6BA3}"/>
    <dgm:cxn modelId="{C9A32A51-75C5-4AE4-9672-16B51E4DB419}" type="presOf" srcId="{47117F0E-8F53-4D01-A0AA-4A09C01D1D75}" destId="{8AB9D574-3DBB-482A-B3B9-61B952DF707E}" srcOrd="0" destOrd="0" presId="urn:microsoft.com/office/officeart/2005/8/layout/hierarchy1"/>
    <dgm:cxn modelId="{72FFBE92-8BA3-4A59-B03C-D7F8AE4493AD}" type="presOf" srcId="{95822D69-89F1-4717-A55D-555BBAA20B33}" destId="{B544FC80-1F25-4C39-82ED-35D4352772EC}" srcOrd="0" destOrd="0" presId="urn:microsoft.com/office/officeart/2005/8/layout/hierarchy1"/>
    <dgm:cxn modelId="{8BF250E5-74A7-468F-95F9-A881EC7DAB57}" type="presOf" srcId="{C6B7C4FC-51A1-4E80-A40D-468313EE945C}" destId="{234729BD-9A9A-4B7C-93DE-E8C73553F6C4}" srcOrd="0" destOrd="0" presId="urn:microsoft.com/office/officeart/2005/8/layout/hierarchy1"/>
    <dgm:cxn modelId="{C76FB02C-A98B-4B50-ACB2-62692F798FC0}" type="presParOf" srcId="{8AB9D574-3DBB-482A-B3B9-61B952DF707E}" destId="{6920CF0A-BDE7-4DC9-92A7-D56CC24B5548}" srcOrd="0" destOrd="0" presId="urn:microsoft.com/office/officeart/2005/8/layout/hierarchy1"/>
    <dgm:cxn modelId="{F90B502F-FC78-458C-B58D-2E01B0F001F0}" type="presParOf" srcId="{6920CF0A-BDE7-4DC9-92A7-D56CC24B5548}" destId="{D1E721AD-DE93-41FD-851B-6C9418D6F7A9}" srcOrd="0" destOrd="0" presId="urn:microsoft.com/office/officeart/2005/8/layout/hierarchy1"/>
    <dgm:cxn modelId="{F6FAAC8F-0B97-4B51-9FB2-224A3D267507}" type="presParOf" srcId="{D1E721AD-DE93-41FD-851B-6C9418D6F7A9}" destId="{AB80B104-7D87-4613-A2BB-4AFAAB1E195B}" srcOrd="0" destOrd="0" presId="urn:microsoft.com/office/officeart/2005/8/layout/hierarchy1"/>
    <dgm:cxn modelId="{6B448204-4F4A-4226-AEFB-9796777EFE38}" type="presParOf" srcId="{D1E721AD-DE93-41FD-851B-6C9418D6F7A9}" destId="{CB79FABF-C1D4-43DA-8DB0-01C6E716590F}" srcOrd="1" destOrd="0" presId="urn:microsoft.com/office/officeart/2005/8/layout/hierarchy1"/>
    <dgm:cxn modelId="{36F7AF1D-50F0-4AAD-A6C1-E31CF8681564}" type="presParOf" srcId="{6920CF0A-BDE7-4DC9-92A7-D56CC24B5548}" destId="{9716755A-F17B-4DFD-AAC5-666CF6A39C6D}" srcOrd="1" destOrd="0" presId="urn:microsoft.com/office/officeart/2005/8/layout/hierarchy1"/>
    <dgm:cxn modelId="{9627630E-B079-4851-80BA-1C507D52CC3D}" type="presParOf" srcId="{9716755A-F17B-4DFD-AAC5-666CF6A39C6D}" destId="{E32BA240-4D21-453D-B4B0-A0954D01C8BC}" srcOrd="0" destOrd="0" presId="urn:microsoft.com/office/officeart/2005/8/layout/hierarchy1"/>
    <dgm:cxn modelId="{B2F67F90-0BC7-40D9-917F-CAC26DD6BCE5}" type="presParOf" srcId="{9716755A-F17B-4DFD-AAC5-666CF6A39C6D}" destId="{730340BB-6845-43C8-A3A4-81531A73BD49}" srcOrd="1" destOrd="0" presId="urn:microsoft.com/office/officeart/2005/8/layout/hierarchy1"/>
    <dgm:cxn modelId="{F202405B-0C7A-4544-BCF6-29B6BC4A5F17}" type="presParOf" srcId="{730340BB-6845-43C8-A3A4-81531A73BD49}" destId="{A23689DB-3B42-41C1-82D4-C58CF7186F95}" srcOrd="0" destOrd="0" presId="urn:microsoft.com/office/officeart/2005/8/layout/hierarchy1"/>
    <dgm:cxn modelId="{6275A53B-6AA9-40D1-8607-3FC4471E0476}" type="presParOf" srcId="{A23689DB-3B42-41C1-82D4-C58CF7186F95}" destId="{1CDC08B6-034B-484E-B4A1-5AF5717DAED5}" srcOrd="0" destOrd="0" presId="urn:microsoft.com/office/officeart/2005/8/layout/hierarchy1"/>
    <dgm:cxn modelId="{9203E58C-1181-4155-B9C3-C378B3E42306}" type="presParOf" srcId="{A23689DB-3B42-41C1-82D4-C58CF7186F95}" destId="{B544FC80-1F25-4C39-82ED-35D4352772EC}" srcOrd="1" destOrd="0" presId="urn:microsoft.com/office/officeart/2005/8/layout/hierarchy1"/>
    <dgm:cxn modelId="{3F09402F-7CA1-42C6-8195-075D6DC80CD7}" type="presParOf" srcId="{730340BB-6845-43C8-A3A4-81531A73BD49}" destId="{D8A30815-8ABE-4A01-92BD-13FECEAB06C1}" srcOrd="1" destOrd="0" presId="urn:microsoft.com/office/officeart/2005/8/layout/hierarchy1"/>
    <dgm:cxn modelId="{DA148984-8CB2-4E36-9681-6A2C9C95408F}" type="presParOf" srcId="{9716755A-F17B-4DFD-AAC5-666CF6A39C6D}" destId="{ED4A3ED6-BC13-4DBD-AC08-AED264ACE28E}" srcOrd="2" destOrd="0" presId="urn:microsoft.com/office/officeart/2005/8/layout/hierarchy1"/>
    <dgm:cxn modelId="{61908E2B-DADA-4B1D-B33B-38A7FFB2E5B8}" type="presParOf" srcId="{9716755A-F17B-4DFD-AAC5-666CF6A39C6D}" destId="{AF99D37C-1037-4491-A7E9-82B1D6580796}" srcOrd="3" destOrd="0" presId="urn:microsoft.com/office/officeart/2005/8/layout/hierarchy1"/>
    <dgm:cxn modelId="{AF5530D3-C093-4749-BBB9-DD330138A270}" type="presParOf" srcId="{AF99D37C-1037-4491-A7E9-82B1D6580796}" destId="{51077AD3-4722-42DB-B406-96BC16CCB991}" srcOrd="0" destOrd="0" presId="urn:microsoft.com/office/officeart/2005/8/layout/hierarchy1"/>
    <dgm:cxn modelId="{478483E0-F640-4B86-8681-DBC5032BEF5A}" type="presParOf" srcId="{51077AD3-4722-42DB-B406-96BC16CCB991}" destId="{84DF9FE5-9C88-4D71-8B52-7E2D145EA984}" srcOrd="0" destOrd="0" presId="urn:microsoft.com/office/officeart/2005/8/layout/hierarchy1"/>
    <dgm:cxn modelId="{6559A147-E019-4B74-9BF1-8A150E4BB54E}" type="presParOf" srcId="{51077AD3-4722-42DB-B406-96BC16CCB991}" destId="{234729BD-9A9A-4B7C-93DE-E8C73553F6C4}" srcOrd="1" destOrd="0" presId="urn:microsoft.com/office/officeart/2005/8/layout/hierarchy1"/>
    <dgm:cxn modelId="{1B23FA7E-4AAF-4594-9D88-7E579791ADD6}" type="presParOf" srcId="{AF99D37C-1037-4491-A7E9-82B1D6580796}" destId="{992DED7D-EC19-41DA-9334-C0CD24B5FBF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117F0E-8F53-4D01-A0AA-4A09C01D1D7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3E1978FC-1BB9-40BE-8628-9FDA2A770B7E}">
      <dgm:prSet phldrT="[Текст]"/>
      <dgm:spPr/>
      <dgm:t>
        <a:bodyPr/>
        <a:lstStyle/>
        <a:p>
          <a:r>
            <a:rPr lang="ru-RU" dirty="0" err="1"/>
            <a:t>Екологічні</a:t>
          </a:r>
          <a:r>
            <a:rPr lang="ru-RU" dirty="0"/>
            <a:t> </a:t>
          </a:r>
          <a:r>
            <a:rPr lang="ru-RU" dirty="0" err="1"/>
            <a:t>фактори</a:t>
          </a:r>
          <a:r>
            <a:rPr lang="ru-RU" dirty="0"/>
            <a:t> ( по каналах </a:t>
          </a:r>
          <a:r>
            <a:rPr lang="ru-RU" dirty="0" err="1"/>
            <a:t>впливу</a:t>
          </a:r>
          <a:r>
            <a:rPr lang="ru-RU" dirty="0"/>
            <a:t>)</a:t>
          </a:r>
          <a:endParaRPr lang="ru-UA" dirty="0"/>
        </a:p>
      </dgm:t>
    </dgm:pt>
    <dgm:pt modelId="{FF4266A5-6A4D-4E01-9896-71E1E94312EF}" type="parTrans" cxnId="{BE11D238-0E72-4C1B-8508-114425B08C06}">
      <dgm:prSet/>
      <dgm:spPr/>
      <dgm:t>
        <a:bodyPr/>
        <a:lstStyle/>
        <a:p>
          <a:endParaRPr lang="ru-UA"/>
        </a:p>
      </dgm:t>
    </dgm:pt>
    <dgm:pt modelId="{E6EDEC26-93C1-4B1D-A377-C4EC880AA710}" type="sibTrans" cxnId="{BE11D238-0E72-4C1B-8508-114425B08C06}">
      <dgm:prSet/>
      <dgm:spPr/>
      <dgm:t>
        <a:bodyPr/>
        <a:lstStyle/>
        <a:p>
          <a:endParaRPr lang="ru-UA"/>
        </a:p>
      </dgm:t>
    </dgm:pt>
    <dgm:pt modelId="{95822D69-89F1-4717-A55D-555BBAA20B33}">
      <dgm:prSet phldrT="[Текст]" custT="1"/>
      <dgm:spPr/>
      <dgm:t>
        <a:bodyPr/>
        <a:lstStyle/>
        <a:p>
          <a:r>
            <a:rPr lang="uk-UA" dirty="0" err="1"/>
            <a:t>едафічні</a:t>
          </a:r>
          <a:endParaRPr lang="ru-UA" dirty="0"/>
        </a:p>
      </dgm:t>
    </dgm:pt>
    <dgm:pt modelId="{59B9F58D-2119-44A2-A211-7949140DD1DC}" type="parTrans" cxnId="{6261F74B-3203-4587-BEC8-CFB9AEAEAE44}">
      <dgm:prSet/>
      <dgm:spPr/>
      <dgm:t>
        <a:bodyPr/>
        <a:lstStyle/>
        <a:p>
          <a:endParaRPr lang="ru-UA"/>
        </a:p>
      </dgm:t>
    </dgm:pt>
    <dgm:pt modelId="{E42E962C-6B12-4218-A8FE-91A620FB6BA3}" type="sibTrans" cxnId="{6261F74B-3203-4587-BEC8-CFB9AEAEAE44}">
      <dgm:prSet/>
      <dgm:spPr/>
      <dgm:t>
        <a:bodyPr/>
        <a:lstStyle/>
        <a:p>
          <a:endParaRPr lang="ru-UA"/>
        </a:p>
      </dgm:t>
    </dgm:pt>
    <dgm:pt modelId="{C6B7C4FC-51A1-4E80-A40D-468313EE945C}">
      <dgm:prSet phldrT="[Текст]"/>
      <dgm:spPr/>
      <dgm:t>
        <a:bodyPr/>
        <a:lstStyle/>
        <a:p>
          <a:r>
            <a:rPr lang="uk-UA" dirty="0"/>
            <a:t>біотичні</a:t>
          </a:r>
          <a:endParaRPr lang="ru-UA" dirty="0"/>
        </a:p>
      </dgm:t>
    </dgm:pt>
    <dgm:pt modelId="{25A9C464-3D8C-43A8-8821-4FF20A1B98E7}" type="parTrans" cxnId="{DCF67F0E-35C4-46B9-BC57-7F9FB5046DD1}">
      <dgm:prSet/>
      <dgm:spPr/>
      <dgm:t>
        <a:bodyPr/>
        <a:lstStyle/>
        <a:p>
          <a:endParaRPr lang="ru-UA"/>
        </a:p>
      </dgm:t>
    </dgm:pt>
    <dgm:pt modelId="{BDE8C753-EE6D-4806-9853-1D98215776DD}" type="sibTrans" cxnId="{DCF67F0E-35C4-46B9-BC57-7F9FB5046DD1}">
      <dgm:prSet/>
      <dgm:spPr/>
      <dgm:t>
        <a:bodyPr/>
        <a:lstStyle/>
        <a:p>
          <a:endParaRPr lang="ru-UA"/>
        </a:p>
      </dgm:t>
    </dgm:pt>
    <dgm:pt modelId="{7B20767D-401B-4FE3-9ED2-F7A52E980E65}">
      <dgm:prSet/>
      <dgm:spPr/>
      <dgm:t>
        <a:bodyPr/>
        <a:lstStyle/>
        <a:p>
          <a:r>
            <a:rPr lang="uk-UA" dirty="0"/>
            <a:t>кліматичні</a:t>
          </a:r>
          <a:endParaRPr lang="ru-UA" dirty="0"/>
        </a:p>
      </dgm:t>
    </dgm:pt>
    <dgm:pt modelId="{BAB58866-3AF3-456D-90AF-DBD8052AE67E}" type="parTrans" cxnId="{5488C8FD-2747-47E6-8C9A-EBB8EC1ADDAC}">
      <dgm:prSet/>
      <dgm:spPr/>
      <dgm:t>
        <a:bodyPr/>
        <a:lstStyle/>
        <a:p>
          <a:endParaRPr lang="ru-UA"/>
        </a:p>
      </dgm:t>
    </dgm:pt>
    <dgm:pt modelId="{FEBD6D02-9374-4A8C-A2F6-DF51A05E772D}" type="sibTrans" cxnId="{5488C8FD-2747-47E6-8C9A-EBB8EC1ADDAC}">
      <dgm:prSet/>
      <dgm:spPr/>
      <dgm:t>
        <a:bodyPr/>
        <a:lstStyle/>
        <a:p>
          <a:endParaRPr lang="ru-UA"/>
        </a:p>
      </dgm:t>
    </dgm:pt>
    <dgm:pt modelId="{8AB9D574-3DBB-482A-B3B9-61B952DF707E}" type="pres">
      <dgm:prSet presAssocID="{47117F0E-8F53-4D01-A0AA-4A09C01D1D7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920CF0A-BDE7-4DC9-92A7-D56CC24B5548}" type="pres">
      <dgm:prSet presAssocID="{3E1978FC-1BB9-40BE-8628-9FDA2A770B7E}" presName="hierRoot1" presStyleCnt="0"/>
      <dgm:spPr/>
    </dgm:pt>
    <dgm:pt modelId="{D1E721AD-DE93-41FD-851B-6C9418D6F7A9}" type="pres">
      <dgm:prSet presAssocID="{3E1978FC-1BB9-40BE-8628-9FDA2A770B7E}" presName="composite" presStyleCnt="0"/>
      <dgm:spPr/>
    </dgm:pt>
    <dgm:pt modelId="{AB80B104-7D87-4613-A2BB-4AFAAB1E195B}" type="pres">
      <dgm:prSet presAssocID="{3E1978FC-1BB9-40BE-8628-9FDA2A770B7E}" presName="background" presStyleLbl="node0" presStyleIdx="0" presStyleCnt="1"/>
      <dgm:spPr/>
    </dgm:pt>
    <dgm:pt modelId="{CB79FABF-C1D4-43DA-8DB0-01C6E716590F}" type="pres">
      <dgm:prSet presAssocID="{3E1978FC-1BB9-40BE-8628-9FDA2A770B7E}" presName="text" presStyleLbl="fgAcc0" presStyleIdx="0" presStyleCnt="1">
        <dgm:presLayoutVars>
          <dgm:chPref val="3"/>
        </dgm:presLayoutVars>
      </dgm:prSet>
      <dgm:spPr/>
    </dgm:pt>
    <dgm:pt modelId="{9716755A-F17B-4DFD-AAC5-666CF6A39C6D}" type="pres">
      <dgm:prSet presAssocID="{3E1978FC-1BB9-40BE-8628-9FDA2A770B7E}" presName="hierChild2" presStyleCnt="0"/>
      <dgm:spPr/>
    </dgm:pt>
    <dgm:pt modelId="{E32BA240-4D21-453D-B4B0-A0954D01C8BC}" type="pres">
      <dgm:prSet presAssocID="{59B9F58D-2119-44A2-A211-7949140DD1DC}" presName="Name10" presStyleLbl="parChTrans1D2" presStyleIdx="0" presStyleCnt="3"/>
      <dgm:spPr/>
    </dgm:pt>
    <dgm:pt modelId="{730340BB-6845-43C8-A3A4-81531A73BD49}" type="pres">
      <dgm:prSet presAssocID="{95822D69-89F1-4717-A55D-555BBAA20B33}" presName="hierRoot2" presStyleCnt="0"/>
      <dgm:spPr/>
    </dgm:pt>
    <dgm:pt modelId="{A23689DB-3B42-41C1-82D4-C58CF7186F95}" type="pres">
      <dgm:prSet presAssocID="{95822D69-89F1-4717-A55D-555BBAA20B33}" presName="composite2" presStyleCnt="0"/>
      <dgm:spPr/>
    </dgm:pt>
    <dgm:pt modelId="{1CDC08B6-034B-484E-B4A1-5AF5717DAED5}" type="pres">
      <dgm:prSet presAssocID="{95822D69-89F1-4717-A55D-555BBAA20B33}" presName="background2" presStyleLbl="node2" presStyleIdx="0" presStyleCnt="3"/>
      <dgm:spPr/>
    </dgm:pt>
    <dgm:pt modelId="{B544FC80-1F25-4C39-82ED-35D4352772EC}" type="pres">
      <dgm:prSet presAssocID="{95822D69-89F1-4717-A55D-555BBAA20B33}" presName="text2" presStyleLbl="fgAcc2" presStyleIdx="0" presStyleCnt="3">
        <dgm:presLayoutVars>
          <dgm:chPref val="3"/>
        </dgm:presLayoutVars>
      </dgm:prSet>
      <dgm:spPr/>
    </dgm:pt>
    <dgm:pt modelId="{D8A30815-8ABE-4A01-92BD-13FECEAB06C1}" type="pres">
      <dgm:prSet presAssocID="{95822D69-89F1-4717-A55D-555BBAA20B33}" presName="hierChild3" presStyleCnt="0"/>
      <dgm:spPr/>
    </dgm:pt>
    <dgm:pt modelId="{14F72D72-59D3-4627-A2A0-D7671652645B}" type="pres">
      <dgm:prSet presAssocID="{BAB58866-3AF3-456D-90AF-DBD8052AE67E}" presName="Name10" presStyleLbl="parChTrans1D2" presStyleIdx="1" presStyleCnt="3"/>
      <dgm:spPr/>
    </dgm:pt>
    <dgm:pt modelId="{6AA762D1-062E-4A5D-B8A0-B9D74C986121}" type="pres">
      <dgm:prSet presAssocID="{7B20767D-401B-4FE3-9ED2-F7A52E980E65}" presName="hierRoot2" presStyleCnt="0"/>
      <dgm:spPr/>
    </dgm:pt>
    <dgm:pt modelId="{F47AE074-3D0D-4376-8938-BBFF94790068}" type="pres">
      <dgm:prSet presAssocID="{7B20767D-401B-4FE3-9ED2-F7A52E980E65}" presName="composite2" presStyleCnt="0"/>
      <dgm:spPr/>
    </dgm:pt>
    <dgm:pt modelId="{FE0962C8-4BBC-4980-BB70-1C6E238E54AD}" type="pres">
      <dgm:prSet presAssocID="{7B20767D-401B-4FE3-9ED2-F7A52E980E65}" presName="background2" presStyleLbl="node2" presStyleIdx="1" presStyleCnt="3"/>
      <dgm:spPr/>
    </dgm:pt>
    <dgm:pt modelId="{54D0D03B-105D-4BE2-8F8A-EA6860EB6FD3}" type="pres">
      <dgm:prSet presAssocID="{7B20767D-401B-4FE3-9ED2-F7A52E980E65}" presName="text2" presStyleLbl="fgAcc2" presStyleIdx="1" presStyleCnt="3">
        <dgm:presLayoutVars>
          <dgm:chPref val="3"/>
        </dgm:presLayoutVars>
      </dgm:prSet>
      <dgm:spPr/>
    </dgm:pt>
    <dgm:pt modelId="{E96657BD-A3CB-450C-9CA3-8AC0501C0F24}" type="pres">
      <dgm:prSet presAssocID="{7B20767D-401B-4FE3-9ED2-F7A52E980E65}" presName="hierChild3" presStyleCnt="0"/>
      <dgm:spPr/>
    </dgm:pt>
    <dgm:pt modelId="{ED4A3ED6-BC13-4DBD-AC08-AED264ACE28E}" type="pres">
      <dgm:prSet presAssocID="{25A9C464-3D8C-43A8-8821-4FF20A1B98E7}" presName="Name10" presStyleLbl="parChTrans1D2" presStyleIdx="2" presStyleCnt="3"/>
      <dgm:spPr/>
    </dgm:pt>
    <dgm:pt modelId="{AF99D37C-1037-4491-A7E9-82B1D6580796}" type="pres">
      <dgm:prSet presAssocID="{C6B7C4FC-51A1-4E80-A40D-468313EE945C}" presName="hierRoot2" presStyleCnt="0"/>
      <dgm:spPr/>
    </dgm:pt>
    <dgm:pt modelId="{51077AD3-4722-42DB-B406-96BC16CCB991}" type="pres">
      <dgm:prSet presAssocID="{C6B7C4FC-51A1-4E80-A40D-468313EE945C}" presName="composite2" presStyleCnt="0"/>
      <dgm:spPr/>
    </dgm:pt>
    <dgm:pt modelId="{84DF9FE5-9C88-4D71-8B52-7E2D145EA984}" type="pres">
      <dgm:prSet presAssocID="{C6B7C4FC-51A1-4E80-A40D-468313EE945C}" presName="background2" presStyleLbl="node2" presStyleIdx="2" presStyleCnt="3"/>
      <dgm:spPr/>
    </dgm:pt>
    <dgm:pt modelId="{234729BD-9A9A-4B7C-93DE-E8C73553F6C4}" type="pres">
      <dgm:prSet presAssocID="{C6B7C4FC-51A1-4E80-A40D-468313EE945C}" presName="text2" presStyleLbl="fgAcc2" presStyleIdx="2" presStyleCnt="3" custLinFactNeighborX="-2117" custLinFactNeighborY="-12038">
        <dgm:presLayoutVars>
          <dgm:chPref val="3"/>
        </dgm:presLayoutVars>
      </dgm:prSet>
      <dgm:spPr/>
    </dgm:pt>
    <dgm:pt modelId="{992DED7D-EC19-41DA-9334-C0CD24B5FBF5}" type="pres">
      <dgm:prSet presAssocID="{C6B7C4FC-51A1-4E80-A40D-468313EE945C}" presName="hierChild3" presStyleCnt="0"/>
      <dgm:spPr/>
    </dgm:pt>
  </dgm:ptLst>
  <dgm:cxnLst>
    <dgm:cxn modelId="{45150B0E-AE7D-4FF0-BCBE-624B33121B5A}" type="presOf" srcId="{7B20767D-401B-4FE3-9ED2-F7A52E980E65}" destId="{54D0D03B-105D-4BE2-8F8A-EA6860EB6FD3}" srcOrd="0" destOrd="0" presId="urn:microsoft.com/office/officeart/2005/8/layout/hierarchy1"/>
    <dgm:cxn modelId="{DCF67F0E-35C4-46B9-BC57-7F9FB5046DD1}" srcId="{3E1978FC-1BB9-40BE-8628-9FDA2A770B7E}" destId="{C6B7C4FC-51A1-4E80-A40D-468313EE945C}" srcOrd="2" destOrd="0" parTransId="{25A9C464-3D8C-43A8-8821-4FF20A1B98E7}" sibTransId="{BDE8C753-EE6D-4806-9853-1D98215776DD}"/>
    <dgm:cxn modelId="{DCE2711D-2E26-4CFF-A44C-1D8CB477534F}" type="presOf" srcId="{25A9C464-3D8C-43A8-8821-4FF20A1B98E7}" destId="{ED4A3ED6-BC13-4DBD-AC08-AED264ACE28E}" srcOrd="0" destOrd="0" presId="urn:microsoft.com/office/officeart/2005/8/layout/hierarchy1"/>
    <dgm:cxn modelId="{7938221E-F406-4028-9549-56E56882E431}" type="presOf" srcId="{59B9F58D-2119-44A2-A211-7949140DD1DC}" destId="{E32BA240-4D21-453D-B4B0-A0954D01C8BC}" srcOrd="0" destOrd="0" presId="urn:microsoft.com/office/officeart/2005/8/layout/hierarchy1"/>
    <dgm:cxn modelId="{BE11D238-0E72-4C1B-8508-114425B08C06}" srcId="{47117F0E-8F53-4D01-A0AA-4A09C01D1D75}" destId="{3E1978FC-1BB9-40BE-8628-9FDA2A770B7E}" srcOrd="0" destOrd="0" parTransId="{FF4266A5-6A4D-4E01-9896-71E1E94312EF}" sibTransId="{E6EDEC26-93C1-4B1D-A377-C4EC880AA710}"/>
    <dgm:cxn modelId="{10ABC061-D31F-4FE8-9229-994AE7AEF004}" type="presOf" srcId="{3E1978FC-1BB9-40BE-8628-9FDA2A770B7E}" destId="{CB79FABF-C1D4-43DA-8DB0-01C6E716590F}" srcOrd="0" destOrd="0" presId="urn:microsoft.com/office/officeart/2005/8/layout/hierarchy1"/>
    <dgm:cxn modelId="{3C0FA967-AE3F-4BB9-84EC-DFAD2EDE566B}" type="presOf" srcId="{BAB58866-3AF3-456D-90AF-DBD8052AE67E}" destId="{14F72D72-59D3-4627-A2A0-D7671652645B}" srcOrd="0" destOrd="0" presId="urn:microsoft.com/office/officeart/2005/8/layout/hierarchy1"/>
    <dgm:cxn modelId="{6261F74B-3203-4587-BEC8-CFB9AEAEAE44}" srcId="{3E1978FC-1BB9-40BE-8628-9FDA2A770B7E}" destId="{95822D69-89F1-4717-A55D-555BBAA20B33}" srcOrd="0" destOrd="0" parTransId="{59B9F58D-2119-44A2-A211-7949140DD1DC}" sibTransId="{E42E962C-6B12-4218-A8FE-91A620FB6BA3}"/>
    <dgm:cxn modelId="{C9A32A51-75C5-4AE4-9672-16B51E4DB419}" type="presOf" srcId="{47117F0E-8F53-4D01-A0AA-4A09C01D1D75}" destId="{8AB9D574-3DBB-482A-B3B9-61B952DF707E}" srcOrd="0" destOrd="0" presId="urn:microsoft.com/office/officeart/2005/8/layout/hierarchy1"/>
    <dgm:cxn modelId="{72FFBE92-8BA3-4A59-B03C-D7F8AE4493AD}" type="presOf" srcId="{95822D69-89F1-4717-A55D-555BBAA20B33}" destId="{B544FC80-1F25-4C39-82ED-35D4352772EC}" srcOrd="0" destOrd="0" presId="urn:microsoft.com/office/officeart/2005/8/layout/hierarchy1"/>
    <dgm:cxn modelId="{8BF250E5-74A7-468F-95F9-A881EC7DAB57}" type="presOf" srcId="{C6B7C4FC-51A1-4E80-A40D-468313EE945C}" destId="{234729BD-9A9A-4B7C-93DE-E8C73553F6C4}" srcOrd="0" destOrd="0" presId="urn:microsoft.com/office/officeart/2005/8/layout/hierarchy1"/>
    <dgm:cxn modelId="{5488C8FD-2747-47E6-8C9A-EBB8EC1ADDAC}" srcId="{3E1978FC-1BB9-40BE-8628-9FDA2A770B7E}" destId="{7B20767D-401B-4FE3-9ED2-F7A52E980E65}" srcOrd="1" destOrd="0" parTransId="{BAB58866-3AF3-456D-90AF-DBD8052AE67E}" sibTransId="{FEBD6D02-9374-4A8C-A2F6-DF51A05E772D}"/>
    <dgm:cxn modelId="{C76FB02C-A98B-4B50-ACB2-62692F798FC0}" type="presParOf" srcId="{8AB9D574-3DBB-482A-B3B9-61B952DF707E}" destId="{6920CF0A-BDE7-4DC9-92A7-D56CC24B5548}" srcOrd="0" destOrd="0" presId="urn:microsoft.com/office/officeart/2005/8/layout/hierarchy1"/>
    <dgm:cxn modelId="{F90B502F-FC78-458C-B58D-2E01B0F001F0}" type="presParOf" srcId="{6920CF0A-BDE7-4DC9-92A7-D56CC24B5548}" destId="{D1E721AD-DE93-41FD-851B-6C9418D6F7A9}" srcOrd="0" destOrd="0" presId="urn:microsoft.com/office/officeart/2005/8/layout/hierarchy1"/>
    <dgm:cxn modelId="{F6FAAC8F-0B97-4B51-9FB2-224A3D267507}" type="presParOf" srcId="{D1E721AD-DE93-41FD-851B-6C9418D6F7A9}" destId="{AB80B104-7D87-4613-A2BB-4AFAAB1E195B}" srcOrd="0" destOrd="0" presId="urn:microsoft.com/office/officeart/2005/8/layout/hierarchy1"/>
    <dgm:cxn modelId="{6B448204-4F4A-4226-AEFB-9796777EFE38}" type="presParOf" srcId="{D1E721AD-DE93-41FD-851B-6C9418D6F7A9}" destId="{CB79FABF-C1D4-43DA-8DB0-01C6E716590F}" srcOrd="1" destOrd="0" presId="urn:microsoft.com/office/officeart/2005/8/layout/hierarchy1"/>
    <dgm:cxn modelId="{36F7AF1D-50F0-4AAD-A6C1-E31CF8681564}" type="presParOf" srcId="{6920CF0A-BDE7-4DC9-92A7-D56CC24B5548}" destId="{9716755A-F17B-4DFD-AAC5-666CF6A39C6D}" srcOrd="1" destOrd="0" presId="urn:microsoft.com/office/officeart/2005/8/layout/hierarchy1"/>
    <dgm:cxn modelId="{9627630E-B079-4851-80BA-1C507D52CC3D}" type="presParOf" srcId="{9716755A-F17B-4DFD-AAC5-666CF6A39C6D}" destId="{E32BA240-4D21-453D-B4B0-A0954D01C8BC}" srcOrd="0" destOrd="0" presId="urn:microsoft.com/office/officeart/2005/8/layout/hierarchy1"/>
    <dgm:cxn modelId="{B2F67F90-0BC7-40D9-917F-CAC26DD6BCE5}" type="presParOf" srcId="{9716755A-F17B-4DFD-AAC5-666CF6A39C6D}" destId="{730340BB-6845-43C8-A3A4-81531A73BD49}" srcOrd="1" destOrd="0" presId="urn:microsoft.com/office/officeart/2005/8/layout/hierarchy1"/>
    <dgm:cxn modelId="{F202405B-0C7A-4544-BCF6-29B6BC4A5F17}" type="presParOf" srcId="{730340BB-6845-43C8-A3A4-81531A73BD49}" destId="{A23689DB-3B42-41C1-82D4-C58CF7186F95}" srcOrd="0" destOrd="0" presId="urn:microsoft.com/office/officeart/2005/8/layout/hierarchy1"/>
    <dgm:cxn modelId="{6275A53B-6AA9-40D1-8607-3FC4471E0476}" type="presParOf" srcId="{A23689DB-3B42-41C1-82D4-C58CF7186F95}" destId="{1CDC08B6-034B-484E-B4A1-5AF5717DAED5}" srcOrd="0" destOrd="0" presId="urn:microsoft.com/office/officeart/2005/8/layout/hierarchy1"/>
    <dgm:cxn modelId="{9203E58C-1181-4155-B9C3-C378B3E42306}" type="presParOf" srcId="{A23689DB-3B42-41C1-82D4-C58CF7186F95}" destId="{B544FC80-1F25-4C39-82ED-35D4352772EC}" srcOrd="1" destOrd="0" presId="urn:microsoft.com/office/officeart/2005/8/layout/hierarchy1"/>
    <dgm:cxn modelId="{3F09402F-7CA1-42C6-8195-075D6DC80CD7}" type="presParOf" srcId="{730340BB-6845-43C8-A3A4-81531A73BD49}" destId="{D8A30815-8ABE-4A01-92BD-13FECEAB06C1}" srcOrd="1" destOrd="0" presId="urn:microsoft.com/office/officeart/2005/8/layout/hierarchy1"/>
    <dgm:cxn modelId="{E74E7CB2-3762-46BD-B002-3B084210F7CB}" type="presParOf" srcId="{9716755A-F17B-4DFD-AAC5-666CF6A39C6D}" destId="{14F72D72-59D3-4627-A2A0-D7671652645B}" srcOrd="2" destOrd="0" presId="urn:microsoft.com/office/officeart/2005/8/layout/hierarchy1"/>
    <dgm:cxn modelId="{7C62C33C-BA5E-4826-BEEE-6CABAD1FED6C}" type="presParOf" srcId="{9716755A-F17B-4DFD-AAC5-666CF6A39C6D}" destId="{6AA762D1-062E-4A5D-B8A0-B9D74C986121}" srcOrd="3" destOrd="0" presId="urn:microsoft.com/office/officeart/2005/8/layout/hierarchy1"/>
    <dgm:cxn modelId="{D6A87326-8E09-42BD-B35F-7F6FBEF3E587}" type="presParOf" srcId="{6AA762D1-062E-4A5D-B8A0-B9D74C986121}" destId="{F47AE074-3D0D-4376-8938-BBFF94790068}" srcOrd="0" destOrd="0" presId="urn:microsoft.com/office/officeart/2005/8/layout/hierarchy1"/>
    <dgm:cxn modelId="{65060EE1-CC30-4B47-9B72-382675BC9C0F}" type="presParOf" srcId="{F47AE074-3D0D-4376-8938-BBFF94790068}" destId="{FE0962C8-4BBC-4980-BB70-1C6E238E54AD}" srcOrd="0" destOrd="0" presId="urn:microsoft.com/office/officeart/2005/8/layout/hierarchy1"/>
    <dgm:cxn modelId="{181389C1-6E5E-4621-BB3D-971249845EB3}" type="presParOf" srcId="{F47AE074-3D0D-4376-8938-BBFF94790068}" destId="{54D0D03B-105D-4BE2-8F8A-EA6860EB6FD3}" srcOrd="1" destOrd="0" presId="urn:microsoft.com/office/officeart/2005/8/layout/hierarchy1"/>
    <dgm:cxn modelId="{3C6F0C01-9933-4986-8E6E-EB1834B4B03C}" type="presParOf" srcId="{6AA762D1-062E-4A5D-B8A0-B9D74C986121}" destId="{E96657BD-A3CB-450C-9CA3-8AC0501C0F24}" srcOrd="1" destOrd="0" presId="urn:microsoft.com/office/officeart/2005/8/layout/hierarchy1"/>
    <dgm:cxn modelId="{DA148984-8CB2-4E36-9681-6A2C9C95408F}" type="presParOf" srcId="{9716755A-F17B-4DFD-AAC5-666CF6A39C6D}" destId="{ED4A3ED6-BC13-4DBD-AC08-AED264ACE28E}" srcOrd="4" destOrd="0" presId="urn:microsoft.com/office/officeart/2005/8/layout/hierarchy1"/>
    <dgm:cxn modelId="{61908E2B-DADA-4B1D-B33B-38A7FFB2E5B8}" type="presParOf" srcId="{9716755A-F17B-4DFD-AAC5-666CF6A39C6D}" destId="{AF99D37C-1037-4491-A7E9-82B1D6580796}" srcOrd="5" destOrd="0" presId="urn:microsoft.com/office/officeart/2005/8/layout/hierarchy1"/>
    <dgm:cxn modelId="{AF5530D3-C093-4749-BBB9-DD330138A270}" type="presParOf" srcId="{AF99D37C-1037-4491-A7E9-82B1D6580796}" destId="{51077AD3-4722-42DB-B406-96BC16CCB991}" srcOrd="0" destOrd="0" presId="urn:microsoft.com/office/officeart/2005/8/layout/hierarchy1"/>
    <dgm:cxn modelId="{478483E0-F640-4B86-8681-DBC5032BEF5A}" type="presParOf" srcId="{51077AD3-4722-42DB-B406-96BC16CCB991}" destId="{84DF9FE5-9C88-4D71-8B52-7E2D145EA984}" srcOrd="0" destOrd="0" presId="urn:microsoft.com/office/officeart/2005/8/layout/hierarchy1"/>
    <dgm:cxn modelId="{6559A147-E019-4B74-9BF1-8A150E4BB54E}" type="presParOf" srcId="{51077AD3-4722-42DB-B406-96BC16CCB991}" destId="{234729BD-9A9A-4B7C-93DE-E8C73553F6C4}" srcOrd="1" destOrd="0" presId="urn:microsoft.com/office/officeart/2005/8/layout/hierarchy1"/>
    <dgm:cxn modelId="{1B23FA7E-4AAF-4594-9D88-7E579791ADD6}" type="presParOf" srcId="{AF99D37C-1037-4491-A7E9-82B1D6580796}" destId="{992DED7D-EC19-41DA-9334-C0CD24B5FBF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7117F0E-8F53-4D01-A0AA-4A09C01D1D7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3E1978FC-1BB9-40BE-8628-9FDA2A770B7E}">
      <dgm:prSet phldrT="[Текст]"/>
      <dgm:spPr/>
      <dgm:t>
        <a:bodyPr/>
        <a:lstStyle/>
        <a:p>
          <a:r>
            <a:rPr lang="ru-RU" dirty="0" err="1"/>
            <a:t>Екологічні</a:t>
          </a:r>
          <a:r>
            <a:rPr lang="ru-RU" dirty="0"/>
            <a:t> </a:t>
          </a:r>
          <a:r>
            <a:rPr lang="ru-RU" dirty="0" err="1"/>
            <a:t>фактори</a:t>
          </a:r>
          <a:endParaRPr lang="ru-UA" dirty="0"/>
        </a:p>
      </dgm:t>
    </dgm:pt>
    <dgm:pt modelId="{FF4266A5-6A4D-4E01-9896-71E1E94312EF}" type="parTrans" cxnId="{BE11D238-0E72-4C1B-8508-114425B08C06}">
      <dgm:prSet/>
      <dgm:spPr/>
      <dgm:t>
        <a:bodyPr/>
        <a:lstStyle/>
        <a:p>
          <a:endParaRPr lang="ru-UA"/>
        </a:p>
      </dgm:t>
    </dgm:pt>
    <dgm:pt modelId="{E6EDEC26-93C1-4B1D-A377-C4EC880AA710}" type="sibTrans" cxnId="{BE11D238-0E72-4C1B-8508-114425B08C06}">
      <dgm:prSet/>
      <dgm:spPr/>
      <dgm:t>
        <a:bodyPr/>
        <a:lstStyle/>
        <a:p>
          <a:endParaRPr lang="ru-UA"/>
        </a:p>
      </dgm:t>
    </dgm:pt>
    <dgm:pt modelId="{95822D69-89F1-4717-A55D-555BBAA20B33}">
      <dgm:prSet phldrT="[Текст]"/>
      <dgm:spPr/>
      <dgm:t>
        <a:bodyPr/>
        <a:lstStyle/>
        <a:p>
          <a:r>
            <a:rPr lang="uk-UA" dirty="0"/>
            <a:t>Первинні періодичні фактори</a:t>
          </a:r>
          <a:endParaRPr lang="ru-UA" dirty="0"/>
        </a:p>
      </dgm:t>
    </dgm:pt>
    <dgm:pt modelId="{59B9F58D-2119-44A2-A211-7949140DD1DC}" type="parTrans" cxnId="{6261F74B-3203-4587-BEC8-CFB9AEAEAE44}">
      <dgm:prSet/>
      <dgm:spPr/>
      <dgm:t>
        <a:bodyPr/>
        <a:lstStyle/>
        <a:p>
          <a:endParaRPr lang="ru-UA"/>
        </a:p>
      </dgm:t>
    </dgm:pt>
    <dgm:pt modelId="{E42E962C-6B12-4218-A8FE-91A620FB6BA3}" type="sibTrans" cxnId="{6261F74B-3203-4587-BEC8-CFB9AEAEAE44}">
      <dgm:prSet/>
      <dgm:spPr/>
      <dgm:t>
        <a:bodyPr/>
        <a:lstStyle/>
        <a:p>
          <a:endParaRPr lang="ru-UA"/>
        </a:p>
      </dgm:t>
    </dgm:pt>
    <dgm:pt modelId="{C6B7C4FC-51A1-4E80-A40D-468313EE945C}">
      <dgm:prSet phldrT="[Текст]"/>
      <dgm:spPr/>
      <dgm:t>
        <a:bodyPr/>
        <a:lstStyle/>
        <a:p>
          <a:r>
            <a:rPr lang="uk-UA" dirty="0"/>
            <a:t>Вторинні періодичні фактори</a:t>
          </a:r>
          <a:endParaRPr lang="ru-UA" dirty="0"/>
        </a:p>
      </dgm:t>
    </dgm:pt>
    <dgm:pt modelId="{25A9C464-3D8C-43A8-8821-4FF20A1B98E7}" type="parTrans" cxnId="{DCF67F0E-35C4-46B9-BC57-7F9FB5046DD1}">
      <dgm:prSet/>
      <dgm:spPr/>
      <dgm:t>
        <a:bodyPr/>
        <a:lstStyle/>
        <a:p>
          <a:endParaRPr lang="ru-UA"/>
        </a:p>
      </dgm:t>
    </dgm:pt>
    <dgm:pt modelId="{BDE8C753-EE6D-4806-9853-1D98215776DD}" type="sibTrans" cxnId="{DCF67F0E-35C4-46B9-BC57-7F9FB5046DD1}">
      <dgm:prSet/>
      <dgm:spPr/>
      <dgm:t>
        <a:bodyPr/>
        <a:lstStyle/>
        <a:p>
          <a:endParaRPr lang="ru-UA"/>
        </a:p>
      </dgm:t>
    </dgm:pt>
    <dgm:pt modelId="{2516B22B-C8C3-4A23-8A2F-53F19A3CED15}">
      <dgm:prSet/>
      <dgm:spPr/>
      <dgm:t>
        <a:bodyPr/>
        <a:lstStyle/>
        <a:p>
          <a:r>
            <a:rPr lang="uk-UA" dirty="0"/>
            <a:t>Неперіодичні</a:t>
          </a:r>
          <a:endParaRPr lang="ru-UA" dirty="0"/>
        </a:p>
      </dgm:t>
    </dgm:pt>
    <dgm:pt modelId="{09330EAB-1224-4EC5-B464-F23BBCA460A6}" type="parTrans" cxnId="{0FEE19EE-BC7C-49AF-BF1C-714BC499B1CB}">
      <dgm:prSet/>
      <dgm:spPr/>
      <dgm:t>
        <a:bodyPr/>
        <a:lstStyle/>
        <a:p>
          <a:endParaRPr lang="ru-UA"/>
        </a:p>
      </dgm:t>
    </dgm:pt>
    <dgm:pt modelId="{ADEF6CE8-64B3-413F-AC6E-44B7D4DBD7A3}" type="sibTrans" cxnId="{0FEE19EE-BC7C-49AF-BF1C-714BC499B1CB}">
      <dgm:prSet/>
      <dgm:spPr/>
      <dgm:t>
        <a:bodyPr/>
        <a:lstStyle/>
        <a:p>
          <a:endParaRPr lang="ru-UA"/>
        </a:p>
      </dgm:t>
    </dgm:pt>
    <dgm:pt modelId="{8AB9D574-3DBB-482A-B3B9-61B952DF707E}" type="pres">
      <dgm:prSet presAssocID="{47117F0E-8F53-4D01-A0AA-4A09C01D1D7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920CF0A-BDE7-4DC9-92A7-D56CC24B5548}" type="pres">
      <dgm:prSet presAssocID="{3E1978FC-1BB9-40BE-8628-9FDA2A770B7E}" presName="hierRoot1" presStyleCnt="0"/>
      <dgm:spPr/>
    </dgm:pt>
    <dgm:pt modelId="{D1E721AD-DE93-41FD-851B-6C9418D6F7A9}" type="pres">
      <dgm:prSet presAssocID="{3E1978FC-1BB9-40BE-8628-9FDA2A770B7E}" presName="composite" presStyleCnt="0"/>
      <dgm:spPr/>
    </dgm:pt>
    <dgm:pt modelId="{AB80B104-7D87-4613-A2BB-4AFAAB1E195B}" type="pres">
      <dgm:prSet presAssocID="{3E1978FC-1BB9-40BE-8628-9FDA2A770B7E}" presName="background" presStyleLbl="node0" presStyleIdx="0" presStyleCnt="1"/>
      <dgm:spPr/>
    </dgm:pt>
    <dgm:pt modelId="{CB79FABF-C1D4-43DA-8DB0-01C6E716590F}" type="pres">
      <dgm:prSet presAssocID="{3E1978FC-1BB9-40BE-8628-9FDA2A770B7E}" presName="text" presStyleLbl="fgAcc0" presStyleIdx="0" presStyleCnt="1">
        <dgm:presLayoutVars>
          <dgm:chPref val="3"/>
        </dgm:presLayoutVars>
      </dgm:prSet>
      <dgm:spPr/>
    </dgm:pt>
    <dgm:pt modelId="{9716755A-F17B-4DFD-AAC5-666CF6A39C6D}" type="pres">
      <dgm:prSet presAssocID="{3E1978FC-1BB9-40BE-8628-9FDA2A770B7E}" presName="hierChild2" presStyleCnt="0"/>
      <dgm:spPr/>
    </dgm:pt>
    <dgm:pt modelId="{E32BA240-4D21-453D-B4B0-A0954D01C8BC}" type="pres">
      <dgm:prSet presAssocID="{59B9F58D-2119-44A2-A211-7949140DD1DC}" presName="Name10" presStyleLbl="parChTrans1D2" presStyleIdx="0" presStyleCnt="3"/>
      <dgm:spPr/>
    </dgm:pt>
    <dgm:pt modelId="{730340BB-6845-43C8-A3A4-81531A73BD49}" type="pres">
      <dgm:prSet presAssocID="{95822D69-89F1-4717-A55D-555BBAA20B33}" presName="hierRoot2" presStyleCnt="0"/>
      <dgm:spPr/>
    </dgm:pt>
    <dgm:pt modelId="{A23689DB-3B42-41C1-82D4-C58CF7186F95}" type="pres">
      <dgm:prSet presAssocID="{95822D69-89F1-4717-A55D-555BBAA20B33}" presName="composite2" presStyleCnt="0"/>
      <dgm:spPr/>
    </dgm:pt>
    <dgm:pt modelId="{1CDC08B6-034B-484E-B4A1-5AF5717DAED5}" type="pres">
      <dgm:prSet presAssocID="{95822D69-89F1-4717-A55D-555BBAA20B33}" presName="background2" presStyleLbl="node2" presStyleIdx="0" presStyleCnt="3"/>
      <dgm:spPr/>
    </dgm:pt>
    <dgm:pt modelId="{B544FC80-1F25-4C39-82ED-35D4352772EC}" type="pres">
      <dgm:prSet presAssocID="{95822D69-89F1-4717-A55D-555BBAA20B33}" presName="text2" presStyleLbl="fgAcc2" presStyleIdx="0" presStyleCnt="3">
        <dgm:presLayoutVars>
          <dgm:chPref val="3"/>
        </dgm:presLayoutVars>
      </dgm:prSet>
      <dgm:spPr/>
    </dgm:pt>
    <dgm:pt modelId="{D8A30815-8ABE-4A01-92BD-13FECEAB06C1}" type="pres">
      <dgm:prSet presAssocID="{95822D69-89F1-4717-A55D-555BBAA20B33}" presName="hierChild3" presStyleCnt="0"/>
      <dgm:spPr/>
    </dgm:pt>
    <dgm:pt modelId="{ED4A3ED6-BC13-4DBD-AC08-AED264ACE28E}" type="pres">
      <dgm:prSet presAssocID="{25A9C464-3D8C-43A8-8821-4FF20A1B98E7}" presName="Name10" presStyleLbl="parChTrans1D2" presStyleIdx="1" presStyleCnt="3"/>
      <dgm:spPr/>
    </dgm:pt>
    <dgm:pt modelId="{AF99D37C-1037-4491-A7E9-82B1D6580796}" type="pres">
      <dgm:prSet presAssocID="{C6B7C4FC-51A1-4E80-A40D-468313EE945C}" presName="hierRoot2" presStyleCnt="0"/>
      <dgm:spPr/>
    </dgm:pt>
    <dgm:pt modelId="{51077AD3-4722-42DB-B406-96BC16CCB991}" type="pres">
      <dgm:prSet presAssocID="{C6B7C4FC-51A1-4E80-A40D-468313EE945C}" presName="composite2" presStyleCnt="0"/>
      <dgm:spPr/>
    </dgm:pt>
    <dgm:pt modelId="{84DF9FE5-9C88-4D71-8B52-7E2D145EA984}" type="pres">
      <dgm:prSet presAssocID="{C6B7C4FC-51A1-4E80-A40D-468313EE945C}" presName="background2" presStyleLbl="node2" presStyleIdx="1" presStyleCnt="3"/>
      <dgm:spPr/>
    </dgm:pt>
    <dgm:pt modelId="{234729BD-9A9A-4B7C-93DE-E8C73553F6C4}" type="pres">
      <dgm:prSet presAssocID="{C6B7C4FC-51A1-4E80-A40D-468313EE945C}" presName="text2" presStyleLbl="fgAcc2" presStyleIdx="1" presStyleCnt="3" custLinFactNeighborX="7409" custLinFactNeighborY="3334">
        <dgm:presLayoutVars>
          <dgm:chPref val="3"/>
        </dgm:presLayoutVars>
      </dgm:prSet>
      <dgm:spPr/>
    </dgm:pt>
    <dgm:pt modelId="{992DED7D-EC19-41DA-9334-C0CD24B5FBF5}" type="pres">
      <dgm:prSet presAssocID="{C6B7C4FC-51A1-4E80-A40D-468313EE945C}" presName="hierChild3" presStyleCnt="0"/>
      <dgm:spPr/>
    </dgm:pt>
    <dgm:pt modelId="{C49D77B4-732F-46FA-9789-23C0BC446BC2}" type="pres">
      <dgm:prSet presAssocID="{09330EAB-1224-4EC5-B464-F23BBCA460A6}" presName="Name10" presStyleLbl="parChTrans1D2" presStyleIdx="2" presStyleCnt="3"/>
      <dgm:spPr/>
    </dgm:pt>
    <dgm:pt modelId="{AECB2566-5734-49B2-AB4A-61D88E66B112}" type="pres">
      <dgm:prSet presAssocID="{2516B22B-C8C3-4A23-8A2F-53F19A3CED15}" presName="hierRoot2" presStyleCnt="0"/>
      <dgm:spPr/>
    </dgm:pt>
    <dgm:pt modelId="{E2982ACA-D8E4-488A-B02A-61B0C8033811}" type="pres">
      <dgm:prSet presAssocID="{2516B22B-C8C3-4A23-8A2F-53F19A3CED15}" presName="composite2" presStyleCnt="0"/>
      <dgm:spPr/>
    </dgm:pt>
    <dgm:pt modelId="{20AE13BF-E432-4F28-820D-23E64313A30B}" type="pres">
      <dgm:prSet presAssocID="{2516B22B-C8C3-4A23-8A2F-53F19A3CED15}" presName="background2" presStyleLbl="node2" presStyleIdx="2" presStyleCnt="3"/>
      <dgm:spPr/>
    </dgm:pt>
    <dgm:pt modelId="{F24A9AAD-33BD-4391-BE81-C34286B3098B}" type="pres">
      <dgm:prSet presAssocID="{2516B22B-C8C3-4A23-8A2F-53F19A3CED15}" presName="text2" presStyleLbl="fgAcc2" presStyleIdx="2" presStyleCnt="3">
        <dgm:presLayoutVars>
          <dgm:chPref val="3"/>
        </dgm:presLayoutVars>
      </dgm:prSet>
      <dgm:spPr/>
    </dgm:pt>
    <dgm:pt modelId="{2753AF95-86DB-4DA9-A24E-5361E3C5B95B}" type="pres">
      <dgm:prSet presAssocID="{2516B22B-C8C3-4A23-8A2F-53F19A3CED15}" presName="hierChild3" presStyleCnt="0"/>
      <dgm:spPr/>
    </dgm:pt>
  </dgm:ptLst>
  <dgm:cxnLst>
    <dgm:cxn modelId="{DCF67F0E-35C4-46B9-BC57-7F9FB5046DD1}" srcId="{3E1978FC-1BB9-40BE-8628-9FDA2A770B7E}" destId="{C6B7C4FC-51A1-4E80-A40D-468313EE945C}" srcOrd="1" destOrd="0" parTransId="{25A9C464-3D8C-43A8-8821-4FF20A1B98E7}" sibTransId="{BDE8C753-EE6D-4806-9853-1D98215776DD}"/>
    <dgm:cxn modelId="{DCE2711D-2E26-4CFF-A44C-1D8CB477534F}" type="presOf" srcId="{25A9C464-3D8C-43A8-8821-4FF20A1B98E7}" destId="{ED4A3ED6-BC13-4DBD-AC08-AED264ACE28E}" srcOrd="0" destOrd="0" presId="urn:microsoft.com/office/officeart/2005/8/layout/hierarchy1"/>
    <dgm:cxn modelId="{7938221E-F406-4028-9549-56E56882E431}" type="presOf" srcId="{59B9F58D-2119-44A2-A211-7949140DD1DC}" destId="{E32BA240-4D21-453D-B4B0-A0954D01C8BC}" srcOrd="0" destOrd="0" presId="urn:microsoft.com/office/officeart/2005/8/layout/hierarchy1"/>
    <dgm:cxn modelId="{BE11D238-0E72-4C1B-8508-114425B08C06}" srcId="{47117F0E-8F53-4D01-A0AA-4A09C01D1D75}" destId="{3E1978FC-1BB9-40BE-8628-9FDA2A770B7E}" srcOrd="0" destOrd="0" parTransId="{FF4266A5-6A4D-4E01-9896-71E1E94312EF}" sibTransId="{E6EDEC26-93C1-4B1D-A377-C4EC880AA710}"/>
    <dgm:cxn modelId="{10ABC061-D31F-4FE8-9229-994AE7AEF004}" type="presOf" srcId="{3E1978FC-1BB9-40BE-8628-9FDA2A770B7E}" destId="{CB79FABF-C1D4-43DA-8DB0-01C6E716590F}" srcOrd="0" destOrd="0" presId="urn:microsoft.com/office/officeart/2005/8/layout/hierarchy1"/>
    <dgm:cxn modelId="{6261F74B-3203-4587-BEC8-CFB9AEAEAE44}" srcId="{3E1978FC-1BB9-40BE-8628-9FDA2A770B7E}" destId="{95822D69-89F1-4717-A55D-555BBAA20B33}" srcOrd="0" destOrd="0" parTransId="{59B9F58D-2119-44A2-A211-7949140DD1DC}" sibTransId="{E42E962C-6B12-4218-A8FE-91A620FB6BA3}"/>
    <dgm:cxn modelId="{C9A32A51-75C5-4AE4-9672-16B51E4DB419}" type="presOf" srcId="{47117F0E-8F53-4D01-A0AA-4A09C01D1D75}" destId="{8AB9D574-3DBB-482A-B3B9-61B952DF707E}" srcOrd="0" destOrd="0" presId="urn:microsoft.com/office/officeart/2005/8/layout/hierarchy1"/>
    <dgm:cxn modelId="{275F5086-8C8D-4CE4-95B6-264E682CF4E8}" type="presOf" srcId="{09330EAB-1224-4EC5-B464-F23BBCA460A6}" destId="{C49D77B4-732F-46FA-9789-23C0BC446BC2}" srcOrd="0" destOrd="0" presId="urn:microsoft.com/office/officeart/2005/8/layout/hierarchy1"/>
    <dgm:cxn modelId="{72FFBE92-8BA3-4A59-B03C-D7F8AE4493AD}" type="presOf" srcId="{95822D69-89F1-4717-A55D-555BBAA20B33}" destId="{B544FC80-1F25-4C39-82ED-35D4352772EC}" srcOrd="0" destOrd="0" presId="urn:microsoft.com/office/officeart/2005/8/layout/hierarchy1"/>
    <dgm:cxn modelId="{5B76A1BF-6D64-451F-9F85-C21A67EB49AB}" type="presOf" srcId="{2516B22B-C8C3-4A23-8A2F-53F19A3CED15}" destId="{F24A9AAD-33BD-4391-BE81-C34286B3098B}" srcOrd="0" destOrd="0" presId="urn:microsoft.com/office/officeart/2005/8/layout/hierarchy1"/>
    <dgm:cxn modelId="{8BF250E5-74A7-468F-95F9-A881EC7DAB57}" type="presOf" srcId="{C6B7C4FC-51A1-4E80-A40D-468313EE945C}" destId="{234729BD-9A9A-4B7C-93DE-E8C73553F6C4}" srcOrd="0" destOrd="0" presId="urn:microsoft.com/office/officeart/2005/8/layout/hierarchy1"/>
    <dgm:cxn modelId="{0FEE19EE-BC7C-49AF-BF1C-714BC499B1CB}" srcId="{3E1978FC-1BB9-40BE-8628-9FDA2A770B7E}" destId="{2516B22B-C8C3-4A23-8A2F-53F19A3CED15}" srcOrd="2" destOrd="0" parTransId="{09330EAB-1224-4EC5-B464-F23BBCA460A6}" sibTransId="{ADEF6CE8-64B3-413F-AC6E-44B7D4DBD7A3}"/>
    <dgm:cxn modelId="{C76FB02C-A98B-4B50-ACB2-62692F798FC0}" type="presParOf" srcId="{8AB9D574-3DBB-482A-B3B9-61B952DF707E}" destId="{6920CF0A-BDE7-4DC9-92A7-D56CC24B5548}" srcOrd="0" destOrd="0" presId="urn:microsoft.com/office/officeart/2005/8/layout/hierarchy1"/>
    <dgm:cxn modelId="{F90B502F-FC78-458C-B58D-2E01B0F001F0}" type="presParOf" srcId="{6920CF0A-BDE7-4DC9-92A7-D56CC24B5548}" destId="{D1E721AD-DE93-41FD-851B-6C9418D6F7A9}" srcOrd="0" destOrd="0" presId="urn:microsoft.com/office/officeart/2005/8/layout/hierarchy1"/>
    <dgm:cxn modelId="{F6FAAC8F-0B97-4B51-9FB2-224A3D267507}" type="presParOf" srcId="{D1E721AD-DE93-41FD-851B-6C9418D6F7A9}" destId="{AB80B104-7D87-4613-A2BB-4AFAAB1E195B}" srcOrd="0" destOrd="0" presId="urn:microsoft.com/office/officeart/2005/8/layout/hierarchy1"/>
    <dgm:cxn modelId="{6B448204-4F4A-4226-AEFB-9796777EFE38}" type="presParOf" srcId="{D1E721AD-DE93-41FD-851B-6C9418D6F7A9}" destId="{CB79FABF-C1D4-43DA-8DB0-01C6E716590F}" srcOrd="1" destOrd="0" presId="urn:microsoft.com/office/officeart/2005/8/layout/hierarchy1"/>
    <dgm:cxn modelId="{36F7AF1D-50F0-4AAD-A6C1-E31CF8681564}" type="presParOf" srcId="{6920CF0A-BDE7-4DC9-92A7-D56CC24B5548}" destId="{9716755A-F17B-4DFD-AAC5-666CF6A39C6D}" srcOrd="1" destOrd="0" presId="urn:microsoft.com/office/officeart/2005/8/layout/hierarchy1"/>
    <dgm:cxn modelId="{9627630E-B079-4851-80BA-1C507D52CC3D}" type="presParOf" srcId="{9716755A-F17B-4DFD-AAC5-666CF6A39C6D}" destId="{E32BA240-4D21-453D-B4B0-A0954D01C8BC}" srcOrd="0" destOrd="0" presId="urn:microsoft.com/office/officeart/2005/8/layout/hierarchy1"/>
    <dgm:cxn modelId="{B2F67F90-0BC7-40D9-917F-CAC26DD6BCE5}" type="presParOf" srcId="{9716755A-F17B-4DFD-AAC5-666CF6A39C6D}" destId="{730340BB-6845-43C8-A3A4-81531A73BD49}" srcOrd="1" destOrd="0" presId="urn:microsoft.com/office/officeart/2005/8/layout/hierarchy1"/>
    <dgm:cxn modelId="{F202405B-0C7A-4544-BCF6-29B6BC4A5F17}" type="presParOf" srcId="{730340BB-6845-43C8-A3A4-81531A73BD49}" destId="{A23689DB-3B42-41C1-82D4-C58CF7186F95}" srcOrd="0" destOrd="0" presId="urn:microsoft.com/office/officeart/2005/8/layout/hierarchy1"/>
    <dgm:cxn modelId="{6275A53B-6AA9-40D1-8607-3FC4471E0476}" type="presParOf" srcId="{A23689DB-3B42-41C1-82D4-C58CF7186F95}" destId="{1CDC08B6-034B-484E-B4A1-5AF5717DAED5}" srcOrd="0" destOrd="0" presId="urn:microsoft.com/office/officeart/2005/8/layout/hierarchy1"/>
    <dgm:cxn modelId="{9203E58C-1181-4155-B9C3-C378B3E42306}" type="presParOf" srcId="{A23689DB-3B42-41C1-82D4-C58CF7186F95}" destId="{B544FC80-1F25-4C39-82ED-35D4352772EC}" srcOrd="1" destOrd="0" presId="urn:microsoft.com/office/officeart/2005/8/layout/hierarchy1"/>
    <dgm:cxn modelId="{3F09402F-7CA1-42C6-8195-075D6DC80CD7}" type="presParOf" srcId="{730340BB-6845-43C8-A3A4-81531A73BD49}" destId="{D8A30815-8ABE-4A01-92BD-13FECEAB06C1}" srcOrd="1" destOrd="0" presId="urn:microsoft.com/office/officeart/2005/8/layout/hierarchy1"/>
    <dgm:cxn modelId="{DA148984-8CB2-4E36-9681-6A2C9C95408F}" type="presParOf" srcId="{9716755A-F17B-4DFD-AAC5-666CF6A39C6D}" destId="{ED4A3ED6-BC13-4DBD-AC08-AED264ACE28E}" srcOrd="2" destOrd="0" presId="urn:microsoft.com/office/officeart/2005/8/layout/hierarchy1"/>
    <dgm:cxn modelId="{61908E2B-DADA-4B1D-B33B-38A7FFB2E5B8}" type="presParOf" srcId="{9716755A-F17B-4DFD-AAC5-666CF6A39C6D}" destId="{AF99D37C-1037-4491-A7E9-82B1D6580796}" srcOrd="3" destOrd="0" presId="urn:microsoft.com/office/officeart/2005/8/layout/hierarchy1"/>
    <dgm:cxn modelId="{AF5530D3-C093-4749-BBB9-DD330138A270}" type="presParOf" srcId="{AF99D37C-1037-4491-A7E9-82B1D6580796}" destId="{51077AD3-4722-42DB-B406-96BC16CCB991}" srcOrd="0" destOrd="0" presId="urn:microsoft.com/office/officeart/2005/8/layout/hierarchy1"/>
    <dgm:cxn modelId="{478483E0-F640-4B86-8681-DBC5032BEF5A}" type="presParOf" srcId="{51077AD3-4722-42DB-B406-96BC16CCB991}" destId="{84DF9FE5-9C88-4D71-8B52-7E2D145EA984}" srcOrd="0" destOrd="0" presId="urn:microsoft.com/office/officeart/2005/8/layout/hierarchy1"/>
    <dgm:cxn modelId="{6559A147-E019-4B74-9BF1-8A150E4BB54E}" type="presParOf" srcId="{51077AD3-4722-42DB-B406-96BC16CCB991}" destId="{234729BD-9A9A-4B7C-93DE-E8C73553F6C4}" srcOrd="1" destOrd="0" presId="urn:microsoft.com/office/officeart/2005/8/layout/hierarchy1"/>
    <dgm:cxn modelId="{1B23FA7E-4AAF-4594-9D88-7E579791ADD6}" type="presParOf" srcId="{AF99D37C-1037-4491-A7E9-82B1D6580796}" destId="{992DED7D-EC19-41DA-9334-C0CD24B5FBF5}" srcOrd="1" destOrd="0" presId="urn:microsoft.com/office/officeart/2005/8/layout/hierarchy1"/>
    <dgm:cxn modelId="{33D966F6-7D9A-4B5B-9606-1752B15CE2A3}" type="presParOf" srcId="{9716755A-F17B-4DFD-AAC5-666CF6A39C6D}" destId="{C49D77B4-732F-46FA-9789-23C0BC446BC2}" srcOrd="4" destOrd="0" presId="urn:microsoft.com/office/officeart/2005/8/layout/hierarchy1"/>
    <dgm:cxn modelId="{19A0C072-2D41-4579-B129-AD0F5DFD9CEC}" type="presParOf" srcId="{9716755A-F17B-4DFD-AAC5-666CF6A39C6D}" destId="{AECB2566-5734-49B2-AB4A-61D88E66B112}" srcOrd="5" destOrd="0" presId="urn:microsoft.com/office/officeart/2005/8/layout/hierarchy1"/>
    <dgm:cxn modelId="{A1B4B8E3-4469-41F0-B455-A0AD1BEE1270}" type="presParOf" srcId="{AECB2566-5734-49B2-AB4A-61D88E66B112}" destId="{E2982ACA-D8E4-488A-B02A-61B0C8033811}" srcOrd="0" destOrd="0" presId="urn:microsoft.com/office/officeart/2005/8/layout/hierarchy1"/>
    <dgm:cxn modelId="{DAC357AD-CFD6-478C-9F41-CE0F5C6B3F3C}" type="presParOf" srcId="{E2982ACA-D8E4-488A-B02A-61B0C8033811}" destId="{20AE13BF-E432-4F28-820D-23E64313A30B}" srcOrd="0" destOrd="0" presId="urn:microsoft.com/office/officeart/2005/8/layout/hierarchy1"/>
    <dgm:cxn modelId="{834F3AFD-7A68-4B70-9ACA-CDD623F95D40}" type="presParOf" srcId="{E2982ACA-D8E4-488A-B02A-61B0C8033811}" destId="{F24A9AAD-33BD-4391-BE81-C34286B3098B}" srcOrd="1" destOrd="0" presId="urn:microsoft.com/office/officeart/2005/8/layout/hierarchy1"/>
    <dgm:cxn modelId="{D3ABE094-9D40-4E4A-B1F3-7350E3236BB9}" type="presParOf" srcId="{AECB2566-5734-49B2-AB4A-61D88E66B112}" destId="{2753AF95-86DB-4DA9-A24E-5361E3C5B95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7117F0E-8F53-4D01-A0AA-4A09C01D1D7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3E1978FC-1BB9-40BE-8628-9FDA2A770B7E}">
      <dgm:prSet phldrT="[Текст]"/>
      <dgm:spPr/>
      <dgm:t>
        <a:bodyPr/>
        <a:lstStyle/>
        <a:p>
          <a:r>
            <a:rPr lang="ru-RU" dirty="0" err="1"/>
            <a:t>Екологічні</a:t>
          </a:r>
          <a:r>
            <a:rPr lang="ru-RU" dirty="0"/>
            <a:t> </a:t>
          </a:r>
          <a:r>
            <a:rPr lang="ru-RU" dirty="0" err="1"/>
            <a:t>фактори</a:t>
          </a:r>
          <a:endParaRPr lang="ru-UA" dirty="0"/>
        </a:p>
      </dgm:t>
    </dgm:pt>
    <dgm:pt modelId="{FF4266A5-6A4D-4E01-9896-71E1E94312EF}" type="parTrans" cxnId="{BE11D238-0E72-4C1B-8508-114425B08C06}">
      <dgm:prSet/>
      <dgm:spPr/>
      <dgm:t>
        <a:bodyPr/>
        <a:lstStyle/>
        <a:p>
          <a:endParaRPr lang="ru-UA"/>
        </a:p>
      </dgm:t>
    </dgm:pt>
    <dgm:pt modelId="{E6EDEC26-93C1-4B1D-A377-C4EC880AA710}" type="sibTrans" cxnId="{BE11D238-0E72-4C1B-8508-114425B08C06}">
      <dgm:prSet/>
      <dgm:spPr/>
      <dgm:t>
        <a:bodyPr/>
        <a:lstStyle/>
        <a:p>
          <a:endParaRPr lang="ru-UA"/>
        </a:p>
      </dgm:t>
    </dgm:pt>
    <dgm:pt modelId="{95822D69-89F1-4717-A55D-555BBAA20B33}">
      <dgm:prSet phldrT="[Текст]"/>
      <dgm:spPr/>
      <dgm:t>
        <a:bodyPr/>
        <a:lstStyle/>
        <a:p>
          <a:r>
            <a:rPr lang="uk-UA" dirty="0"/>
            <a:t>кліматичні</a:t>
          </a:r>
          <a:endParaRPr lang="ru-UA" dirty="0"/>
        </a:p>
      </dgm:t>
    </dgm:pt>
    <dgm:pt modelId="{59B9F58D-2119-44A2-A211-7949140DD1DC}" type="parTrans" cxnId="{6261F74B-3203-4587-BEC8-CFB9AEAEAE44}">
      <dgm:prSet/>
      <dgm:spPr/>
      <dgm:t>
        <a:bodyPr/>
        <a:lstStyle/>
        <a:p>
          <a:endParaRPr lang="ru-UA"/>
        </a:p>
      </dgm:t>
    </dgm:pt>
    <dgm:pt modelId="{E42E962C-6B12-4218-A8FE-91A620FB6BA3}" type="sibTrans" cxnId="{6261F74B-3203-4587-BEC8-CFB9AEAEAE44}">
      <dgm:prSet/>
      <dgm:spPr/>
      <dgm:t>
        <a:bodyPr/>
        <a:lstStyle/>
        <a:p>
          <a:endParaRPr lang="ru-UA"/>
        </a:p>
      </dgm:t>
    </dgm:pt>
    <dgm:pt modelId="{C6B7C4FC-51A1-4E80-A40D-468313EE945C}">
      <dgm:prSet phldrT="[Текст]"/>
      <dgm:spPr/>
      <dgm:t>
        <a:bodyPr/>
        <a:lstStyle/>
        <a:p>
          <a:r>
            <a:rPr lang="uk-UA" dirty="0"/>
            <a:t>фізичні</a:t>
          </a:r>
          <a:endParaRPr lang="ru-UA" dirty="0"/>
        </a:p>
      </dgm:t>
    </dgm:pt>
    <dgm:pt modelId="{25A9C464-3D8C-43A8-8821-4FF20A1B98E7}" type="parTrans" cxnId="{DCF67F0E-35C4-46B9-BC57-7F9FB5046DD1}">
      <dgm:prSet/>
      <dgm:spPr/>
      <dgm:t>
        <a:bodyPr/>
        <a:lstStyle/>
        <a:p>
          <a:endParaRPr lang="ru-UA"/>
        </a:p>
      </dgm:t>
    </dgm:pt>
    <dgm:pt modelId="{BDE8C753-EE6D-4806-9853-1D98215776DD}" type="sibTrans" cxnId="{DCF67F0E-35C4-46B9-BC57-7F9FB5046DD1}">
      <dgm:prSet/>
      <dgm:spPr/>
      <dgm:t>
        <a:bodyPr/>
        <a:lstStyle/>
        <a:p>
          <a:endParaRPr lang="ru-UA"/>
        </a:p>
      </dgm:t>
    </dgm:pt>
    <dgm:pt modelId="{2516B22B-C8C3-4A23-8A2F-53F19A3CED15}">
      <dgm:prSet/>
      <dgm:spPr/>
      <dgm:t>
        <a:bodyPr/>
        <a:lstStyle/>
        <a:p>
          <a:r>
            <a:rPr lang="uk-UA" dirty="0"/>
            <a:t>харчові</a:t>
          </a:r>
          <a:endParaRPr lang="ru-UA" dirty="0"/>
        </a:p>
      </dgm:t>
    </dgm:pt>
    <dgm:pt modelId="{09330EAB-1224-4EC5-B464-F23BBCA460A6}" type="parTrans" cxnId="{0FEE19EE-BC7C-49AF-BF1C-714BC499B1CB}">
      <dgm:prSet/>
      <dgm:spPr/>
      <dgm:t>
        <a:bodyPr/>
        <a:lstStyle/>
        <a:p>
          <a:endParaRPr lang="ru-UA"/>
        </a:p>
      </dgm:t>
    </dgm:pt>
    <dgm:pt modelId="{ADEF6CE8-64B3-413F-AC6E-44B7D4DBD7A3}" type="sibTrans" cxnId="{0FEE19EE-BC7C-49AF-BF1C-714BC499B1CB}">
      <dgm:prSet/>
      <dgm:spPr/>
      <dgm:t>
        <a:bodyPr/>
        <a:lstStyle/>
        <a:p>
          <a:endParaRPr lang="ru-UA"/>
        </a:p>
      </dgm:t>
    </dgm:pt>
    <dgm:pt modelId="{97E34B98-7E1E-4D7B-BB3D-BB0741A64FDA}">
      <dgm:prSet/>
      <dgm:spPr/>
      <dgm:t>
        <a:bodyPr/>
        <a:lstStyle/>
        <a:p>
          <a:r>
            <a:rPr lang="uk-UA" dirty="0"/>
            <a:t>біотичні</a:t>
          </a:r>
          <a:endParaRPr lang="ru-UA" dirty="0"/>
        </a:p>
      </dgm:t>
    </dgm:pt>
    <dgm:pt modelId="{0BA0D687-1094-4B58-9150-DDF0412FA28D}" type="parTrans" cxnId="{F272251A-73CF-4611-A463-F8416348F3BE}">
      <dgm:prSet/>
      <dgm:spPr/>
      <dgm:t>
        <a:bodyPr/>
        <a:lstStyle/>
        <a:p>
          <a:endParaRPr lang="ru-UA"/>
        </a:p>
      </dgm:t>
    </dgm:pt>
    <dgm:pt modelId="{00D1119F-3C96-4044-AF9A-8C323B399997}" type="sibTrans" cxnId="{F272251A-73CF-4611-A463-F8416348F3BE}">
      <dgm:prSet/>
      <dgm:spPr/>
      <dgm:t>
        <a:bodyPr/>
        <a:lstStyle/>
        <a:p>
          <a:endParaRPr lang="ru-UA"/>
        </a:p>
      </dgm:t>
    </dgm:pt>
    <dgm:pt modelId="{8AB9D574-3DBB-482A-B3B9-61B952DF707E}" type="pres">
      <dgm:prSet presAssocID="{47117F0E-8F53-4D01-A0AA-4A09C01D1D7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920CF0A-BDE7-4DC9-92A7-D56CC24B5548}" type="pres">
      <dgm:prSet presAssocID="{3E1978FC-1BB9-40BE-8628-9FDA2A770B7E}" presName="hierRoot1" presStyleCnt="0"/>
      <dgm:spPr/>
    </dgm:pt>
    <dgm:pt modelId="{D1E721AD-DE93-41FD-851B-6C9418D6F7A9}" type="pres">
      <dgm:prSet presAssocID="{3E1978FC-1BB9-40BE-8628-9FDA2A770B7E}" presName="composite" presStyleCnt="0"/>
      <dgm:spPr/>
    </dgm:pt>
    <dgm:pt modelId="{AB80B104-7D87-4613-A2BB-4AFAAB1E195B}" type="pres">
      <dgm:prSet presAssocID="{3E1978FC-1BB9-40BE-8628-9FDA2A770B7E}" presName="background" presStyleLbl="node0" presStyleIdx="0" presStyleCnt="1"/>
      <dgm:spPr/>
    </dgm:pt>
    <dgm:pt modelId="{CB79FABF-C1D4-43DA-8DB0-01C6E716590F}" type="pres">
      <dgm:prSet presAssocID="{3E1978FC-1BB9-40BE-8628-9FDA2A770B7E}" presName="text" presStyleLbl="fgAcc0" presStyleIdx="0" presStyleCnt="1">
        <dgm:presLayoutVars>
          <dgm:chPref val="3"/>
        </dgm:presLayoutVars>
      </dgm:prSet>
      <dgm:spPr/>
    </dgm:pt>
    <dgm:pt modelId="{9716755A-F17B-4DFD-AAC5-666CF6A39C6D}" type="pres">
      <dgm:prSet presAssocID="{3E1978FC-1BB9-40BE-8628-9FDA2A770B7E}" presName="hierChild2" presStyleCnt="0"/>
      <dgm:spPr/>
    </dgm:pt>
    <dgm:pt modelId="{E32BA240-4D21-453D-B4B0-A0954D01C8BC}" type="pres">
      <dgm:prSet presAssocID="{59B9F58D-2119-44A2-A211-7949140DD1DC}" presName="Name10" presStyleLbl="parChTrans1D2" presStyleIdx="0" presStyleCnt="4"/>
      <dgm:spPr/>
    </dgm:pt>
    <dgm:pt modelId="{730340BB-6845-43C8-A3A4-81531A73BD49}" type="pres">
      <dgm:prSet presAssocID="{95822D69-89F1-4717-A55D-555BBAA20B33}" presName="hierRoot2" presStyleCnt="0"/>
      <dgm:spPr/>
    </dgm:pt>
    <dgm:pt modelId="{A23689DB-3B42-41C1-82D4-C58CF7186F95}" type="pres">
      <dgm:prSet presAssocID="{95822D69-89F1-4717-A55D-555BBAA20B33}" presName="composite2" presStyleCnt="0"/>
      <dgm:spPr/>
    </dgm:pt>
    <dgm:pt modelId="{1CDC08B6-034B-484E-B4A1-5AF5717DAED5}" type="pres">
      <dgm:prSet presAssocID="{95822D69-89F1-4717-A55D-555BBAA20B33}" presName="background2" presStyleLbl="node2" presStyleIdx="0" presStyleCnt="4"/>
      <dgm:spPr/>
    </dgm:pt>
    <dgm:pt modelId="{B544FC80-1F25-4C39-82ED-35D4352772EC}" type="pres">
      <dgm:prSet presAssocID="{95822D69-89F1-4717-A55D-555BBAA20B33}" presName="text2" presStyleLbl="fgAcc2" presStyleIdx="0" presStyleCnt="4">
        <dgm:presLayoutVars>
          <dgm:chPref val="3"/>
        </dgm:presLayoutVars>
      </dgm:prSet>
      <dgm:spPr/>
    </dgm:pt>
    <dgm:pt modelId="{D8A30815-8ABE-4A01-92BD-13FECEAB06C1}" type="pres">
      <dgm:prSet presAssocID="{95822D69-89F1-4717-A55D-555BBAA20B33}" presName="hierChild3" presStyleCnt="0"/>
      <dgm:spPr/>
    </dgm:pt>
    <dgm:pt modelId="{ED4A3ED6-BC13-4DBD-AC08-AED264ACE28E}" type="pres">
      <dgm:prSet presAssocID="{25A9C464-3D8C-43A8-8821-4FF20A1B98E7}" presName="Name10" presStyleLbl="parChTrans1D2" presStyleIdx="1" presStyleCnt="4"/>
      <dgm:spPr/>
    </dgm:pt>
    <dgm:pt modelId="{AF99D37C-1037-4491-A7E9-82B1D6580796}" type="pres">
      <dgm:prSet presAssocID="{C6B7C4FC-51A1-4E80-A40D-468313EE945C}" presName="hierRoot2" presStyleCnt="0"/>
      <dgm:spPr/>
    </dgm:pt>
    <dgm:pt modelId="{51077AD3-4722-42DB-B406-96BC16CCB991}" type="pres">
      <dgm:prSet presAssocID="{C6B7C4FC-51A1-4E80-A40D-468313EE945C}" presName="composite2" presStyleCnt="0"/>
      <dgm:spPr/>
    </dgm:pt>
    <dgm:pt modelId="{84DF9FE5-9C88-4D71-8B52-7E2D145EA984}" type="pres">
      <dgm:prSet presAssocID="{C6B7C4FC-51A1-4E80-A40D-468313EE945C}" presName="background2" presStyleLbl="node2" presStyleIdx="1" presStyleCnt="4"/>
      <dgm:spPr/>
    </dgm:pt>
    <dgm:pt modelId="{234729BD-9A9A-4B7C-93DE-E8C73553F6C4}" type="pres">
      <dgm:prSet presAssocID="{C6B7C4FC-51A1-4E80-A40D-468313EE945C}" presName="text2" presStyleLbl="fgAcc2" presStyleIdx="1" presStyleCnt="4" custLinFactNeighborX="7409" custLinFactNeighborY="3334">
        <dgm:presLayoutVars>
          <dgm:chPref val="3"/>
        </dgm:presLayoutVars>
      </dgm:prSet>
      <dgm:spPr/>
    </dgm:pt>
    <dgm:pt modelId="{992DED7D-EC19-41DA-9334-C0CD24B5FBF5}" type="pres">
      <dgm:prSet presAssocID="{C6B7C4FC-51A1-4E80-A40D-468313EE945C}" presName="hierChild3" presStyleCnt="0"/>
      <dgm:spPr/>
    </dgm:pt>
    <dgm:pt modelId="{C49D77B4-732F-46FA-9789-23C0BC446BC2}" type="pres">
      <dgm:prSet presAssocID="{09330EAB-1224-4EC5-B464-F23BBCA460A6}" presName="Name10" presStyleLbl="parChTrans1D2" presStyleIdx="2" presStyleCnt="4"/>
      <dgm:spPr/>
    </dgm:pt>
    <dgm:pt modelId="{AECB2566-5734-49B2-AB4A-61D88E66B112}" type="pres">
      <dgm:prSet presAssocID="{2516B22B-C8C3-4A23-8A2F-53F19A3CED15}" presName="hierRoot2" presStyleCnt="0"/>
      <dgm:spPr/>
    </dgm:pt>
    <dgm:pt modelId="{E2982ACA-D8E4-488A-B02A-61B0C8033811}" type="pres">
      <dgm:prSet presAssocID="{2516B22B-C8C3-4A23-8A2F-53F19A3CED15}" presName="composite2" presStyleCnt="0"/>
      <dgm:spPr/>
    </dgm:pt>
    <dgm:pt modelId="{20AE13BF-E432-4F28-820D-23E64313A30B}" type="pres">
      <dgm:prSet presAssocID="{2516B22B-C8C3-4A23-8A2F-53F19A3CED15}" presName="background2" presStyleLbl="node2" presStyleIdx="2" presStyleCnt="4"/>
      <dgm:spPr/>
    </dgm:pt>
    <dgm:pt modelId="{F24A9AAD-33BD-4391-BE81-C34286B3098B}" type="pres">
      <dgm:prSet presAssocID="{2516B22B-C8C3-4A23-8A2F-53F19A3CED15}" presName="text2" presStyleLbl="fgAcc2" presStyleIdx="2" presStyleCnt="4" custLinFactNeighborX="-1700" custLinFactNeighborY="2677">
        <dgm:presLayoutVars>
          <dgm:chPref val="3"/>
        </dgm:presLayoutVars>
      </dgm:prSet>
      <dgm:spPr/>
    </dgm:pt>
    <dgm:pt modelId="{2753AF95-86DB-4DA9-A24E-5361E3C5B95B}" type="pres">
      <dgm:prSet presAssocID="{2516B22B-C8C3-4A23-8A2F-53F19A3CED15}" presName="hierChild3" presStyleCnt="0"/>
      <dgm:spPr/>
    </dgm:pt>
    <dgm:pt modelId="{F2902569-C859-4609-81D9-34152DB3AFD8}" type="pres">
      <dgm:prSet presAssocID="{0BA0D687-1094-4B58-9150-DDF0412FA28D}" presName="Name10" presStyleLbl="parChTrans1D2" presStyleIdx="3" presStyleCnt="4"/>
      <dgm:spPr/>
    </dgm:pt>
    <dgm:pt modelId="{79F25903-7B39-4DE7-B307-7E773FD4CCD4}" type="pres">
      <dgm:prSet presAssocID="{97E34B98-7E1E-4D7B-BB3D-BB0741A64FDA}" presName="hierRoot2" presStyleCnt="0"/>
      <dgm:spPr/>
    </dgm:pt>
    <dgm:pt modelId="{74098B70-BB8C-4715-899D-AEF62E36B209}" type="pres">
      <dgm:prSet presAssocID="{97E34B98-7E1E-4D7B-BB3D-BB0741A64FDA}" presName="composite2" presStyleCnt="0"/>
      <dgm:spPr/>
    </dgm:pt>
    <dgm:pt modelId="{2FAF2A27-1835-437E-98D3-81FEB88C50A6}" type="pres">
      <dgm:prSet presAssocID="{97E34B98-7E1E-4D7B-BB3D-BB0741A64FDA}" presName="background2" presStyleLbl="node2" presStyleIdx="3" presStyleCnt="4"/>
      <dgm:spPr/>
    </dgm:pt>
    <dgm:pt modelId="{C0E32B81-2167-40FA-937F-0690110904F6}" type="pres">
      <dgm:prSet presAssocID="{97E34B98-7E1E-4D7B-BB3D-BB0741A64FDA}" presName="text2" presStyleLbl="fgAcc2" presStyleIdx="3" presStyleCnt="4">
        <dgm:presLayoutVars>
          <dgm:chPref val="3"/>
        </dgm:presLayoutVars>
      </dgm:prSet>
      <dgm:spPr/>
    </dgm:pt>
    <dgm:pt modelId="{68EDAD84-46F8-40F3-9BC6-1679F6262AD1}" type="pres">
      <dgm:prSet presAssocID="{97E34B98-7E1E-4D7B-BB3D-BB0741A64FDA}" presName="hierChild3" presStyleCnt="0"/>
      <dgm:spPr/>
    </dgm:pt>
  </dgm:ptLst>
  <dgm:cxnLst>
    <dgm:cxn modelId="{DCF67F0E-35C4-46B9-BC57-7F9FB5046DD1}" srcId="{3E1978FC-1BB9-40BE-8628-9FDA2A770B7E}" destId="{C6B7C4FC-51A1-4E80-A40D-468313EE945C}" srcOrd="1" destOrd="0" parTransId="{25A9C464-3D8C-43A8-8821-4FF20A1B98E7}" sibTransId="{BDE8C753-EE6D-4806-9853-1D98215776DD}"/>
    <dgm:cxn modelId="{F272251A-73CF-4611-A463-F8416348F3BE}" srcId="{3E1978FC-1BB9-40BE-8628-9FDA2A770B7E}" destId="{97E34B98-7E1E-4D7B-BB3D-BB0741A64FDA}" srcOrd="3" destOrd="0" parTransId="{0BA0D687-1094-4B58-9150-DDF0412FA28D}" sibTransId="{00D1119F-3C96-4044-AF9A-8C323B399997}"/>
    <dgm:cxn modelId="{DCE2711D-2E26-4CFF-A44C-1D8CB477534F}" type="presOf" srcId="{25A9C464-3D8C-43A8-8821-4FF20A1B98E7}" destId="{ED4A3ED6-BC13-4DBD-AC08-AED264ACE28E}" srcOrd="0" destOrd="0" presId="urn:microsoft.com/office/officeart/2005/8/layout/hierarchy1"/>
    <dgm:cxn modelId="{7938221E-F406-4028-9549-56E56882E431}" type="presOf" srcId="{59B9F58D-2119-44A2-A211-7949140DD1DC}" destId="{E32BA240-4D21-453D-B4B0-A0954D01C8BC}" srcOrd="0" destOrd="0" presId="urn:microsoft.com/office/officeart/2005/8/layout/hierarchy1"/>
    <dgm:cxn modelId="{A75E702D-9E89-4810-BF5C-BBDF9D6FE2EF}" type="presOf" srcId="{97E34B98-7E1E-4D7B-BB3D-BB0741A64FDA}" destId="{C0E32B81-2167-40FA-937F-0690110904F6}" srcOrd="0" destOrd="0" presId="urn:microsoft.com/office/officeart/2005/8/layout/hierarchy1"/>
    <dgm:cxn modelId="{BE11D238-0E72-4C1B-8508-114425B08C06}" srcId="{47117F0E-8F53-4D01-A0AA-4A09C01D1D75}" destId="{3E1978FC-1BB9-40BE-8628-9FDA2A770B7E}" srcOrd="0" destOrd="0" parTransId="{FF4266A5-6A4D-4E01-9896-71E1E94312EF}" sibTransId="{E6EDEC26-93C1-4B1D-A377-C4EC880AA710}"/>
    <dgm:cxn modelId="{10ABC061-D31F-4FE8-9229-994AE7AEF004}" type="presOf" srcId="{3E1978FC-1BB9-40BE-8628-9FDA2A770B7E}" destId="{CB79FABF-C1D4-43DA-8DB0-01C6E716590F}" srcOrd="0" destOrd="0" presId="urn:microsoft.com/office/officeart/2005/8/layout/hierarchy1"/>
    <dgm:cxn modelId="{6261F74B-3203-4587-BEC8-CFB9AEAEAE44}" srcId="{3E1978FC-1BB9-40BE-8628-9FDA2A770B7E}" destId="{95822D69-89F1-4717-A55D-555BBAA20B33}" srcOrd="0" destOrd="0" parTransId="{59B9F58D-2119-44A2-A211-7949140DD1DC}" sibTransId="{E42E962C-6B12-4218-A8FE-91A620FB6BA3}"/>
    <dgm:cxn modelId="{C9A32A51-75C5-4AE4-9672-16B51E4DB419}" type="presOf" srcId="{47117F0E-8F53-4D01-A0AA-4A09C01D1D75}" destId="{8AB9D574-3DBB-482A-B3B9-61B952DF707E}" srcOrd="0" destOrd="0" presId="urn:microsoft.com/office/officeart/2005/8/layout/hierarchy1"/>
    <dgm:cxn modelId="{275F5086-8C8D-4CE4-95B6-264E682CF4E8}" type="presOf" srcId="{09330EAB-1224-4EC5-B464-F23BBCA460A6}" destId="{C49D77B4-732F-46FA-9789-23C0BC446BC2}" srcOrd="0" destOrd="0" presId="urn:microsoft.com/office/officeart/2005/8/layout/hierarchy1"/>
    <dgm:cxn modelId="{72FFBE92-8BA3-4A59-B03C-D7F8AE4493AD}" type="presOf" srcId="{95822D69-89F1-4717-A55D-555BBAA20B33}" destId="{B544FC80-1F25-4C39-82ED-35D4352772EC}" srcOrd="0" destOrd="0" presId="urn:microsoft.com/office/officeart/2005/8/layout/hierarchy1"/>
    <dgm:cxn modelId="{5B76A1BF-6D64-451F-9F85-C21A67EB49AB}" type="presOf" srcId="{2516B22B-C8C3-4A23-8A2F-53F19A3CED15}" destId="{F24A9AAD-33BD-4391-BE81-C34286B3098B}" srcOrd="0" destOrd="0" presId="urn:microsoft.com/office/officeart/2005/8/layout/hierarchy1"/>
    <dgm:cxn modelId="{8BF250E5-74A7-468F-95F9-A881EC7DAB57}" type="presOf" srcId="{C6B7C4FC-51A1-4E80-A40D-468313EE945C}" destId="{234729BD-9A9A-4B7C-93DE-E8C73553F6C4}" srcOrd="0" destOrd="0" presId="urn:microsoft.com/office/officeart/2005/8/layout/hierarchy1"/>
    <dgm:cxn modelId="{9C15CEEB-4CE4-4ABA-9237-0751BDFA9F98}" type="presOf" srcId="{0BA0D687-1094-4B58-9150-DDF0412FA28D}" destId="{F2902569-C859-4609-81D9-34152DB3AFD8}" srcOrd="0" destOrd="0" presId="urn:microsoft.com/office/officeart/2005/8/layout/hierarchy1"/>
    <dgm:cxn modelId="{0FEE19EE-BC7C-49AF-BF1C-714BC499B1CB}" srcId="{3E1978FC-1BB9-40BE-8628-9FDA2A770B7E}" destId="{2516B22B-C8C3-4A23-8A2F-53F19A3CED15}" srcOrd="2" destOrd="0" parTransId="{09330EAB-1224-4EC5-B464-F23BBCA460A6}" sibTransId="{ADEF6CE8-64B3-413F-AC6E-44B7D4DBD7A3}"/>
    <dgm:cxn modelId="{C76FB02C-A98B-4B50-ACB2-62692F798FC0}" type="presParOf" srcId="{8AB9D574-3DBB-482A-B3B9-61B952DF707E}" destId="{6920CF0A-BDE7-4DC9-92A7-D56CC24B5548}" srcOrd="0" destOrd="0" presId="urn:microsoft.com/office/officeart/2005/8/layout/hierarchy1"/>
    <dgm:cxn modelId="{F90B502F-FC78-458C-B58D-2E01B0F001F0}" type="presParOf" srcId="{6920CF0A-BDE7-4DC9-92A7-D56CC24B5548}" destId="{D1E721AD-DE93-41FD-851B-6C9418D6F7A9}" srcOrd="0" destOrd="0" presId="urn:microsoft.com/office/officeart/2005/8/layout/hierarchy1"/>
    <dgm:cxn modelId="{F6FAAC8F-0B97-4B51-9FB2-224A3D267507}" type="presParOf" srcId="{D1E721AD-DE93-41FD-851B-6C9418D6F7A9}" destId="{AB80B104-7D87-4613-A2BB-4AFAAB1E195B}" srcOrd="0" destOrd="0" presId="urn:microsoft.com/office/officeart/2005/8/layout/hierarchy1"/>
    <dgm:cxn modelId="{6B448204-4F4A-4226-AEFB-9796777EFE38}" type="presParOf" srcId="{D1E721AD-DE93-41FD-851B-6C9418D6F7A9}" destId="{CB79FABF-C1D4-43DA-8DB0-01C6E716590F}" srcOrd="1" destOrd="0" presId="urn:microsoft.com/office/officeart/2005/8/layout/hierarchy1"/>
    <dgm:cxn modelId="{36F7AF1D-50F0-4AAD-A6C1-E31CF8681564}" type="presParOf" srcId="{6920CF0A-BDE7-4DC9-92A7-D56CC24B5548}" destId="{9716755A-F17B-4DFD-AAC5-666CF6A39C6D}" srcOrd="1" destOrd="0" presId="urn:microsoft.com/office/officeart/2005/8/layout/hierarchy1"/>
    <dgm:cxn modelId="{9627630E-B079-4851-80BA-1C507D52CC3D}" type="presParOf" srcId="{9716755A-F17B-4DFD-AAC5-666CF6A39C6D}" destId="{E32BA240-4D21-453D-B4B0-A0954D01C8BC}" srcOrd="0" destOrd="0" presId="urn:microsoft.com/office/officeart/2005/8/layout/hierarchy1"/>
    <dgm:cxn modelId="{B2F67F90-0BC7-40D9-917F-CAC26DD6BCE5}" type="presParOf" srcId="{9716755A-F17B-4DFD-AAC5-666CF6A39C6D}" destId="{730340BB-6845-43C8-A3A4-81531A73BD49}" srcOrd="1" destOrd="0" presId="urn:microsoft.com/office/officeart/2005/8/layout/hierarchy1"/>
    <dgm:cxn modelId="{F202405B-0C7A-4544-BCF6-29B6BC4A5F17}" type="presParOf" srcId="{730340BB-6845-43C8-A3A4-81531A73BD49}" destId="{A23689DB-3B42-41C1-82D4-C58CF7186F95}" srcOrd="0" destOrd="0" presId="urn:microsoft.com/office/officeart/2005/8/layout/hierarchy1"/>
    <dgm:cxn modelId="{6275A53B-6AA9-40D1-8607-3FC4471E0476}" type="presParOf" srcId="{A23689DB-3B42-41C1-82D4-C58CF7186F95}" destId="{1CDC08B6-034B-484E-B4A1-5AF5717DAED5}" srcOrd="0" destOrd="0" presId="urn:microsoft.com/office/officeart/2005/8/layout/hierarchy1"/>
    <dgm:cxn modelId="{9203E58C-1181-4155-B9C3-C378B3E42306}" type="presParOf" srcId="{A23689DB-3B42-41C1-82D4-C58CF7186F95}" destId="{B544FC80-1F25-4C39-82ED-35D4352772EC}" srcOrd="1" destOrd="0" presId="urn:microsoft.com/office/officeart/2005/8/layout/hierarchy1"/>
    <dgm:cxn modelId="{3F09402F-7CA1-42C6-8195-075D6DC80CD7}" type="presParOf" srcId="{730340BB-6845-43C8-A3A4-81531A73BD49}" destId="{D8A30815-8ABE-4A01-92BD-13FECEAB06C1}" srcOrd="1" destOrd="0" presId="urn:microsoft.com/office/officeart/2005/8/layout/hierarchy1"/>
    <dgm:cxn modelId="{DA148984-8CB2-4E36-9681-6A2C9C95408F}" type="presParOf" srcId="{9716755A-F17B-4DFD-AAC5-666CF6A39C6D}" destId="{ED4A3ED6-BC13-4DBD-AC08-AED264ACE28E}" srcOrd="2" destOrd="0" presId="urn:microsoft.com/office/officeart/2005/8/layout/hierarchy1"/>
    <dgm:cxn modelId="{61908E2B-DADA-4B1D-B33B-38A7FFB2E5B8}" type="presParOf" srcId="{9716755A-F17B-4DFD-AAC5-666CF6A39C6D}" destId="{AF99D37C-1037-4491-A7E9-82B1D6580796}" srcOrd="3" destOrd="0" presId="urn:microsoft.com/office/officeart/2005/8/layout/hierarchy1"/>
    <dgm:cxn modelId="{AF5530D3-C093-4749-BBB9-DD330138A270}" type="presParOf" srcId="{AF99D37C-1037-4491-A7E9-82B1D6580796}" destId="{51077AD3-4722-42DB-B406-96BC16CCB991}" srcOrd="0" destOrd="0" presId="urn:microsoft.com/office/officeart/2005/8/layout/hierarchy1"/>
    <dgm:cxn modelId="{478483E0-F640-4B86-8681-DBC5032BEF5A}" type="presParOf" srcId="{51077AD3-4722-42DB-B406-96BC16CCB991}" destId="{84DF9FE5-9C88-4D71-8B52-7E2D145EA984}" srcOrd="0" destOrd="0" presId="urn:microsoft.com/office/officeart/2005/8/layout/hierarchy1"/>
    <dgm:cxn modelId="{6559A147-E019-4B74-9BF1-8A150E4BB54E}" type="presParOf" srcId="{51077AD3-4722-42DB-B406-96BC16CCB991}" destId="{234729BD-9A9A-4B7C-93DE-E8C73553F6C4}" srcOrd="1" destOrd="0" presId="urn:microsoft.com/office/officeart/2005/8/layout/hierarchy1"/>
    <dgm:cxn modelId="{1B23FA7E-4AAF-4594-9D88-7E579791ADD6}" type="presParOf" srcId="{AF99D37C-1037-4491-A7E9-82B1D6580796}" destId="{992DED7D-EC19-41DA-9334-C0CD24B5FBF5}" srcOrd="1" destOrd="0" presId="urn:microsoft.com/office/officeart/2005/8/layout/hierarchy1"/>
    <dgm:cxn modelId="{33D966F6-7D9A-4B5B-9606-1752B15CE2A3}" type="presParOf" srcId="{9716755A-F17B-4DFD-AAC5-666CF6A39C6D}" destId="{C49D77B4-732F-46FA-9789-23C0BC446BC2}" srcOrd="4" destOrd="0" presId="urn:microsoft.com/office/officeart/2005/8/layout/hierarchy1"/>
    <dgm:cxn modelId="{19A0C072-2D41-4579-B129-AD0F5DFD9CEC}" type="presParOf" srcId="{9716755A-F17B-4DFD-AAC5-666CF6A39C6D}" destId="{AECB2566-5734-49B2-AB4A-61D88E66B112}" srcOrd="5" destOrd="0" presId="urn:microsoft.com/office/officeart/2005/8/layout/hierarchy1"/>
    <dgm:cxn modelId="{A1B4B8E3-4469-41F0-B455-A0AD1BEE1270}" type="presParOf" srcId="{AECB2566-5734-49B2-AB4A-61D88E66B112}" destId="{E2982ACA-D8E4-488A-B02A-61B0C8033811}" srcOrd="0" destOrd="0" presId="urn:microsoft.com/office/officeart/2005/8/layout/hierarchy1"/>
    <dgm:cxn modelId="{DAC357AD-CFD6-478C-9F41-CE0F5C6B3F3C}" type="presParOf" srcId="{E2982ACA-D8E4-488A-B02A-61B0C8033811}" destId="{20AE13BF-E432-4F28-820D-23E64313A30B}" srcOrd="0" destOrd="0" presId="urn:microsoft.com/office/officeart/2005/8/layout/hierarchy1"/>
    <dgm:cxn modelId="{834F3AFD-7A68-4B70-9ACA-CDD623F95D40}" type="presParOf" srcId="{E2982ACA-D8E4-488A-B02A-61B0C8033811}" destId="{F24A9AAD-33BD-4391-BE81-C34286B3098B}" srcOrd="1" destOrd="0" presId="urn:microsoft.com/office/officeart/2005/8/layout/hierarchy1"/>
    <dgm:cxn modelId="{D3ABE094-9D40-4E4A-B1F3-7350E3236BB9}" type="presParOf" srcId="{AECB2566-5734-49B2-AB4A-61D88E66B112}" destId="{2753AF95-86DB-4DA9-A24E-5361E3C5B95B}" srcOrd="1" destOrd="0" presId="urn:microsoft.com/office/officeart/2005/8/layout/hierarchy1"/>
    <dgm:cxn modelId="{9C4B3538-04B9-4A7B-9B82-743B172C2E77}" type="presParOf" srcId="{9716755A-F17B-4DFD-AAC5-666CF6A39C6D}" destId="{F2902569-C859-4609-81D9-34152DB3AFD8}" srcOrd="6" destOrd="0" presId="urn:microsoft.com/office/officeart/2005/8/layout/hierarchy1"/>
    <dgm:cxn modelId="{9DF445A5-8775-4476-911F-0AC0A2896E2E}" type="presParOf" srcId="{9716755A-F17B-4DFD-AAC5-666CF6A39C6D}" destId="{79F25903-7B39-4DE7-B307-7E773FD4CCD4}" srcOrd="7" destOrd="0" presId="urn:microsoft.com/office/officeart/2005/8/layout/hierarchy1"/>
    <dgm:cxn modelId="{2E30946D-2FC3-445F-BC58-84718921C317}" type="presParOf" srcId="{79F25903-7B39-4DE7-B307-7E773FD4CCD4}" destId="{74098B70-BB8C-4715-899D-AEF62E36B209}" srcOrd="0" destOrd="0" presId="urn:microsoft.com/office/officeart/2005/8/layout/hierarchy1"/>
    <dgm:cxn modelId="{1F538DE2-290D-4866-82C9-117308F98AEE}" type="presParOf" srcId="{74098B70-BB8C-4715-899D-AEF62E36B209}" destId="{2FAF2A27-1835-437E-98D3-81FEB88C50A6}" srcOrd="0" destOrd="0" presId="urn:microsoft.com/office/officeart/2005/8/layout/hierarchy1"/>
    <dgm:cxn modelId="{F9F99190-7A8D-473A-A29F-6425B4ABDD92}" type="presParOf" srcId="{74098B70-BB8C-4715-899D-AEF62E36B209}" destId="{C0E32B81-2167-40FA-937F-0690110904F6}" srcOrd="1" destOrd="0" presId="urn:microsoft.com/office/officeart/2005/8/layout/hierarchy1"/>
    <dgm:cxn modelId="{E6BB3012-9CB6-4DE6-8612-C4D892BCEE55}" type="presParOf" srcId="{79F25903-7B39-4DE7-B307-7E773FD4CCD4}" destId="{68EDAD84-46F8-40F3-9BC6-1679F6262AD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7117F0E-8F53-4D01-A0AA-4A09C01D1D7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3E1978FC-1BB9-40BE-8628-9FDA2A770B7E}">
      <dgm:prSet phldrT="[Текст]"/>
      <dgm:spPr/>
      <dgm:t>
        <a:bodyPr/>
        <a:lstStyle/>
        <a:p>
          <a:r>
            <a:rPr lang="ru-RU" dirty="0" err="1"/>
            <a:t>Екологічні</a:t>
          </a:r>
          <a:r>
            <a:rPr lang="ru-RU" dirty="0"/>
            <a:t> </a:t>
          </a:r>
          <a:r>
            <a:rPr lang="ru-RU" dirty="0" err="1"/>
            <a:t>фактори</a:t>
          </a:r>
          <a:endParaRPr lang="ru-UA" dirty="0"/>
        </a:p>
      </dgm:t>
    </dgm:pt>
    <dgm:pt modelId="{FF4266A5-6A4D-4E01-9896-71E1E94312EF}" type="parTrans" cxnId="{BE11D238-0E72-4C1B-8508-114425B08C06}">
      <dgm:prSet/>
      <dgm:spPr/>
      <dgm:t>
        <a:bodyPr/>
        <a:lstStyle/>
        <a:p>
          <a:endParaRPr lang="ru-UA"/>
        </a:p>
      </dgm:t>
    </dgm:pt>
    <dgm:pt modelId="{E6EDEC26-93C1-4B1D-A377-C4EC880AA710}" type="sibTrans" cxnId="{BE11D238-0E72-4C1B-8508-114425B08C06}">
      <dgm:prSet/>
      <dgm:spPr/>
      <dgm:t>
        <a:bodyPr/>
        <a:lstStyle/>
        <a:p>
          <a:endParaRPr lang="ru-UA"/>
        </a:p>
      </dgm:t>
    </dgm:pt>
    <dgm:pt modelId="{95822D69-89F1-4717-A55D-555BBAA20B33}">
      <dgm:prSet phldrT="[Текст]"/>
      <dgm:spPr/>
      <dgm:t>
        <a:bodyPr/>
        <a:lstStyle/>
        <a:p>
          <a:r>
            <a:rPr lang="uk-UA" dirty="0"/>
            <a:t>екзогенні</a:t>
          </a:r>
          <a:endParaRPr lang="ru-UA" dirty="0"/>
        </a:p>
      </dgm:t>
    </dgm:pt>
    <dgm:pt modelId="{59B9F58D-2119-44A2-A211-7949140DD1DC}" type="parTrans" cxnId="{6261F74B-3203-4587-BEC8-CFB9AEAEAE44}">
      <dgm:prSet/>
      <dgm:spPr/>
      <dgm:t>
        <a:bodyPr/>
        <a:lstStyle/>
        <a:p>
          <a:endParaRPr lang="ru-UA"/>
        </a:p>
      </dgm:t>
    </dgm:pt>
    <dgm:pt modelId="{E42E962C-6B12-4218-A8FE-91A620FB6BA3}" type="sibTrans" cxnId="{6261F74B-3203-4587-BEC8-CFB9AEAEAE44}">
      <dgm:prSet/>
      <dgm:spPr/>
      <dgm:t>
        <a:bodyPr/>
        <a:lstStyle/>
        <a:p>
          <a:endParaRPr lang="ru-UA"/>
        </a:p>
      </dgm:t>
    </dgm:pt>
    <dgm:pt modelId="{C6B7C4FC-51A1-4E80-A40D-468313EE945C}">
      <dgm:prSet phldrT="[Текст]"/>
      <dgm:spPr/>
      <dgm:t>
        <a:bodyPr/>
        <a:lstStyle/>
        <a:p>
          <a:r>
            <a:rPr lang="uk-UA" dirty="0"/>
            <a:t>ендогенні</a:t>
          </a:r>
          <a:endParaRPr lang="ru-UA" dirty="0"/>
        </a:p>
      </dgm:t>
    </dgm:pt>
    <dgm:pt modelId="{25A9C464-3D8C-43A8-8821-4FF20A1B98E7}" type="parTrans" cxnId="{DCF67F0E-35C4-46B9-BC57-7F9FB5046DD1}">
      <dgm:prSet/>
      <dgm:spPr/>
      <dgm:t>
        <a:bodyPr/>
        <a:lstStyle/>
        <a:p>
          <a:endParaRPr lang="ru-UA"/>
        </a:p>
      </dgm:t>
    </dgm:pt>
    <dgm:pt modelId="{BDE8C753-EE6D-4806-9853-1D98215776DD}" type="sibTrans" cxnId="{DCF67F0E-35C4-46B9-BC57-7F9FB5046DD1}">
      <dgm:prSet/>
      <dgm:spPr/>
      <dgm:t>
        <a:bodyPr/>
        <a:lstStyle/>
        <a:p>
          <a:endParaRPr lang="ru-UA"/>
        </a:p>
      </dgm:t>
    </dgm:pt>
    <dgm:pt modelId="{8AB9D574-3DBB-482A-B3B9-61B952DF707E}" type="pres">
      <dgm:prSet presAssocID="{47117F0E-8F53-4D01-A0AA-4A09C01D1D7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920CF0A-BDE7-4DC9-92A7-D56CC24B5548}" type="pres">
      <dgm:prSet presAssocID="{3E1978FC-1BB9-40BE-8628-9FDA2A770B7E}" presName="hierRoot1" presStyleCnt="0"/>
      <dgm:spPr/>
    </dgm:pt>
    <dgm:pt modelId="{D1E721AD-DE93-41FD-851B-6C9418D6F7A9}" type="pres">
      <dgm:prSet presAssocID="{3E1978FC-1BB9-40BE-8628-9FDA2A770B7E}" presName="composite" presStyleCnt="0"/>
      <dgm:spPr/>
    </dgm:pt>
    <dgm:pt modelId="{AB80B104-7D87-4613-A2BB-4AFAAB1E195B}" type="pres">
      <dgm:prSet presAssocID="{3E1978FC-1BB9-40BE-8628-9FDA2A770B7E}" presName="background" presStyleLbl="node0" presStyleIdx="0" presStyleCnt="1"/>
      <dgm:spPr/>
    </dgm:pt>
    <dgm:pt modelId="{CB79FABF-C1D4-43DA-8DB0-01C6E716590F}" type="pres">
      <dgm:prSet presAssocID="{3E1978FC-1BB9-40BE-8628-9FDA2A770B7E}" presName="text" presStyleLbl="fgAcc0" presStyleIdx="0" presStyleCnt="1">
        <dgm:presLayoutVars>
          <dgm:chPref val="3"/>
        </dgm:presLayoutVars>
      </dgm:prSet>
      <dgm:spPr/>
    </dgm:pt>
    <dgm:pt modelId="{9716755A-F17B-4DFD-AAC5-666CF6A39C6D}" type="pres">
      <dgm:prSet presAssocID="{3E1978FC-1BB9-40BE-8628-9FDA2A770B7E}" presName="hierChild2" presStyleCnt="0"/>
      <dgm:spPr/>
    </dgm:pt>
    <dgm:pt modelId="{E32BA240-4D21-453D-B4B0-A0954D01C8BC}" type="pres">
      <dgm:prSet presAssocID="{59B9F58D-2119-44A2-A211-7949140DD1DC}" presName="Name10" presStyleLbl="parChTrans1D2" presStyleIdx="0" presStyleCnt="2"/>
      <dgm:spPr/>
    </dgm:pt>
    <dgm:pt modelId="{730340BB-6845-43C8-A3A4-81531A73BD49}" type="pres">
      <dgm:prSet presAssocID="{95822D69-89F1-4717-A55D-555BBAA20B33}" presName="hierRoot2" presStyleCnt="0"/>
      <dgm:spPr/>
    </dgm:pt>
    <dgm:pt modelId="{A23689DB-3B42-41C1-82D4-C58CF7186F95}" type="pres">
      <dgm:prSet presAssocID="{95822D69-89F1-4717-A55D-555BBAA20B33}" presName="composite2" presStyleCnt="0"/>
      <dgm:spPr/>
    </dgm:pt>
    <dgm:pt modelId="{1CDC08B6-034B-484E-B4A1-5AF5717DAED5}" type="pres">
      <dgm:prSet presAssocID="{95822D69-89F1-4717-A55D-555BBAA20B33}" presName="background2" presStyleLbl="node2" presStyleIdx="0" presStyleCnt="2"/>
      <dgm:spPr/>
    </dgm:pt>
    <dgm:pt modelId="{B544FC80-1F25-4C39-82ED-35D4352772EC}" type="pres">
      <dgm:prSet presAssocID="{95822D69-89F1-4717-A55D-555BBAA20B33}" presName="text2" presStyleLbl="fgAcc2" presStyleIdx="0" presStyleCnt="2" custLinFactNeighborX="1360">
        <dgm:presLayoutVars>
          <dgm:chPref val="3"/>
        </dgm:presLayoutVars>
      </dgm:prSet>
      <dgm:spPr/>
    </dgm:pt>
    <dgm:pt modelId="{D8A30815-8ABE-4A01-92BD-13FECEAB06C1}" type="pres">
      <dgm:prSet presAssocID="{95822D69-89F1-4717-A55D-555BBAA20B33}" presName="hierChild3" presStyleCnt="0"/>
      <dgm:spPr/>
    </dgm:pt>
    <dgm:pt modelId="{ED4A3ED6-BC13-4DBD-AC08-AED264ACE28E}" type="pres">
      <dgm:prSet presAssocID="{25A9C464-3D8C-43A8-8821-4FF20A1B98E7}" presName="Name10" presStyleLbl="parChTrans1D2" presStyleIdx="1" presStyleCnt="2"/>
      <dgm:spPr/>
    </dgm:pt>
    <dgm:pt modelId="{AF99D37C-1037-4491-A7E9-82B1D6580796}" type="pres">
      <dgm:prSet presAssocID="{C6B7C4FC-51A1-4E80-A40D-468313EE945C}" presName="hierRoot2" presStyleCnt="0"/>
      <dgm:spPr/>
    </dgm:pt>
    <dgm:pt modelId="{51077AD3-4722-42DB-B406-96BC16CCB991}" type="pres">
      <dgm:prSet presAssocID="{C6B7C4FC-51A1-4E80-A40D-468313EE945C}" presName="composite2" presStyleCnt="0"/>
      <dgm:spPr/>
    </dgm:pt>
    <dgm:pt modelId="{84DF9FE5-9C88-4D71-8B52-7E2D145EA984}" type="pres">
      <dgm:prSet presAssocID="{C6B7C4FC-51A1-4E80-A40D-468313EE945C}" presName="background2" presStyleLbl="node2" presStyleIdx="1" presStyleCnt="2"/>
      <dgm:spPr/>
    </dgm:pt>
    <dgm:pt modelId="{234729BD-9A9A-4B7C-93DE-E8C73553F6C4}" type="pres">
      <dgm:prSet presAssocID="{C6B7C4FC-51A1-4E80-A40D-468313EE945C}" presName="text2" presStyleLbl="fgAcc2" presStyleIdx="1" presStyleCnt="2" custLinFactNeighborX="-2117" custLinFactNeighborY="-12038">
        <dgm:presLayoutVars>
          <dgm:chPref val="3"/>
        </dgm:presLayoutVars>
      </dgm:prSet>
      <dgm:spPr/>
    </dgm:pt>
    <dgm:pt modelId="{992DED7D-EC19-41DA-9334-C0CD24B5FBF5}" type="pres">
      <dgm:prSet presAssocID="{C6B7C4FC-51A1-4E80-A40D-468313EE945C}" presName="hierChild3" presStyleCnt="0"/>
      <dgm:spPr/>
    </dgm:pt>
  </dgm:ptLst>
  <dgm:cxnLst>
    <dgm:cxn modelId="{DCF67F0E-35C4-46B9-BC57-7F9FB5046DD1}" srcId="{3E1978FC-1BB9-40BE-8628-9FDA2A770B7E}" destId="{C6B7C4FC-51A1-4E80-A40D-468313EE945C}" srcOrd="1" destOrd="0" parTransId="{25A9C464-3D8C-43A8-8821-4FF20A1B98E7}" sibTransId="{BDE8C753-EE6D-4806-9853-1D98215776DD}"/>
    <dgm:cxn modelId="{DCE2711D-2E26-4CFF-A44C-1D8CB477534F}" type="presOf" srcId="{25A9C464-3D8C-43A8-8821-4FF20A1B98E7}" destId="{ED4A3ED6-BC13-4DBD-AC08-AED264ACE28E}" srcOrd="0" destOrd="0" presId="urn:microsoft.com/office/officeart/2005/8/layout/hierarchy1"/>
    <dgm:cxn modelId="{7938221E-F406-4028-9549-56E56882E431}" type="presOf" srcId="{59B9F58D-2119-44A2-A211-7949140DD1DC}" destId="{E32BA240-4D21-453D-B4B0-A0954D01C8BC}" srcOrd="0" destOrd="0" presId="urn:microsoft.com/office/officeart/2005/8/layout/hierarchy1"/>
    <dgm:cxn modelId="{BE11D238-0E72-4C1B-8508-114425B08C06}" srcId="{47117F0E-8F53-4D01-A0AA-4A09C01D1D75}" destId="{3E1978FC-1BB9-40BE-8628-9FDA2A770B7E}" srcOrd="0" destOrd="0" parTransId="{FF4266A5-6A4D-4E01-9896-71E1E94312EF}" sibTransId="{E6EDEC26-93C1-4B1D-A377-C4EC880AA710}"/>
    <dgm:cxn modelId="{10ABC061-D31F-4FE8-9229-994AE7AEF004}" type="presOf" srcId="{3E1978FC-1BB9-40BE-8628-9FDA2A770B7E}" destId="{CB79FABF-C1D4-43DA-8DB0-01C6E716590F}" srcOrd="0" destOrd="0" presId="urn:microsoft.com/office/officeart/2005/8/layout/hierarchy1"/>
    <dgm:cxn modelId="{6261F74B-3203-4587-BEC8-CFB9AEAEAE44}" srcId="{3E1978FC-1BB9-40BE-8628-9FDA2A770B7E}" destId="{95822D69-89F1-4717-A55D-555BBAA20B33}" srcOrd="0" destOrd="0" parTransId="{59B9F58D-2119-44A2-A211-7949140DD1DC}" sibTransId="{E42E962C-6B12-4218-A8FE-91A620FB6BA3}"/>
    <dgm:cxn modelId="{C9A32A51-75C5-4AE4-9672-16B51E4DB419}" type="presOf" srcId="{47117F0E-8F53-4D01-A0AA-4A09C01D1D75}" destId="{8AB9D574-3DBB-482A-B3B9-61B952DF707E}" srcOrd="0" destOrd="0" presId="urn:microsoft.com/office/officeart/2005/8/layout/hierarchy1"/>
    <dgm:cxn modelId="{72FFBE92-8BA3-4A59-B03C-D7F8AE4493AD}" type="presOf" srcId="{95822D69-89F1-4717-A55D-555BBAA20B33}" destId="{B544FC80-1F25-4C39-82ED-35D4352772EC}" srcOrd="0" destOrd="0" presId="urn:microsoft.com/office/officeart/2005/8/layout/hierarchy1"/>
    <dgm:cxn modelId="{8BF250E5-74A7-468F-95F9-A881EC7DAB57}" type="presOf" srcId="{C6B7C4FC-51A1-4E80-A40D-468313EE945C}" destId="{234729BD-9A9A-4B7C-93DE-E8C73553F6C4}" srcOrd="0" destOrd="0" presId="urn:microsoft.com/office/officeart/2005/8/layout/hierarchy1"/>
    <dgm:cxn modelId="{C76FB02C-A98B-4B50-ACB2-62692F798FC0}" type="presParOf" srcId="{8AB9D574-3DBB-482A-B3B9-61B952DF707E}" destId="{6920CF0A-BDE7-4DC9-92A7-D56CC24B5548}" srcOrd="0" destOrd="0" presId="urn:microsoft.com/office/officeart/2005/8/layout/hierarchy1"/>
    <dgm:cxn modelId="{F90B502F-FC78-458C-B58D-2E01B0F001F0}" type="presParOf" srcId="{6920CF0A-BDE7-4DC9-92A7-D56CC24B5548}" destId="{D1E721AD-DE93-41FD-851B-6C9418D6F7A9}" srcOrd="0" destOrd="0" presId="urn:microsoft.com/office/officeart/2005/8/layout/hierarchy1"/>
    <dgm:cxn modelId="{F6FAAC8F-0B97-4B51-9FB2-224A3D267507}" type="presParOf" srcId="{D1E721AD-DE93-41FD-851B-6C9418D6F7A9}" destId="{AB80B104-7D87-4613-A2BB-4AFAAB1E195B}" srcOrd="0" destOrd="0" presId="urn:microsoft.com/office/officeart/2005/8/layout/hierarchy1"/>
    <dgm:cxn modelId="{6B448204-4F4A-4226-AEFB-9796777EFE38}" type="presParOf" srcId="{D1E721AD-DE93-41FD-851B-6C9418D6F7A9}" destId="{CB79FABF-C1D4-43DA-8DB0-01C6E716590F}" srcOrd="1" destOrd="0" presId="urn:microsoft.com/office/officeart/2005/8/layout/hierarchy1"/>
    <dgm:cxn modelId="{36F7AF1D-50F0-4AAD-A6C1-E31CF8681564}" type="presParOf" srcId="{6920CF0A-BDE7-4DC9-92A7-D56CC24B5548}" destId="{9716755A-F17B-4DFD-AAC5-666CF6A39C6D}" srcOrd="1" destOrd="0" presId="urn:microsoft.com/office/officeart/2005/8/layout/hierarchy1"/>
    <dgm:cxn modelId="{9627630E-B079-4851-80BA-1C507D52CC3D}" type="presParOf" srcId="{9716755A-F17B-4DFD-AAC5-666CF6A39C6D}" destId="{E32BA240-4D21-453D-B4B0-A0954D01C8BC}" srcOrd="0" destOrd="0" presId="urn:microsoft.com/office/officeart/2005/8/layout/hierarchy1"/>
    <dgm:cxn modelId="{B2F67F90-0BC7-40D9-917F-CAC26DD6BCE5}" type="presParOf" srcId="{9716755A-F17B-4DFD-AAC5-666CF6A39C6D}" destId="{730340BB-6845-43C8-A3A4-81531A73BD49}" srcOrd="1" destOrd="0" presId="urn:microsoft.com/office/officeart/2005/8/layout/hierarchy1"/>
    <dgm:cxn modelId="{F202405B-0C7A-4544-BCF6-29B6BC4A5F17}" type="presParOf" srcId="{730340BB-6845-43C8-A3A4-81531A73BD49}" destId="{A23689DB-3B42-41C1-82D4-C58CF7186F95}" srcOrd="0" destOrd="0" presId="urn:microsoft.com/office/officeart/2005/8/layout/hierarchy1"/>
    <dgm:cxn modelId="{6275A53B-6AA9-40D1-8607-3FC4471E0476}" type="presParOf" srcId="{A23689DB-3B42-41C1-82D4-C58CF7186F95}" destId="{1CDC08B6-034B-484E-B4A1-5AF5717DAED5}" srcOrd="0" destOrd="0" presId="urn:microsoft.com/office/officeart/2005/8/layout/hierarchy1"/>
    <dgm:cxn modelId="{9203E58C-1181-4155-B9C3-C378B3E42306}" type="presParOf" srcId="{A23689DB-3B42-41C1-82D4-C58CF7186F95}" destId="{B544FC80-1F25-4C39-82ED-35D4352772EC}" srcOrd="1" destOrd="0" presId="urn:microsoft.com/office/officeart/2005/8/layout/hierarchy1"/>
    <dgm:cxn modelId="{3F09402F-7CA1-42C6-8195-075D6DC80CD7}" type="presParOf" srcId="{730340BB-6845-43C8-A3A4-81531A73BD49}" destId="{D8A30815-8ABE-4A01-92BD-13FECEAB06C1}" srcOrd="1" destOrd="0" presId="urn:microsoft.com/office/officeart/2005/8/layout/hierarchy1"/>
    <dgm:cxn modelId="{DA148984-8CB2-4E36-9681-6A2C9C95408F}" type="presParOf" srcId="{9716755A-F17B-4DFD-AAC5-666CF6A39C6D}" destId="{ED4A3ED6-BC13-4DBD-AC08-AED264ACE28E}" srcOrd="2" destOrd="0" presId="urn:microsoft.com/office/officeart/2005/8/layout/hierarchy1"/>
    <dgm:cxn modelId="{61908E2B-DADA-4B1D-B33B-38A7FFB2E5B8}" type="presParOf" srcId="{9716755A-F17B-4DFD-AAC5-666CF6A39C6D}" destId="{AF99D37C-1037-4491-A7E9-82B1D6580796}" srcOrd="3" destOrd="0" presId="urn:microsoft.com/office/officeart/2005/8/layout/hierarchy1"/>
    <dgm:cxn modelId="{AF5530D3-C093-4749-BBB9-DD330138A270}" type="presParOf" srcId="{AF99D37C-1037-4491-A7E9-82B1D6580796}" destId="{51077AD3-4722-42DB-B406-96BC16CCB991}" srcOrd="0" destOrd="0" presId="urn:microsoft.com/office/officeart/2005/8/layout/hierarchy1"/>
    <dgm:cxn modelId="{478483E0-F640-4B86-8681-DBC5032BEF5A}" type="presParOf" srcId="{51077AD3-4722-42DB-B406-96BC16CCB991}" destId="{84DF9FE5-9C88-4D71-8B52-7E2D145EA984}" srcOrd="0" destOrd="0" presId="urn:microsoft.com/office/officeart/2005/8/layout/hierarchy1"/>
    <dgm:cxn modelId="{6559A147-E019-4B74-9BF1-8A150E4BB54E}" type="presParOf" srcId="{51077AD3-4722-42DB-B406-96BC16CCB991}" destId="{234729BD-9A9A-4B7C-93DE-E8C73553F6C4}" srcOrd="1" destOrd="0" presId="urn:microsoft.com/office/officeart/2005/8/layout/hierarchy1"/>
    <dgm:cxn modelId="{1B23FA7E-4AAF-4594-9D88-7E579791ADD6}" type="presParOf" srcId="{AF99D37C-1037-4491-A7E9-82B1D6580796}" destId="{992DED7D-EC19-41DA-9334-C0CD24B5FBF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4B9398-F442-45B4-A5B6-3C5C151862DF}">
      <dsp:nvSpPr>
        <dsp:cNvPr id="0" name=""/>
        <dsp:cNvSpPr/>
      </dsp:nvSpPr>
      <dsp:spPr>
        <a:xfrm>
          <a:off x="7214841" y="2619731"/>
          <a:ext cx="1025116" cy="4878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464"/>
              </a:lnTo>
              <a:lnTo>
                <a:pt x="1025116" y="332464"/>
              </a:lnTo>
              <a:lnTo>
                <a:pt x="1025116" y="4878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40E728-F135-4545-A71C-A843D2B41839}">
      <dsp:nvSpPr>
        <dsp:cNvPr id="0" name=""/>
        <dsp:cNvSpPr/>
      </dsp:nvSpPr>
      <dsp:spPr>
        <a:xfrm>
          <a:off x="6189724" y="2619731"/>
          <a:ext cx="1025116" cy="487862"/>
        </a:xfrm>
        <a:custGeom>
          <a:avLst/>
          <a:gdLst/>
          <a:ahLst/>
          <a:cxnLst/>
          <a:rect l="0" t="0" r="0" b="0"/>
          <a:pathLst>
            <a:path>
              <a:moveTo>
                <a:pt x="1025116" y="0"/>
              </a:moveTo>
              <a:lnTo>
                <a:pt x="1025116" y="332464"/>
              </a:lnTo>
              <a:lnTo>
                <a:pt x="0" y="332464"/>
              </a:lnTo>
              <a:lnTo>
                <a:pt x="0" y="4878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4A3ED6-BC13-4DBD-AC08-AED264ACE28E}">
      <dsp:nvSpPr>
        <dsp:cNvPr id="0" name=""/>
        <dsp:cNvSpPr/>
      </dsp:nvSpPr>
      <dsp:spPr>
        <a:xfrm>
          <a:off x="5164607" y="1066678"/>
          <a:ext cx="2050233" cy="4878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464"/>
              </a:lnTo>
              <a:lnTo>
                <a:pt x="2050233" y="332464"/>
              </a:lnTo>
              <a:lnTo>
                <a:pt x="2050233" y="4878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0F2EB-3B67-4E38-BC0A-40E1A87D7D0B}">
      <dsp:nvSpPr>
        <dsp:cNvPr id="0" name=""/>
        <dsp:cNvSpPr/>
      </dsp:nvSpPr>
      <dsp:spPr>
        <a:xfrm>
          <a:off x="3114373" y="2619731"/>
          <a:ext cx="1025116" cy="4878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464"/>
              </a:lnTo>
              <a:lnTo>
                <a:pt x="1025116" y="332464"/>
              </a:lnTo>
              <a:lnTo>
                <a:pt x="1025116" y="4878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E909E5-5A9D-4857-B479-E5B82401CF2A}">
      <dsp:nvSpPr>
        <dsp:cNvPr id="0" name=""/>
        <dsp:cNvSpPr/>
      </dsp:nvSpPr>
      <dsp:spPr>
        <a:xfrm>
          <a:off x="2089256" y="2619731"/>
          <a:ext cx="1025116" cy="487862"/>
        </a:xfrm>
        <a:custGeom>
          <a:avLst/>
          <a:gdLst/>
          <a:ahLst/>
          <a:cxnLst/>
          <a:rect l="0" t="0" r="0" b="0"/>
          <a:pathLst>
            <a:path>
              <a:moveTo>
                <a:pt x="1025116" y="0"/>
              </a:moveTo>
              <a:lnTo>
                <a:pt x="1025116" y="332464"/>
              </a:lnTo>
              <a:lnTo>
                <a:pt x="0" y="332464"/>
              </a:lnTo>
              <a:lnTo>
                <a:pt x="0" y="4878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2BA240-4D21-453D-B4B0-A0954D01C8BC}">
      <dsp:nvSpPr>
        <dsp:cNvPr id="0" name=""/>
        <dsp:cNvSpPr/>
      </dsp:nvSpPr>
      <dsp:spPr>
        <a:xfrm>
          <a:off x="3114373" y="1066678"/>
          <a:ext cx="2050233" cy="487862"/>
        </a:xfrm>
        <a:custGeom>
          <a:avLst/>
          <a:gdLst/>
          <a:ahLst/>
          <a:cxnLst/>
          <a:rect l="0" t="0" r="0" b="0"/>
          <a:pathLst>
            <a:path>
              <a:moveTo>
                <a:pt x="2050233" y="0"/>
              </a:moveTo>
              <a:lnTo>
                <a:pt x="2050233" y="332464"/>
              </a:lnTo>
              <a:lnTo>
                <a:pt x="0" y="332464"/>
              </a:lnTo>
              <a:lnTo>
                <a:pt x="0" y="4878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80B104-7D87-4613-A2BB-4AFAAB1E195B}">
      <dsp:nvSpPr>
        <dsp:cNvPr id="0" name=""/>
        <dsp:cNvSpPr/>
      </dsp:nvSpPr>
      <dsp:spPr>
        <a:xfrm>
          <a:off x="4325875" y="1489"/>
          <a:ext cx="1677464" cy="1065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79FABF-C1D4-43DA-8DB0-01C6E716590F}">
      <dsp:nvSpPr>
        <dsp:cNvPr id="0" name=""/>
        <dsp:cNvSpPr/>
      </dsp:nvSpPr>
      <dsp:spPr>
        <a:xfrm>
          <a:off x="4512260" y="178554"/>
          <a:ext cx="1677464" cy="1065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/>
            <a:t>Екологічний</a:t>
          </a:r>
          <a:r>
            <a:rPr lang="ru-RU" sz="2000" kern="1200" dirty="0"/>
            <a:t> фактор</a:t>
          </a:r>
          <a:endParaRPr lang="ru-UA" sz="2000" kern="1200" dirty="0"/>
        </a:p>
      </dsp:txBody>
      <dsp:txXfrm>
        <a:off x="4543458" y="209752"/>
        <a:ext cx="1615068" cy="1002793"/>
      </dsp:txXfrm>
    </dsp:sp>
    <dsp:sp modelId="{1CDC08B6-034B-484E-B4A1-5AF5717DAED5}">
      <dsp:nvSpPr>
        <dsp:cNvPr id="0" name=""/>
        <dsp:cNvSpPr/>
      </dsp:nvSpPr>
      <dsp:spPr>
        <a:xfrm>
          <a:off x="2275641" y="1554541"/>
          <a:ext cx="1677464" cy="1065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44FC80-1F25-4C39-82ED-35D4352772EC}">
      <dsp:nvSpPr>
        <dsp:cNvPr id="0" name=""/>
        <dsp:cNvSpPr/>
      </dsp:nvSpPr>
      <dsp:spPr>
        <a:xfrm>
          <a:off x="2462026" y="1731606"/>
          <a:ext cx="1677464" cy="1065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Абіотичний</a:t>
          </a:r>
          <a:endParaRPr lang="ru-UA" sz="2000" kern="1200" dirty="0"/>
        </a:p>
      </dsp:txBody>
      <dsp:txXfrm>
        <a:off x="2493224" y="1762804"/>
        <a:ext cx="1615068" cy="1002793"/>
      </dsp:txXfrm>
    </dsp:sp>
    <dsp:sp modelId="{9C3CFD96-151F-4D20-A0BB-4AAC63CA52F7}">
      <dsp:nvSpPr>
        <dsp:cNvPr id="0" name=""/>
        <dsp:cNvSpPr/>
      </dsp:nvSpPr>
      <dsp:spPr>
        <a:xfrm>
          <a:off x="1250524" y="3107593"/>
          <a:ext cx="1677464" cy="1065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7D468B-A230-4918-BD5F-A9732C529ADA}">
      <dsp:nvSpPr>
        <dsp:cNvPr id="0" name=""/>
        <dsp:cNvSpPr/>
      </dsp:nvSpPr>
      <dsp:spPr>
        <a:xfrm>
          <a:off x="1436909" y="3284659"/>
          <a:ext cx="1677464" cy="1065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Непрямі (зовнішні)</a:t>
          </a:r>
          <a:endParaRPr lang="ru-UA" sz="2000" kern="1200" dirty="0"/>
        </a:p>
      </dsp:txBody>
      <dsp:txXfrm>
        <a:off x="1468107" y="3315857"/>
        <a:ext cx="1615068" cy="1002793"/>
      </dsp:txXfrm>
    </dsp:sp>
    <dsp:sp modelId="{D66F9299-DC1F-45B8-A217-94A82F18D0F2}">
      <dsp:nvSpPr>
        <dsp:cNvPr id="0" name=""/>
        <dsp:cNvSpPr/>
      </dsp:nvSpPr>
      <dsp:spPr>
        <a:xfrm>
          <a:off x="3300758" y="3107593"/>
          <a:ext cx="1677464" cy="1065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7C2CBA-FD77-4FB8-BD0A-BC9A5A9174A0}">
      <dsp:nvSpPr>
        <dsp:cNvPr id="0" name=""/>
        <dsp:cNvSpPr/>
      </dsp:nvSpPr>
      <dsp:spPr>
        <a:xfrm>
          <a:off x="3487143" y="3284659"/>
          <a:ext cx="1677464" cy="1065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Прямі (внутрішні)</a:t>
          </a:r>
          <a:endParaRPr lang="ru-UA" sz="2000" kern="1200" dirty="0"/>
        </a:p>
      </dsp:txBody>
      <dsp:txXfrm>
        <a:off x="3518341" y="3315857"/>
        <a:ext cx="1615068" cy="1002793"/>
      </dsp:txXfrm>
    </dsp:sp>
    <dsp:sp modelId="{84DF9FE5-9C88-4D71-8B52-7E2D145EA984}">
      <dsp:nvSpPr>
        <dsp:cNvPr id="0" name=""/>
        <dsp:cNvSpPr/>
      </dsp:nvSpPr>
      <dsp:spPr>
        <a:xfrm>
          <a:off x="6376109" y="1554541"/>
          <a:ext cx="1677464" cy="1065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4729BD-9A9A-4B7C-93DE-E8C73553F6C4}">
      <dsp:nvSpPr>
        <dsp:cNvPr id="0" name=""/>
        <dsp:cNvSpPr/>
      </dsp:nvSpPr>
      <dsp:spPr>
        <a:xfrm>
          <a:off x="6562494" y="1731606"/>
          <a:ext cx="1677464" cy="1065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Біотичний</a:t>
          </a:r>
          <a:endParaRPr lang="ru-UA" sz="2000" kern="1200" dirty="0"/>
        </a:p>
      </dsp:txBody>
      <dsp:txXfrm>
        <a:off x="6593692" y="1762804"/>
        <a:ext cx="1615068" cy="1002793"/>
      </dsp:txXfrm>
    </dsp:sp>
    <dsp:sp modelId="{564CD7A8-F200-46F3-BBE2-92045838C10F}">
      <dsp:nvSpPr>
        <dsp:cNvPr id="0" name=""/>
        <dsp:cNvSpPr/>
      </dsp:nvSpPr>
      <dsp:spPr>
        <a:xfrm>
          <a:off x="5350992" y="3107593"/>
          <a:ext cx="1677464" cy="1065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6214A-17CE-4486-BB40-7EA256592C8E}">
      <dsp:nvSpPr>
        <dsp:cNvPr id="0" name=""/>
        <dsp:cNvSpPr/>
      </dsp:nvSpPr>
      <dsp:spPr>
        <a:xfrm>
          <a:off x="5537377" y="3284659"/>
          <a:ext cx="1677464" cy="1065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Власне біотичні</a:t>
          </a:r>
          <a:endParaRPr lang="ru-UA" sz="2000" kern="1200" dirty="0"/>
        </a:p>
      </dsp:txBody>
      <dsp:txXfrm>
        <a:off x="5568575" y="3315857"/>
        <a:ext cx="1615068" cy="1002793"/>
      </dsp:txXfrm>
    </dsp:sp>
    <dsp:sp modelId="{36E446E5-6305-434A-ACAF-397C7FC2C0FE}">
      <dsp:nvSpPr>
        <dsp:cNvPr id="0" name=""/>
        <dsp:cNvSpPr/>
      </dsp:nvSpPr>
      <dsp:spPr>
        <a:xfrm>
          <a:off x="7401226" y="3107593"/>
          <a:ext cx="1677464" cy="10651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55885C-83A3-4B3E-B9DC-F4034CE05C74}">
      <dsp:nvSpPr>
        <dsp:cNvPr id="0" name=""/>
        <dsp:cNvSpPr/>
      </dsp:nvSpPr>
      <dsp:spPr>
        <a:xfrm>
          <a:off x="7587611" y="3284659"/>
          <a:ext cx="1677464" cy="10651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 err="1"/>
            <a:t>Біоценогенні</a:t>
          </a:r>
          <a:endParaRPr lang="ru-UA" sz="2000" kern="1200" dirty="0"/>
        </a:p>
      </dsp:txBody>
      <dsp:txXfrm>
        <a:off x="7618809" y="3315857"/>
        <a:ext cx="1615068" cy="10027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4A3ED6-BC13-4DBD-AC08-AED264ACE28E}">
      <dsp:nvSpPr>
        <dsp:cNvPr id="0" name=""/>
        <dsp:cNvSpPr/>
      </dsp:nvSpPr>
      <dsp:spPr>
        <a:xfrm>
          <a:off x="5112748" y="1658197"/>
          <a:ext cx="1540294" cy="5597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888"/>
              </a:lnTo>
              <a:lnTo>
                <a:pt x="1540294" y="317888"/>
              </a:lnTo>
              <a:lnTo>
                <a:pt x="1540294" y="5597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2BA240-4D21-453D-B4B0-A0954D01C8BC}">
      <dsp:nvSpPr>
        <dsp:cNvPr id="0" name=""/>
        <dsp:cNvSpPr/>
      </dsp:nvSpPr>
      <dsp:spPr>
        <a:xfrm>
          <a:off x="3517180" y="1658197"/>
          <a:ext cx="1595567" cy="759345"/>
        </a:xfrm>
        <a:custGeom>
          <a:avLst/>
          <a:gdLst/>
          <a:ahLst/>
          <a:cxnLst/>
          <a:rect l="0" t="0" r="0" b="0"/>
          <a:pathLst>
            <a:path>
              <a:moveTo>
                <a:pt x="1595567" y="0"/>
              </a:moveTo>
              <a:lnTo>
                <a:pt x="1595567" y="517471"/>
              </a:lnTo>
              <a:lnTo>
                <a:pt x="0" y="517471"/>
              </a:lnTo>
              <a:lnTo>
                <a:pt x="0" y="7593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80B104-7D87-4613-A2BB-4AFAAB1E195B}">
      <dsp:nvSpPr>
        <dsp:cNvPr id="0" name=""/>
        <dsp:cNvSpPr/>
      </dsp:nvSpPr>
      <dsp:spPr>
        <a:xfrm>
          <a:off x="3807283" y="257"/>
          <a:ext cx="2610929" cy="16579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79FABF-C1D4-43DA-8DB0-01C6E716590F}">
      <dsp:nvSpPr>
        <dsp:cNvPr id="0" name=""/>
        <dsp:cNvSpPr/>
      </dsp:nvSpPr>
      <dsp:spPr>
        <a:xfrm>
          <a:off x="4097387" y="275855"/>
          <a:ext cx="2610929" cy="1657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 err="1"/>
            <a:t>Екологічні</a:t>
          </a:r>
          <a:r>
            <a:rPr lang="ru-RU" sz="3100" kern="1200" dirty="0"/>
            <a:t> </a:t>
          </a:r>
          <a:r>
            <a:rPr lang="ru-RU" sz="3100" kern="1200" dirty="0" err="1"/>
            <a:t>фактори</a:t>
          </a:r>
          <a:endParaRPr lang="ru-UA" sz="3100" kern="1200" dirty="0"/>
        </a:p>
      </dsp:txBody>
      <dsp:txXfrm>
        <a:off x="4145946" y="324414"/>
        <a:ext cx="2513811" cy="1560821"/>
      </dsp:txXfrm>
    </dsp:sp>
    <dsp:sp modelId="{1CDC08B6-034B-484E-B4A1-5AF5717DAED5}">
      <dsp:nvSpPr>
        <dsp:cNvPr id="0" name=""/>
        <dsp:cNvSpPr/>
      </dsp:nvSpPr>
      <dsp:spPr>
        <a:xfrm>
          <a:off x="2211716" y="2417542"/>
          <a:ext cx="2610929" cy="16579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44FC80-1F25-4C39-82ED-35D4352772EC}">
      <dsp:nvSpPr>
        <dsp:cNvPr id="0" name=""/>
        <dsp:cNvSpPr/>
      </dsp:nvSpPr>
      <dsp:spPr>
        <a:xfrm>
          <a:off x="2501819" y="2693140"/>
          <a:ext cx="2610929" cy="1657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 dirty="0"/>
            <a:t>природні</a:t>
          </a:r>
          <a:endParaRPr lang="ru-UA" sz="3100" kern="1200" dirty="0"/>
        </a:p>
      </dsp:txBody>
      <dsp:txXfrm>
        <a:off x="2550378" y="2741699"/>
        <a:ext cx="2513811" cy="1560821"/>
      </dsp:txXfrm>
    </dsp:sp>
    <dsp:sp modelId="{84DF9FE5-9C88-4D71-8B52-7E2D145EA984}">
      <dsp:nvSpPr>
        <dsp:cNvPr id="0" name=""/>
        <dsp:cNvSpPr/>
      </dsp:nvSpPr>
      <dsp:spPr>
        <a:xfrm>
          <a:off x="5347578" y="2217959"/>
          <a:ext cx="2610929" cy="16579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4729BD-9A9A-4B7C-93DE-E8C73553F6C4}">
      <dsp:nvSpPr>
        <dsp:cNvPr id="0" name=""/>
        <dsp:cNvSpPr/>
      </dsp:nvSpPr>
      <dsp:spPr>
        <a:xfrm>
          <a:off x="5637681" y="2493557"/>
          <a:ext cx="2610929" cy="1657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 dirty="0"/>
            <a:t>антропогенні</a:t>
          </a:r>
          <a:endParaRPr lang="ru-UA" sz="3100" kern="1200" dirty="0"/>
        </a:p>
      </dsp:txBody>
      <dsp:txXfrm>
        <a:off x="5686240" y="2542116"/>
        <a:ext cx="2513811" cy="15608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4A3ED6-BC13-4DBD-AC08-AED264ACE28E}">
      <dsp:nvSpPr>
        <dsp:cNvPr id="0" name=""/>
        <dsp:cNvSpPr/>
      </dsp:nvSpPr>
      <dsp:spPr>
        <a:xfrm>
          <a:off x="4185572" y="1582756"/>
          <a:ext cx="1650568" cy="5043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6773"/>
              </a:lnTo>
              <a:lnTo>
                <a:pt x="1650568" y="276773"/>
              </a:lnTo>
              <a:lnTo>
                <a:pt x="1650568" y="5043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2BA240-4D21-453D-B4B0-A0954D01C8BC}">
      <dsp:nvSpPr>
        <dsp:cNvPr id="0" name=""/>
        <dsp:cNvSpPr/>
      </dsp:nvSpPr>
      <dsp:spPr>
        <a:xfrm>
          <a:off x="2885327" y="1582756"/>
          <a:ext cx="1300245" cy="692179"/>
        </a:xfrm>
        <a:custGeom>
          <a:avLst/>
          <a:gdLst/>
          <a:ahLst/>
          <a:cxnLst/>
          <a:rect l="0" t="0" r="0" b="0"/>
          <a:pathLst>
            <a:path>
              <a:moveTo>
                <a:pt x="1300245" y="0"/>
              </a:moveTo>
              <a:lnTo>
                <a:pt x="1300245" y="464579"/>
              </a:lnTo>
              <a:lnTo>
                <a:pt x="0" y="464579"/>
              </a:lnTo>
              <a:lnTo>
                <a:pt x="0" y="6921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80B104-7D87-4613-A2BB-4AFAAB1E195B}">
      <dsp:nvSpPr>
        <dsp:cNvPr id="0" name=""/>
        <dsp:cNvSpPr/>
      </dsp:nvSpPr>
      <dsp:spPr>
        <a:xfrm>
          <a:off x="2957143" y="22652"/>
          <a:ext cx="2456857" cy="15601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79FABF-C1D4-43DA-8DB0-01C6E716590F}">
      <dsp:nvSpPr>
        <dsp:cNvPr id="0" name=""/>
        <dsp:cNvSpPr/>
      </dsp:nvSpPr>
      <dsp:spPr>
        <a:xfrm>
          <a:off x="3230128" y="281987"/>
          <a:ext cx="2456857" cy="15601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kern="1200" dirty="0" err="1"/>
            <a:t>Екологічні</a:t>
          </a:r>
          <a:r>
            <a:rPr lang="ru-RU" sz="3500" kern="1200" dirty="0"/>
            <a:t> </a:t>
          </a:r>
          <a:r>
            <a:rPr lang="ru-RU" sz="3500" kern="1200" dirty="0" err="1"/>
            <a:t>фактори</a:t>
          </a:r>
          <a:endParaRPr lang="ru-UA" sz="3500" kern="1200" dirty="0"/>
        </a:p>
      </dsp:txBody>
      <dsp:txXfrm>
        <a:off x="3275822" y="327681"/>
        <a:ext cx="2365469" cy="1468716"/>
      </dsp:txXfrm>
    </dsp:sp>
    <dsp:sp modelId="{1CDC08B6-034B-484E-B4A1-5AF5717DAED5}">
      <dsp:nvSpPr>
        <dsp:cNvPr id="0" name=""/>
        <dsp:cNvSpPr/>
      </dsp:nvSpPr>
      <dsp:spPr>
        <a:xfrm>
          <a:off x="1656898" y="2274936"/>
          <a:ext cx="2456857" cy="15601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44FC80-1F25-4C39-82ED-35D4352772EC}">
      <dsp:nvSpPr>
        <dsp:cNvPr id="0" name=""/>
        <dsp:cNvSpPr/>
      </dsp:nvSpPr>
      <dsp:spPr>
        <a:xfrm>
          <a:off x="1929882" y="2534270"/>
          <a:ext cx="2456857" cy="15601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500" kern="1200" dirty="0"/>
            <a:t>провідні</a:t>
          </a:r>
          <a:endParaRPr lang="ru-UA" sz="3500" kern="1200" dirty="0"/>
        </a:p>
      </dsp:txBody>
      <dsp:txXfrm>
        <a:off x="1975576" y="2579964"/>
        <a:ext cx="2365469" cy="1468716"/>
      </dsp:txXfrm>
    </dsp:sp>
    <dsp:sp modelId="{84DF9FE5-9C88-4D71-8B52-7E2D145EA984}">
      <dsp:nvSpPr>
        <dsp:cNvPr id="0" name=""/>
        <dsp:cNvSpPr/>
      </dsp:nvSpPr>
      <dsp:spPr>
        <a:xfrm>
          <a:off x="4607712" y="2087130"/>
          <a:ext cx="2456857" cy="15601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4729BD-9A9A-4B7C-93DE-E8C73553F6C4}">
      <dsp:nvSpPr>
        <dsp:cNvPr id="0" name=""/>
        <dsp:cNvSpPr/>
      </dsp:nvSpPr>
      <dsp:spPr>
        <a:xfrm>
          <a:off x="4880696" y="2346465"/>
          <a:ext cx="2456857" cy="15601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500" kern="1200" dirty="0"/>
            <a:t>другорядні</a:t>
          </a:r>
          <a:endParaRPr lang="ru-UA" sz="3500" kern="1200" dirty="0"/>
        </a:p>
      </dsp:txBody>
      <dsp:txXfrm>
        <a:off x="4926390" y="2392159"/>
        <a:ext cx="2365469" cy="14687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4A3ED6-BC13-4DBD-AC08-AED264ACE28E}">
      <dsp:nvSpPr>
        <dsp:cNvPr id="0" name=""/>
        <dsp:cNvSpPr/>
      </dsp:nvSpPr>
      <dsp:spPr>
        <a:xfrm>
          <a:off x="5112748" y="1658197"/>
          <a:ext cx="3135862" cy="5597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888"/>
              </a:lnTo>
              <a:lnTo>
                <a:pt x="3135862" y="317888"/>
              </a:lnTo>
              <a:lnTo>
                <a:pt x="3135862" y="5597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F72D72-59D3-4627-A2A0-D7671652645B}">
      <dsp:nvSpPr>
        <dsp:cNvPr id="0" name=""/>
        <dsp:cNvSpPr/>
      </dsp:nvSpPr>
      <dsp:spPr>
        <a:xfrm>
          <a:off x="5067028" y="1658197"/>
          <a:ext cx="91440" cy="7593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593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2BA240-4D21-453D-B4B0-A0954D01C8BC}">
      <dsp:nvSpPr>
        <dsp:cNvPr id="0" name=""/>
        <dsp:cNvSpPr/>
      </dsp:nvSpPr>
      <dsp:spPr>
        <a:xfrm>
          <a:off x="1921612" y="1658197"/>
          <a:ext cx="3191135" cy="759345"/>
        </a:xfrm>
        <a:custGeom>
          <a:avLst/>
          <a:gdLst/>
          <a:ahLst/>
          <a:cxnLst/>
          <a:rect l="0" t="0" r="0" b="0"/>
          <a:pathLst>
            <a:path>
              <a:moveTo>
                <a:pt x="3191135" y="0"/>
              </a:moveTo>
              <a:lnTo>
                <a:pt x="3191135" y="517471"/>
              </a:lnTo>
              <a:lnTo>
                <a:pt x="0" y="517471"/>
              </a:lnTo>
              <a:lnTo>
                <a:pt x="0" y="7593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80B104-7D87-4613-A2BB-4AFAAB1E195B}">
      <dsp:nvSpPr>
        <dsp:cNvPr id="0" name=""/>
        <dsp:cNvSpPr/>
      </dsp:nvSpPr>
      <dsp:spPr>
        <a:xfrm>
          <a:off x="3807283" y="257"/>
          <a:ext cx="2610929" cy="16579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79FABF-C1D4-43DA-8DB0-01C6E716590F}">
      <dsp:nvSpPr>
        <dsp:cNvPr id="0" name=""/>
        <dsp:cNvSpPr/>
      </dsp:nvSpPr>
      <dsp:spPr>
        <a:xfrm>
          <a:off x="4097387" y="275855"/>
          <a:ext cx="2610929" cy="1657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 err="1"/>
            <a:t>Екологічні</a:t>
          </a:r>
          <a:r>
            <a:rPr lang="ru-RU" sz="2600" kern="1200" dirty="0"/>
            <a:t> </a:t>
          </a:r>
          <a:r>
            <a:rPr lang="ru-RU" sz="2600" kern="1200" dirty="0" err="1"/>
            <a:t>фактори</a:t>
          </a:r>
          <a:r>
            <a:rPr lang="ru-RU" sz="2600" kern="1200" dirty="0"/>
            <a:t> ( по каналах </a:t>
          </a:r>
          <a:r>
            <a:rPr lang="ru-RU" sz="2600" kern="1200" dirty="0" err="1"/>
            <a:t>впливу</a:t>
          </a:r>
          <a:r>
            <a:rPr lang="ru-RU" sz="2600" kern="1200" dirty="0"/>
            <a:t>)</a:t>
          </a:r>
          <a:endParaRPr lang="ru-UA" sz="2600" kern="1200" dirty="0"/>
        </a:p>
      </dsp:txBody>
      <dsp:txXfrm>
        <a:off x="4145946" y="324414"/>
        <a:ext cx="2513811" cy="1560821"/>
      </dsp:txXfrm>
    </dsp:sp>
    <dsp:sp modelId="{1CDC08B6-034B-484E-B4A1-5AF5717DAED5}">
      <dsp:nvSpPr>
        <dsp:cNvPr id="0" name=""/>
        <dsp:cNvSpPr/>
      </dsp:nvSpPr>
      <dsp:spPr>
        <a:xfrm>
          <a:off x="616148" y="2417542"/>
          <a:ext cx="2610929" cy="16579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44FC80-1F25-4C39-82ED-35D4352772EC}">
      <dsp:nvSpPr>
        <dsp:cNvPr id="0" name=""/>
        <dsp:cNvSpPr/>
      </dsp:nvSpPr>
      <dsp:spPr>
        <a:xfrm>
          <a:off x="906251" y="2693140"/>
          <a:ext cx="2610929" cy="1657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kern="1200" dirty="0" err="1"/>
            <a:t>едафічні</a:t>
          </a:r>
          <a:endParaRPr lang="ru-UA" sz="3600" kern="1200" dirty="0"/>
        </a:p>
      </dsp:txBody>
      <dsp:txXfrm>
        <a:off x="954810" y="2741699"/>
        <a:ext cx="2513811" cy="1560821"/>
      </dsp:txXfrm>
    </dsp:sp>
    <dsp:sp modelId="{FE0962C8-4BBC-4980-BB70-1C6E238E54AD}">
      <dsp:nvSpPr>
        <dsp:cNvPr id="0" name=""/>
        <dsp:cNvSpPr/>
      </dsp:nvSpPr>
      <dsp:spPr>
        <a:xfrm>
          <a:off x="3807283" y="2417542"/>
          <a:ext cx="2610929" cy="16579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D0D03B-105D-4BE2-8F8A-EA6860EB6FD3}">
      <dsp:nvSpPr>
        <dsp:cNvPr id="0" name=""/>
        <dsp:cNvSpPr/>
      </dsp:nvSpPr>
      <dsp:spPr>
        <a:xfrm>
          <a:off x="4097387" y="2693140"/>
          <a:ext cx="2610929" cy="1657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/>
            <a:t>кліматичні</a:t>
          </a:r>
          <a:endParaRPr lang="ru-UA" sz="2600" kern="1200" dirty="0"/>
        </a:p>
      </dsp:txBody>
      <dsp:txXfrm>
        <a:off x="4145946" y="2741699"/>
        <a:ext cx="2513811" cy="1560821"/>
      </dsp:txXfrm>
    </dsp:sp>
    <dsp:sp modelId="{84DF9FE5-9C88-4D71-8B52-7E2D145EA984}">
      <dsp:nvSpPr>
        <dsp:cNvPr id="0" name=""/>
        <dsp:cNvSpPr/>
      </dsp:nvSpPr>
      <dsp:spPr>
        <a:xfrm>
          <a:off x="6943145" y="2217959"/>
          <a:ext cx="2610929" cy="16579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4729BD-9A9A-4B7C-93DE-E8C73553F6C4}">
      <dsp:nvSpPr>
        <dsp:cNvPr id="0" name=""/>
        <dsp:cNvSpPr/>
      </dsp:nvSpPr>
      <dsp:spPr>
        <a:xfrm>
          <a:off x="7233249" y="2493557"/>
          <a:ext cx="2610929" cy="1657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/>
            <a:t>біотичні</a:t>
          </a:r>
          <a:endParaRPr lang="ru-UA" sz="2600" kern="1200" dirty="0"/>
        </a:p>
      </dsp:txBody>
      <dsp:txXfrm>
        <a:off x="7281808" y="2542116"/>
        <a:ext cx="2513811" cy="15608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D77B4-732F-46FA-9789-23C0BC446BC2}">
      <dsp:nvSpPr>
        <dsp:cNvPr id="0" name=""/>
        <dsp:cNvSpPr/>
      </dsp:nvSpPr>
      <dsp:spPr>
        <a:xfrm>
          <a:off x="5112748" y="1658197"/>
          <a:ext cx="3191135" cy="759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7471"/>
              </a:lnTo>
              <a:lnTo>
                <a:pt x="3191135" y="517471"/>
              </a:lnTo>
              <a:lnTo>
                <a:pt x="3191135" y="7593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4A3ED6-BC13-4DBD-AC08-AED264ACE28E}">
      <dsp:nvSpPr>
        <dsp:cNvPr id="0" name=""/>
        <dsp:cNvSpPr/>
      </dsp:nvSpPr>
      <dsp:spPr>
        <a:xfrm>
          <a:off x="5112748" y="1658197"/>
          <a:ext cx="193443" cy="759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7729"/>
              </a:lnTo>
              <a:lnTo>
                <a:pt x="193443" y="517729"/>
              </a:lnTo>
              <a:lnTo>
                <a:pt x="193443" y="7596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2BA240-4D21-453D-B4B0-A0954D01C8BC}">
      <dsp:nvSpPr>
        <dsp:cNvPr id="0" name=""/>
        <dsp:cNvSpPr/>
      </dsp:nvSpPr>
      <dsp:spPr>
        <a:xfrm>
          <a:off x="1921612" y="1658197"/>
          <a:ext cx="3191135" cy="759345"/>
        </a:xfrm>
        <a:custGeom>
          <a:avLst/>
          <a:gdLst/>
          <a:ahLst/>
          <a:cxnLst/>
          <a:rect l="0" t="0" r="0" b="0"/>
          <a:pathLst>
            <a:path>
              <a:moveTo>
                <a:pt x="3191135" y="0"/>
              </a:moveTo>
              <a:lnTo>
                <a:pt x="3191135" y="517471"/>
              </a:lnTo>
              <a:lnTo>
                <a:pt x="0" y="517471"/>
              </a:lnTo>
              <a:lnTo>
                <a:pt x="0" y="7593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80B104-7D87-4613-A2BB-4AFAAB1E195B}">
      <dsp:nvSpPr>
        <dsp:cNvPr id="0" name=""/>
        <dsp:cNvSpPr/>
      </dsp:nvSpPr>
      <dsp:spPr>
        <a:xfrm>
          <a:off x="3807283" y="257"/>
          <a:ext cx="2610929" cy="16579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79FABF-C1D4-43DA-8DB0-01C6E716590F}">
      <dsp:nvSpPr>
        <dsp:cNvPr id="0" name=""/>
        <dsp:cNvSpPr/>
      </dsp:nvSpPr>
      <dsp:spPr>
        <a:xfrm>
          <a:off x="4097387" y="275855"/>
          <a:ext cx="2610929" cy="1657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 err="1"/>
            <a:t>Екологічні</a:t>
          </a:r>
          <a:r>
            <a:rPr lang="ru-RU" sz="3100" kern="1200" dirty="0"/>
            <a:t> </a:t>
          </a:r>
          <a:r>
            <a:rPr lang="ru-RU" sz="3100" kern="1200" dirty="0" err="1"/>
            <a:t>фактори</a:t>
          </a:r>
          <a:endParaRPr lang="ru-UA" sz="3100" kern="1200" dirty="0"/>
        </a:p>
      </dsp:txBody>
      <dsp:txXfrm>
        <a:off x="4145946" y="324414"/>
        <a:ext cx="2513811" cy="1560821"/>
      </dsp:txXfrm>
    </dsp:sp>
    <dsp:sp modelId="{1CDC08B6-034B-484E-B4A1-5AF5717DAED5}">
      <dsp:nvSpPr>
        <dsp:cNvPr id="0" name=""/>
        <dsp:cNvSpPr/>
      </dsp:nvSpPr>
      <dsp:spPr>
        <a:xfrm>
          <a:off x="616148" y="2417542"/>
          <a:ext cx="2610929" cy="16579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44FC80-1F25-4C39-82ED-35D4352772EC}">
      <dsp:nvSpPr>
        <dsp:cNvPr id="0" name=""/>
        <dsp:cNvSpPr/>
      </dsp:nvSpPr>
      <dsp:spPr>
        <a:xfrm>
          <a:off x="906251" y="2693140"/>
          <a:ext cx="2610929" cy="1657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 dirty="0"/>
            <a:t>Первинні періодичні фактори</a:t>
          </a:r>
          <a:endParaRPr lang="ru-UA" sz="3100" kern="1200" dirty="0"/>
        </a:p>
      </dsp:txBody>
      <dsp:txXfrm>
        <a:off x="954810" y="2741699"/>
        <a:ext cx="2513811" cy="1560821"/>
      </dsp:txXfrm>
    </dsp:sp>
    <dsp:sp modelId="{84DF9FE5-9C88-4D71-8B52-7E2D145EA984}">
      <dsp:nvSpPr>
        <dsp:cNvPr id="0" name=""/>
        <dsp:cNvSpPr/>
      </dsp:nvSpPr>
      <dsp:spPr>
        <a:xfrm>
          <a:off x="4000727" y="2417800"/>
          <a:ext cx="2610929" cy="16579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4729BD-9A9A-4B7C-93DE-E8C73553F6C4}">
      <dsp:nvSpPr>
        <dsp:cNvPr id="0" name=""/>
        <dsp:cNvSpPr/>
      </dsp:nvSpPr>
      <dsp:spPr>
        <a:xfrm>
          <a:off x="4290830" y="2693398"/>
          <a:ext cx="2610929" cy="1657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 dirty="0"/>
            <a:t>Вторинні періодичні фактори</a:t>
          </a:r>
          <a:endParaRPr lang="ru-UA" sz="3100" kern="1200" dirty="0"/>
        </a:p>
      </dsp:txBody>
      <dsp:txXfrm>
        <a:off x="4339389" y="2741957"/>
        <a:ext cx="2513811" cy="1560821"/>
      </dsp:txXfrm>
    </dsp:sp>
    <dsp:sp modelId="{20AE13BF-E432-4F28-820D-23E64313A30B}">
      <dsp:nvSpPr>
        <dsp:cNvPr id="0" name=""/>
        <dsp:cNvSpPr/>
      </dsp:nvSpPr>
      <dsp:spPr>
        <a:xfrm>
          <a:off x="6998419" y="2417542"/>
          <a:ext cx="2610929" cy="16579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4A9AAD-33BD-4391-BE81-C34286B3098B}">
      <dsp:nvSpPr>
        <dsp:cNvPr id="0" name=""/>
        <dsp:cNvSpPr/>
      </dsp:nvSpPr>
      <dsp:spPr>
        <a:xfrm>
          <a:off x="7288522" y="2693140"/>
          <a:ext cx="2610929" cy="1657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 dirty="0"/>
            <a:t>Неперіодичні</a:t>
          </a:r>
          <a:endParaRPr lang="ru-UA" sz="3100" kern="1200" dirty="0"/>
        </a:p>
      </dsp:txBody>
      <dsp:txXfrm>
        <a:off x="7337081" y="2741699"/>
        <a:ext cx="2513811" cy="156082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902569-C859-4609-81D9-34152DB3AFD8}">
      <dsp:nvSpPr>
        <dsp:cNvPr id="0" name=""/>
        <dsp:cNvSpPr/>
      </dsp:nvSpPr>
      <dsp:spPr>
        <a:xfrm>
          <a:off x="5135597" y="1739710"/>
          <a:ext cx="4032691" cy="6397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958"/>
              </a:lnTo>
              <a:lnTo>
                <a:pt x="4032691" y="435958"/>
              </a:lnTo>
              <a:lnTo>
                <a:pt x="4032691" y="6397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9D77B4-732F-46FA-9789-23C0BC446BC2}">
      <dsp:nvSpPr>
        <dsp:cNvPr id="0" name=""/>
        <dsp:cNvSpPr/>
      </dsp:nvSpPr>
      <dsp:spPr>
        <a:xfrm>
          <a:off x="5135597" y="1739710"/>
          <a:ext cx="1306836" cy="6771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3350"/>
              </a:lnTo>
              <a:lnTo>
                <a:pt x="1306836" y="473350"/>
              </a:lnTo>
              <a:lnTo>
                <a:pt x="1306836" y="6771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4A3ED6-BC13-4DBD-AC08-AED264ACE28E}">
      <dsp:nvSpPr>
        <dsp:cNvPr id="0" name=""/>
        <dsp:cNvSpPr/>
      </dsp:nvSpPr>
      <dsp:spPr>
        <a:xfrm>
          <a:off x="3954338" y="1739710"/>
          <a:ext cx="1181258" cy="686300"/>
        </a:xfrm>
        <a:custGeom>
          <a:avLst/>
          <a:gdLst/>
          <a:ahLst/>
          <a:cxnLst/>
          <a:rect l="0" t="0" r="0" b="0"/>
          <a:pathLst>
            <a:path>
              <a:moveTo>
                <a:pt x="1181258" y="0"/>
              </a:moveTo>
              <a:lnTo>
                <a:pt x="1181258" y="482526"/>
              </a:lnTo>
              <a:lnTo>
                <a:pt x="0" y="482526"/>
              </a:lnTo>
              <a:lnTo>
                <a:pt x="0" y="6863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2BA240-4D21-453D-B4B0-A0954D01C8BC}">
      <dsp:nvSpPr>
        <dsp:cNvPr id="0" name=""/>
        <dsp:cNvSpPr/>
      </dsp:nvSpPr>
      <dsp:spPr>
        <a:xfrm>
          <a:off x="1102905" y="1739710"/>
          <a:ext cx="4032691" cy="639731"/>
        </a:xfrm>
        <a:custGeom>
          <a:avLst/>
          <a:gdLst/>
          <a:ahLst/>
          <a:cxnLst/>
          <a:rect l="0" t="0" r="0" b="0"/>
          <a:pathLst>
            <a:path>
              <a:moveTo>
                <a:pt x="4032691" y="0"/>
              </a:moveTo>
              <a:lnTo>
                <a:pt x="4032691" y="435958"/>
              </a:lnTo>
              <a:lnTo>
                <a:pt x="0" y="435958"/>
              </a:lnTo>
              <a:lnTo>
                <a:pt x="0" y="6397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80B104-7D87-4613-A2BB-4AFAAB1E195B}">
      <dsp:nvSpPr>
        <dsp:cNvPr id="0" name=""/>
        <dsp:cNvSpPr/>
      </dsp:nvSpPr>
      <dsp:spPr>
        <a:xfrm>
          <a:off x="4035772" y="342932"/>
          <a:ext cx="2199649" cy="13967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79FABF-C1D4-43DA-8DB0-01C6E716590F}">
      <dsp:nvSpPr>
        <dsp:cNvPr id="0" name=""/>
        <dsp:cNvSpPr/>
      </dsp:nvSpPr>
      <dsp:spPr>
        <a:xfrm>
          <a:off x="4280177" y="575118"/>
          <a:ext cx="2199649" cy="1396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 err="1"/>
            <a:t>Екологічні</a:t>
          </a:r>
          <a:r>
            <a:rPr lang="ru-RU" sz="3200" kern="1200" dirty="0"/>
            <a:t> </a:t>
          </a:r>
          <a:r>
            <a:rPr lang="ru-RU" sz="3200" kern="1200" dirty="0" err="1"/>
            <a:t>фактори</a:t>
          </a:r>
          <a:endParaRPr lang="ru-UA" sz="3200" kern="1200" dirty="0"/>
        </a:p>
      </dsp:txBody>
      <dsp:txXfrm>
        <a:off x="4321087" y="616028"/>
        <a:ext cx="2117829" cy="1314957"/>
      </dsp:txXfrm>
    </dsp:sp>
    <dsp:sp modelId="{1CDC08B6-034B-484E-B4A1-5AF5717DAED5}">
      <dsp:nvSpPr>
        <dsp:cNvPr id="0" name=""/>
        <dsp:cNvSpPr/>
      </dsp:nvSpPr>
      <dsp:spPr>
        <a:xfrm>
          <a:off x="3080" y="2379442"/>
          <a:ext cx="2199649" cy="13967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44FC80-1F25-4C39-82ED-35D4352772EC}">
      <dsp:nvSpPr>
        <dsp:cNvPr id="0" name=""/>
        <dsp:cNvSpPr/>
      </dsp:nvSpPr>
      <dsp:spPr>
        <a:xfrm>
          <a:off x="247486" y="2611627"/>
          <a:ext cx="2199649" cy="1396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dirty="0"/>
            <a:t>кліматичні</a:t>
          </a:r>
          <a:endParaRPr lang="ru-UA" sz="3200" kern="1200" dirty="0"/>
        </a:p>
      </dsp:txBody>
      <dsp:txXfrm>
        <a:off x="288396" y="2652537"/>
        <a:ext cx="2117829" cy="1314957"/>
      </dsp:txXfrm>
    </dsp:sp>
    <dsp:sp modelId="{84DF9FE5-9C88-4D71-8B52-7E2D145EA984}">
      <dsp:nvSpPr>
        <dsp:cNvPr id="0" name=""/>
        <dsp:cNvSpPr/>
      </dsp:nvSpPr>
      <dsp:spPr>
        <a:xfrm>
          <a:off x="2854513" y="2426010"/>
          <a:ext cx="2199649" cy="13967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4729BD-9A9A-4B7C-93DE-E8C73553F6C4}">
      <dsp:nvSpPr>
        <dsp:cNvPr id="0" name=""/>
        <dsp:cNvSpPr/>
      </dsp:nvSpPr>
      <dsp:spPr>
        <a:xfrm>
          <a:off x="3098919" y="2658195"/>
          <a:ext cx="2199649" cy="1396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dirty="0"/>
            <a:t>фізичні</a:t>
          </a:r>
          <a:endParaRPr lang="ru-UA" sz="3200" kern="1200" dirty="0"/>
        </a:p>
      </dsp:txBody>
      <dsp:txXfrm>
        <a:off x="3139829" y="2699105"/>
        <a:ext cx="2117829" cy="1314957"/>
      </dsp:txXfrm>
    </dsp:sp>
    <dsp:sp modelId="{20AE13BF-E432-4F28-820D-23E64313A30B}">
      <dsp:nvSpPr>
        <dsp:cNvPr id="0" name=""/>
        <dsp:cNvSpPr/>
      </dsp:nvSpPr>
      <dsp:spPr>
        <a:xfrm>
          <a:off x="5342608" y="2416833"/>
          <a:ext cx="2199649" cy="13967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4A9AAD-33BD-4391-BE81-C34286B3098B}">
      <dsp:nvSpPr>
        <dsp:cNvPr id="0" name=""/>
        <dsp:cNvSpPr/>
      </dsp:nvSpPr>
      <dsp:spPr>
        <a:xfrm>
          <a:off x="5587014" y="2649019"/>
          <a:ext cx="2199649" cy="1396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dirty="0"/>
            <a:t>харчові</a:t>
          </a:r>
          <a:endParaRPr lang="ru-UA" sz="3200" kern="1200" dirty="0"/>
        </a:p>
      </dsp:txBody>
      <dsp:txXfrm>
        <a:off x="5627924" y="2689929"/>
        <a:ext cx="2117829" cy="1314957"/>
      </dsp:txXfrm>
    </dsp:sp>
    <dsp:sp modelId="{2FAF2A27-1835-437E-98D3-81FEB88C50A6}">
      <dsp:nvSpPr>
        <dsp:cNvPr id="0" name=""/>
        <dsp:cNvSpPr/>
      </dsp:nvSpPr>
      <dsp:spPr>
        <a:xfrm>
          <a:off x="8068463" y="2379442"/>
          <a:ext cx="2199649" cy="13967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E32B81-2167-40FA-937F-0690110904F6}">
      <dsp:nvSpPr>
        <dsp:cNvPr id="0" name=""/>
        <dsp:cNvSpPr/>
      </dsp:nvSpPr>
      <dsp:spPr>
        <a:xfrm>
          <a:off x="8312869" y="2611627"/>
          <a:ext cx="2199649" cy="13967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dirty="0"/>
            <a:t>біотичні</a:t>
          </a:r>
          <a:endParaRPr lang="ru-UA" sz="3200" kern="1200" dirty="0"/>
        </a:p>
      </dsp:txBody>
      <dsp:txXfrm>
        <a:off x="8353779" y="2652537"/>
        <a:ext cx="2117829" cy="13149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4A3ED6-BC13-4DBD-AC08-AED264ACE28E}">
      <dsp:nvSpPr>
        <dsp:cNvPr id="0" name=""/>
        <dsp:cNvSpPr/>
      </dsp:nvSpPr>
      <dsp:spPr>
        <a:xfrm>
          <a:off x="5112748" y="1658197"/>
          <a:ext cx="1540294" cy="5597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888"/>
              </a:lnTo>
              <a:lnTo>
                <a:pt x="1540294" y="317888"/>
              </a:lnTo>
              <a:lnTo>
                <a:pt x="1540294" y="55976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2BA240-4D21-453D-B4B0-A0954D01C8BC}">
      <dsp:nvSpPr>
        <dsp:cNvPr id="0" name=""/>
        <dsp:cNvSpPr/>
      </dsp:nvSpPr>
      <dsp:spPr>
        <a:xfrm>
          <a:off x="3552689" y="1658197"/>
          <a:ext cx="1560059" cy="759345"/>
        </a:xfrm>
        <a:custGeom>
          <a:avLst/>
          <a:gdLst/>
          <a:ahLst/>
          <a:cxnLst/>
          <a:rect l="0" t="0" r="0" b="0"/>
          <a:pathLst>
            <a:path>
              <a:moveTo>
                <a:pt x="1560059" y="0"/>
              </a:moveTo>
              <a:lnTo>
                <a:pt x="1560059" y="517471"/>
              </a:lnTo>
              <a:lnTo>
                <a:pt x="0" y="517471"/>
              </a:lnTo>
              <a:lnTo>
                <a:pt x="0" y="7593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80B104-7D87-4613-A2BB-4AFAAB1E195B}">
      <dsp:nvSpPr>
        <dsp:cNvPr id="0" name=""/>
        <dsp:cNvSpPr/>
      </dsp:nvSpPr>
      <dsp:spPr>
        <a:xfrm>
          <a:off x="3807283" y="257"/>
          <a:ext cx="2610929" cy="16579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79FABF-C1D4-43DA-8DB0-01C6E716590F}">
      <dsp:nvSpPr>
        <dsp:cNvPr id="0" name=""/>
        <dsp:cNvSpPr/>
      </dsp:nvSpPr>
      <dsp:spPr>
        <a:xfrm>
          <a:off x="4097387" y="275855"/>
          <a:ext cx="2610929" cy="1657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 err="1"/>
            <a:t>Екологічні</a:t>
          </a:r>
          <a:r>
            <a:rPr lang="ru-RU" sz="4000" kern="1200" dirty="0"/>
            <a:t> </a:t>
          </a:r>
          <a:r>
            <a:rPr lang="ru-RU" sz="4000" kern="1200" dirty="0" err="1"/>
            <a:t>фактори</a:t>
          </a:r>
          <a:endParaRPr lang="ru-UA" sz="4000" kern="1200" dirty="0"/>
        </a:p>
      </dsp:txBody>
      <dsp:txXfrm>
        <a:off x="4145946" y="324414"/>
        <a:ext cx="2513811" cy="1560821"/>
      </dsp:txXfrm>
    </dsp:sp>
    <dsp:sp modelId="{1CDC08B6-034B-484E-B4A1-5AF5717DAED5}">
      <dsp:nvSpPr>
        <dsp:cNvPr id="0" name=""/>
        <dsp:cNvSpPr/>
      </dsp:nvSpPr>
      <dsp:spPr>
        <a:xfrm>
          <a:off x="2247224" y="2417542"/>
          <a:ext cx="2610929" cy="16579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44FC80-1F25-4C39-82ED-35D4352772EC}">
      <dsp:nvSpPr>
        <dsp:cNvPr id="0" name=""/>
        <dsp:cNvSpPr/>
      </dsp:nvSpPr>
      <dsp:spPr>
        <a:xfrm>
          <a:off x="2537328" y="2693140"/>
          <a:ext cx="2610929" cy="1657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000" kern="1200" dirty="0"/>
            <a:t>екзогенні</a:t>
          </a:r>
          <a:endParaRPr lang="ru-UA" sz="4000" kern="1200" dirty="0"/>
        </a:p>
      </dsp:txBody>
      <dsp:txXfrm>
        <a:off x="2585887" y="2741699"/>
        <a:ext cx="2513811" cy="1560821"/>
      </dsp:txXfrm>
    </dsp:sp>
    <dsp:sp modelId="{84DF9FE5-9C88-4D71-8B52-7E2D145EA984}">
      <dsp:nvSpPr>
        <dsp:cNvPr id="0" name=""/>
        <dsp:cNvSpPr/>
      </dsp:nvSpPr>
      <dsp:spPr>
        <a:xfrm>
          <a:off x="5347578" y="2217959"/>
          <a:ext cx="2610929" cy="16579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4729BD-9A9A-4B7C-93DE-E8C73553F6C4}">
      <dsp:nvSpPr>
        <dsp:cNvPr id="0" name=""/>
        <dsp:cNvSpPr/>
      </dsp:nvSpPr>
      <dsp:spPr>
        <a:xfrm>
          <a:off x="5637681" y="2493557"/>
          <a:ext cx="2610929" cy="1657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000" kern="1200" dirty="0"/>
            <a:t>ендогенні</a:t>
          </a:r>
          <a:endParaRPr lang="ru-UA" sz="4000" kern="1200" dirty="0"/>
        </a:p>
      </dsp:txBody>
      <dsp:txXfrm>
        <a:off x="5686240" y="2542116"/>
        <a:ext cx="2513811" cy="15608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61EA41-722B-4F1E-AAE1-F9F5948AA4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CDFDA1-E37E-4769-A30E-6BDED4E45E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F2023B-B124-4C47-9027-BD8DF046D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B905C-4E35-44D3-848B-4FCACBA9ADE5}" type="datetimeFigureOut">
              <a:rPr lang="ru-UA" smtClean="0"/>
              <a:t>09.10.2019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641692-BA41-456E-8BD8-964AB29CB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5AB3B2-4184-467C-BD23-96FD96404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93A69-A3AF-4AE3-8C7C-60C7D30BA97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8446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CCA439-BBFD-4421-8CCB-7E282735D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527BB88-7634-41D9-BFD0-7417CA697B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98822E-48AE-4B5E-A16C-5C47A93C7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B905C-4E35-44D3-848B-4FCACBA9ADE5}" type="datetimeFigureOut">
              <a:rPr lang="ru-UA" smtClean="0"/>
              <a:t>09.10.2019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F148AB-9517-47BE-B43A-4AFEB02A8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297509-461B-4704-BAC5-0ABD65B4C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93A69-A3AF-4AE3-8C7C-60C7D30BA97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24328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0C91484-8AB0-4416-889B-16747FA3BA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43CF31-E017-4760-ADF3-C03C0E46B6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581F63-0823-48ED-A317-6DA0BD2FA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B905C-4E35-44D3-848B-4FCACBA9ADE5}" type="datetimeFigureOut">
              <a:rPr lang="ru-UA" smtClean="0"/>
              <a:t>09.10.2019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415996-194F-4CD9-A1C6-B7D84A227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C4870A-967E-4EA2-AD07-16D8D9A0D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93A69-A3AF-4AE3-8C7C-60C7D30BA97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2238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A9DD4C-7FF4-4E78-9425-414E8B25A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401868-F8A0-42EE-B00E-F6512E9F58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2C4FE6-3EBE-4E26-BCF9-8AC5324C5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B905C-4E35-44D3-848B-4FCACBA9ADE5}" type="datetimeFigureOut">
              <a:rPr lang="ru-UA" smtClean="0"/>
              <a:t>09.10.2019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4D006B-0DAA-4BB1-83A6-6948BD7A3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DAC98F-10AA-4CB5-8319-FAB1C81F8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93A69-A3AF-4AE3-8C7C-60C7D30BA97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3391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C791D1-6CCD-49BA-A974-6DBEAD681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86DB5E-E531-48EE-88CF-99B24D697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7D567C-4E2F-4605-A4A8-735F8EEFD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B905C-4E35-44D3-848B-4FCACBA9ADE5}" type="datetimeFigureOut">
              <a:rPr lang="ru-UA" smtClean="0"/>
              <a:t>09.10.2019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A7346A-EDF5-46FE-82B3-EC3B92036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C5D62F-3CB5-4B0A-AE5C-99079E2FE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93A69-A3AF-4AE3-8C7C-60C7D30BA97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2185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EB2B1D-698F-48FA-BDEB-ACC051D96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95AFA8-7B8F-4A39-ACB1-B786D36F4D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D8227F-7947-46C8-9911-C1243C055F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2306D40-16D1-466C-914C-045C1091D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B905C-4E35-44D3-848B-4FCACBA9ADE5}" type="datetimeFigureOut">
              <a:rPr lang="ru-UA" smtClean="0"/>
              <a:t>09.10.2019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576977-311B-424E-844A-8D0999318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FE9190-45F6-4160-A823-B33F915AF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93A69-A3AF-4AE3-8C7C-60C7D30BA97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20976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FD5AB0-BB96-4172-9DDB-095422CE2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0A882D-0438-4FC5-965D-7052E4AD1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0CA2107-F523-4F89-B787-C9AA51921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86ED94B-AA70-4808-BE76-EED5222447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48711C2-2FF6-4761-B906-BF6965B0FD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032D951-A262-4F93-90F3-9C5DA9F3F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B905C-4E35-44D3-848B-4FCACBA9ADE5}" type="datetimeFigureOut">
              <a:rPr lang="ru-UA" smtClean="0"/>
              <a:t>09.10.2019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856F085-6FC0-42B3-9A77-3E07A684D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3E2C216-637D-427C-9B91-65BDFBEF4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93A69-A3AF-4AE3-8C7C-60C7D30BA97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45097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16D64C-2B8B-4C8C-930B-F127D6A84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DEEF424-B3F2-49C7-ACF7-88D3BF595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B905C-4E35-44D3-848B-4FCACBA9ADE5}" type="datetimeFigureOut">
              <a:rPr lang="ru-UA" smtClean="0"/>
              <a:t>09.10.2019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DC129EE-EAA5-4B92-8261-C3A9EBF0D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740F2CF-D2C6-4B5B-AE6F-04957760C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93A69-A3AF-4AE3-8C7C-60C7D30BA97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4422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9A09B8-094F-4BA3-8D7A-F214CDFD1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B905C-4E35-44D3-848B-4FCACBA9ADE5}" type="datetimeFigureOut">
              <a:rPr lang="ru-UA" smtClean="0"/>
              <a:t>09.10.2019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44252A4-EBBA-4D3A-BDE9-183CEE793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D6AEC7-71F1-41DD-8B05-8231EF539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93A69-A3AF-4AE3-8C7C-60C7D30BA97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12989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062813-1D72-44DC-9CE4-6A427A46D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EAFAFB-B45C-4283-A8A0-80C6D41F9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188FD2-1F29-47A9-8BAE-D3C9A6004B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3E851E-F48C-473A-815C-D83534980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B905C-4E35-44D3-848B-4FCACBA9ADE5}" type="datetimeFigureOut">
              <a:rPr lang="ru-UA" smtClean="0"/>
              <a:t>09.10.2019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2DF2CBB-0974-44B9-AEF6-5AF4D7753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13C7B7-A024-4A88-936F-D791EEAA9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93A69-A3AF-4AE3-8C7C-60C7D30BA97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628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008FAF-CADE-45EE-AA8B-0F39C2813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24E553-179D-4587-95B3-222394235E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FB9F1F5-9495-4A2C-ADBC-C2970AAB1D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618CA3-B1B7-407F-8CDE-4AD5ECEE7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B905C-4E35-44D3-848B-4FCACBA9ADE5}" type="datetimeFigureOut">
              <a:rPr lang="ru-UA" smtClean="0"/>
              <a:t>09.10.2019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78F45B-30B3-4EE9-B502-07ED81D2C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D0D993-4B3A-4E71-9BF3-6F61B3EA5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93A69-A3AF-4AE3-8C7C-60C7D30BA97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56609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A0BA58-0FE9-466E-A2EC-F4F36F69E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66EAF4-D3EE-4ACF-94AF-F30F81EDC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92ECAA-0766-4F99-B780-80D99B24C1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B905C-4E35-44D3-848B-4FCACBA9ADE5}" type="datetimeFigureOut">
              <a:rPr lang="ru-UA" smtClean="0"/>
              <a:t>09.10.2019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3C7F68-DC3B-428B-8D98-5B3366696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9BE6C8-9A53-445A-9760-50799632AB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93A69-A3AF-4AE3-8C7C-60C7D30BA97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91887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A8630CC-7979-488F-ACC6-7A5484E597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867" y="4250979"/>
            <a:ext cx="9144000" cy="1655762"/>
          </a:xfrm>
        </p:spPr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ЕКОЛОГІЧНІ ФАКТОРИ ДОВКІЛЛЯ</a:t>
            </a:r>
            <a:endParaRPr lang="ru-UA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332E9D0-6999-4899-BFE2-D8272F2E845B}"/>
              </a:ext>
            </a:extLst>
          </p:cNvPr>
          <p:cNvSpPr/>
          <p:nvPr/>
        </p:nvSpPr>
        <p:spPr>
          <a:xfrm>
            <a:off x="1198703" y="1255358"/>
            <a:ext cx="1893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685800" algn="just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Лекція 2. 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8" name="Picture 4" descr="Результат пошуку зображень за запитом &quot;екологічні фактори&quot;">
            <a:extLst>
              <a:ext uri="{FF2B5EF4-FFF2-40B4-BE49-F238E27FC236}">
                <a16:creationId xmlns:a16="http://schemas.microsoft.com/office/drawing/2014/main" id="{974F2ED3-0B03-405E-94E1-3FE42F360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867" y="178239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843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235572-A36A-4D83-962B-CFC038EB1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/>
              <a:t>3.</a:t>
            </a:r>
            <a:r>
              <a:rPr lang="uk-UA" i="1" dirty="0"/>
              <a:t> Основні закономірності впливу екологічних факторів на живі організми.</a:t>
            </a:r>
            <a:br>
              <a:rPr lang="ru-UA" dirty="0"/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8574E3-B0A4-4965-A712-83344BEB4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uk-UA" b="1" dirty="0"/>
              <a:t>"Закон толерантності" </a:t>
            </a:r>
            <a:r>
              <a:rPr lang="uk-UA" b="1" dirty="0" err="1"/>
              <a:t>Шелфорда</a:t>
            </a:r>
            <a:r>
              <a:rPr lang="uk-UA" dirty="0"/>
              <a:t> (1913)</a:t>
            </a:r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734B9F-F5BB-4171-BEF5-EEFE2CC6DCB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3402" y="2459115"/>
            <a:ext cx="6897950" cy="3717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2541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E2718C-200A-4B5B-9E94-0638E32E1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3470B1-C5DE-4614-9A7A-D5289AE73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Діапазон між екологічним мінімумом і екологічним максимумом становить межі екологічної толерантності або </a:t>
            </a:r>
            <a:r>
              <a:rPr lang="uk-UA" u="sng" dirty="0"/>
              <a:t>екологічну валентність </a:t>
            </a:r>
            <a:r>
              <a:rPr lang="uk-UA" dirty="0"/>
              <a:t>виду. 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/>
              <a:t>Набір екологічних валентностей становить </a:t>
            </a:r>
            <a:r>
              <a:rPr lang="uk-UA" u="sng" dirty="0"/>
              <a:t>екологічний спектр</a:t>
            </a:r>
            <a:r>
              <a:rPr lang="uk-UA" dirty="0"/>
              <a:t> виду.</a:t>
            </a:r>
            <a:endParaRPr lang="ru-UA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282252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357900-540C-426D-A445-7CEADCFC2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00309" y="1172994"/>
            <a:ext cx="10515600" cy="655807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"Закон мінімуму"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Лібіха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(1840)</a:t>
            </a:r>
            <a:endParaRPr lang="ru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99A960-862E-4204-B27D-D4FF45023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646" y="4682331"/>
            <a:ext cx="10515600" cy="4351338"/>
          </a:xfrm>
        </p:spPr>
        <p:txBody>
          <a:bodyPr/>
          <a:lstStyle/>
          <a:p>
            <a:pPr algn="just"/>
            <a:r>
              <a:rPr lang="uk-UA" u="sng" dirty="0"/>
              <a:t>принцип </a:t>
            </a:r>
            <a:r>
              <a:rPr lang="uk-UA" u="sng" dirty="0" err="1"/>
              <a:t>лімітуючих</a:t>
            </a:r>
            <a:r>
              <a:rPr lang="uk-UA" u="sng" dirty="0"/>
              <a:t> факторів</a:t>
            </a:r>
            <a:r>
              <a:rPr lang="uk-UA" dirty="0"/>
              <a:t>: фактори середовища, що мають у конкретних умовах </a:t>
            </a:r>
            <a:r>
              <a:rPr lang="uk-UA" dirty="0" err="1"/>
              <a:t>песимальні</a:t>
            </a:r>
            <a:r>
              <a:rPr lang="uk-UA" dirty="0"/>
              <a:t> значення (найбільш віддалені від оптимуму), в максимальній мірі обмежують можливість існування виду в даних умовах, незважаючи на оптимальне співвідношення інших факторів середовища </a:t>
            </a:r>
            <a:endParaRPr lang="ru-UA" dirty="0"/>
          </a:p>
        </p:txBody>
      </p:sp>
      <p:pic>
        <p:nvPicPr>
          <p:cNvPr id="2050" name="Picture 2" descr="Нет описания фото.">
            <a:extLst>
              <a:ext uri="{FF2B5EF4-FFF2-40B4-BE49-F238E27FC236}">
                <a16:creationId xmlns:a16="http://schemas.microsoft.com/office/drawing/2014/main" id="{2BA14AF1-35B0-4673-BD2F-EA0F03B06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5856303" cy="439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380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ED1C4C3-C867-4FD3-82DF-3E37122B5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458" y="488272"/>
            <a:ext cx="10661342" cy="6125592"/>
          </a:xfrm>
        </p:spPr>
        <p:txBody>
          <a:bodyPr>
            <a:normAutofit fontScale="85000" lnSpcReduction="20000"/>
          </a:bodyPr>
          <a:lstStyle/>
          <a:p>
            <a:pPr algn="just">
              <a:buFontTx/>
              <a:buChar char="-"/>
            </a:pPr>
            <a:r>
              <a:rPr lang="uk-UA" dirty="0"/>
              <a:t>Організми можуть мати широкий діапазон толерантності стосовно одного фактору і вузький відносно іншого. </a:t>
            </a:r>
          </a:p>
          <a:p>
            <a:pPr marL="0" indent="0" algn="ctr">
              <a:buNone/>
            </a:pPr>
            <a:r>
              <a:rPr lang="uk-UA" dirty="0" err="1"/>
              <a:t>стено</a:t>
            </a:r>
            <a:r>
              <a:rPr lang="uk-UA" dirty="0"/>
              <a:t>- (вузький) або </a:t>
            </a:r>
            <a:r>
              <a:rPr lang="uk-UA" dirty="0" err="1"/>
              <a:t>еврі</a:t>
            </a:r>
            <a:r>
              <a:rPr lang="uk-UA" dirty="0"/>
              <a:t>- (широкий).</a:t>
            </a:r>
            <a:br>
              <a:rPr lang="uk-UA" dirty="0"/>
            </a:br>
            <a:endParaRPr lang="uk-UA" dirty="0"/>
          </a:p>
          <a:p>
            <a:pPr marL="0" indent="0" algn="just">
              <a:buNone/>
            </a:pPr>
            <a:r>
              <a:rPr lang="uk-UA" dirty="0"/>
              <a:t>- Зазвичай найбільш широко поширені організми з широким діапазоном толерантності щодо одного фактору.</a:t>
            </a:r>
            <a:endParaRPr lang="ru-UA" dirty="0"/>
          </a:p>
          <a:p>
            <a:pPr marL="0" indent="0" algn="just">
              <a:buNone/>
            </a:pPr>
            <a:r>
              <a:rPr lang="uk-UA" dirty="0"/>
              <a:t>- Якщо умови за одним екологічним фактором не оптимальні для виду, то може звузитися і діапазон толерантності до інших екологічних факторів.</a:t>
            </a:r>
            <a:endParaRPr lang="ru-UA" dirty="0"/>
          </a:p>
          <a:p>
            <a:pPr marL="0" indent="0" algn="just">
              <a:buNone/>
            </a:pPr>
            <a:r>
              <a:rPr lang="uk-UA" dirty="0"/>
              <a:t>- Закон критичних величин фактору. Якщо один з екологічних факторів виходить за межі критичних значень, то організмам загрожує смерть, незважаючи на оптимальне поєднання інших факторів. Такі фактори називають </a:t>
            </a:r>
            <a:r>
              <a:rPr lang="uk-UA" b="1" dirty="0"/>
              <a:t>екстремальними.</a:t>
            </a:r>
            <a:endParaRPr lang="ru-UA" b="1" dirty="0"/>
          </a:p>
          <a:p>
            <a:pPr marL="0" indent="0" algn="just">
              <a:buNone/>
            </a:pPr>
            <a:r>
              <a:rPr lang="uk-UA" dirty="0"/>
              <a:t>-  Оптимальні значення екологічних факторів для організмів у природі і в лабораторних умовах найчастіше виявляються різними, що пояснюється різницею фундаментальної та реалізованої екологічної ніші.</a:t>
            </a:r>
            <a:endParaRPr lang="ru-UA" dirty="0"/>
          </a:p>
          <a:p>
            <a:pPr marL="0" indent="0" algn="just">
              <a:buNone/>
            </a:pPr>
            <a:r>
              <a:rPr lang="uk-UA" dirty="0"/>
              <a:t>- Період розмноження є критичним і багато екологічних фактори в цей період стають </a:t>
            </a:r>
            <a:r>
              <a:rPr lang="uk-UA" dirty="0" err="1"/>
              <a:t>лімітуючими</a:t>
            </a:r>
            <a:r>
              <a:rPr lang="uk-UA" dirty="0"/>
              <a:t> при загальному звуженні діапазону толерантності. Тому географічне поширення часто визначається впливом факторів </a:t>
            </a:r>
            <a:r>
              <a:rPr lang="uk-UA" u="sng" dirty="0"/>
              <a:t>не на дорослих особин, а на яйця або личинок.</a:t>
            </a:r>
            <a:endParaRPr lang="ru-UA" u="sng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909203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42A73-3D1E-4A00-B39F-01EC66E32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Правило неоднозначної дії факторів</a:t>
            </a:r>
            <a:r>
              <a:rPr lang="uk-UA" dirty="0"/>
              <a:t> 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DC8A5E-5982-4636-B7B4-FB414F077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423" y="1523784"/>
            <a:ext cx="10515600" cy="4351338"/>
          </a:xfrm>
        </p:spPr>
        <p:txBody>
          <a:bodyPr/>
          <a:lstStyle/>
          <a:p>
            <a:r>
              <a:rPr lang="uk-UA" dirty="0"/>
              <a:t>кожен екологічний фактор неоднаково впливає на різні функції організму: оптимум для одних процесів може бути </a:t>
            </a:r>
            <a:r>
              <a:rPr lang="uk-UA" dirty="0" err="1"/>
              <a:t>песимумом</a:t>
            </a:r>
            <a:r>
              <a:rPr lang="uk-UA" dirty="0"/>
              <a:t> для інших. </a:t>
            </a:r>
            <a:endParaRPr lang="ru-UA" dirty="0"/>
          </a:p>
        </p:txBody>
      </p:sp>
      <p:pic>
        <p:nvPicPr>
          <p:cNvPr id="3074" name="Picture 2" descr="Результат пошуку зображень за запитом &quot;Littorina neritoides&quot;">
            <a:extLst>
              <a:ext uri="{FF2B5EF4-FFF2-40B4-BE49-F238E27FC236}">
                <a16:creationId xmlns:a16="http://schemas.microsoft.com/office/drawing/2014/main" id="{E2C438CC-D968-4B0B-BE16-EFB0E4F9B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49347"/>
            <a:ext cx="4563122" cy="342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DDFEEF3-CCF7-46F6-B736-74941152ACC3}"/>
              </a:ext>
            </a:extLst>
          </p:cNvPr>
          <p:cNvSpPr/>
          <p:nvPr/>
        </p:nvSpPr>
        <p:spPr>
          <a:xfrm>
            <a:off x="4437692" y="6267882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Littorina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neritoides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UA" dirty="0"/>
          </a:p>
        </p:txBody>
      </p:sp>
      <p:pic>
        <p:nvPicPr>
          <p:cNvPr id="3076" name="Picture 4" descr="Результат пошуку зображень за запитом &quot;Littorina neritoides&quot;">
            <a:extLst>
              <a:ext uri="{FF2B5EF4-FFF2-40B4-BE49-F238E27FC236}">
                <a16:creationId xmlns:a16="http://schemas.microsoft.com/office/drawing/2014/main" id="{8F559281-C9E0-4667-ACE2-5F9F17FB5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223" y="2964756"/>
            <a:ext cx="4969738" cy="248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587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990480-5768-44B6-AD3C-EE8E39752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Гіпотеза компенсації (заміщення) екологічних факторів</a:t>
            </a:r>
            <a:r>
              <a:rPr lang="uk-UA" dirty="0"/>
              <a:t> (Альохін та </a:t>
            </a:r>
            <a:r>
              <a:rPr lang="uk-UA" dirty="0" err="1"/>
              <a:t>Рюбель</a:t>
            </a:r>
            <a:r>
              <a:rPr lang="uk-UA" dirty="0"/>
              <a:t>, 1935)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709A94-F736-4990-BB86-D14C9DEA0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відсутність або нестача деяких екологічних факторів може бути компенсована іншим близьким (аналогічним) фактором. </a:t>
            </a:r>
            <a:endParaRPr lang="ru-UA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3A3D343-D7E3-461E-A50B-FD246FCC260F}"/>
              </a:ext>
            </a:extLst>
          </p:cNvPr>
          <p:cNvSpPr/>
          <p:nvPr/>
        </p:nvSpPr>
        <p:spPr>
          <a:xfrm>
            <a:off x="3022039" y="4120873"/>
            <a:ext cx="2561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Mytilus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galloprovincialis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UA" dirty="0"/>
          </a:p>
        </p:txBody>
      </p:sp>
      <p:pic>
        <p:nvPicPr>
          <p:cNvPr id="4098" name="Picture 2" descr="Результат пошуку зображень за запитом &quot;Mytilus galloprovincialis&quot;">
            <a:extLst>
              <a:ext uri="{FF2B5EF4-FFF2-40B4-BE49-F238E27FC236}">
                <a16:creationId xmlns:a16="http://schemas.microsoft.com/office/drawing/2014/main" id="{5811764A-FB66-45BE-BA90-B4A2DA1CB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517" y="2902997"/>
            <a:ext cx="3679609" cy="367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058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02AAEA-F65D-4122-898E-AB4DAEB65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Гіпотеза незамінності фундаментальних факторів (Вільямс, 1949)</a:t>
            </a:r>
            <a:endParaRPr lang="ru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CA052E-75CA-4965-AE47-6824457B5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769" y="2376041"/>
            <a:ext cx="10515600" cy="4351338"/>
          </a:xfrm>
        </p:spPr>
        <p:txBody>
          <a:bodyPr/>
          <a:lstStyle/>
          <a:p>
            <a:r>
              <a:rPr lang="uk-UA" dirty="0"/>
              <a:t>повна відсутність в середовищі фундаментальних екологічних факторів (фізіологічно необхідних: світла, води, вуглекислого газу, поживних речовин) не може бути компенсовано іншими факторами.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940263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6C2BAEA-A321-4001-905F-FE8B64EFF6FA}"/>
              </a:ext>
            </a:extLst>
          </p:cNvPr>
          <p:cNvSpPr/>
          <p:nvPr/>
        </p:nvSpPr>
        <p:spPr>
          <a:xfrm>
            <a:off x="834500" y="527702"/>
            <a:ext cx="105200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Організми не є «рабами» фізичних умов середовища: вони й самі пристосовуються і змінюють умови середовища так, щоб послабити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лімітуючий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вплив тих чи інших факторів (особливо ефективно на рівні угруповань). </a:t>
            </a:r>
            <a:endParaRPr lang="ru-UA" sz="20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662BF06-E149-4CFA-AE44-1B483BC5F177}"/>
              </a:ext>
            </a:extLst>
          </p:cNvPr>
          <p:cNvSpPr/>
          <p:nvPr/>
        </p:nvSpPr>
        <p:spPr>
          <a:xfrm>
            <a:off x="1016492" y="4744622"/>
            <a:ext cx="101560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цілому, вид, що живе на різних ділянках широкого градієнта температури або інших умов, тобто з широким географічним розподілом в різних частинах свого ареалу, має різні фізіологічні, а іноді і морфологічні особливості. Такі популяції, адаптовані до місцевих умов, називаються </a:t>
            </a:r>
            <a:r>
              <a:rPr lang="uk-UA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екотипами.</a:t>
            </a:r>
            <a:endParaRPr lang="ru-UA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6" name="Picture 2" descr="Результат пошуку зображень за запитом &quot;листя у лісі та у пустелі&quot;">
            <a:extLst>
              <a:ext uri="{FF2B5EF4-FFF2-40B4-BE49-F238E27FC236}">
                <a16:creationId xmlns:a16="http://schemas.microsoft.com/office/drawing/2014/main" id="{2C317CCB-1CD3-4AA5-968A-F1C169566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263" y="1802861"/>
            <a:ext cx="3221345" cy="214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Результат пошуку зображень за запитом &quot;листя у лісі та у пустелі&quot;">
            <a:extLst>
              <a:ext uri="{FF2B5EF4-FFF2-40B4-BE49-F238E27FC236}">
                <a16:creationId xmlns:a16="http://schemas.microsoft.com/office/drawing/2014/main" id="{2AA6456B-97E6-4459-BA49-F0256248E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157" y="1451032"/>
            <a:ext cx="3446200" cy="228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66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83B0F53-E101-4809-84B7-E63C44BD4579}"/>
              </a:ext>
            </a:extLst>
          </p:cNvPr>
          <p:cNvSpPr/>
          <p:nvPr/>
        </p:nvSpPr>
        <p:spPr>
          <a:xfrm>
            <a:off x="923278" y="472710"/>
            <a:ext cx="9996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Сукупність екологічно важливих факторів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(різних для різних середовищ існування) є такою, що не тільки лімітує, але й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регулює.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E708526-F23D-464C-9826-CA8F5A7754B0}"/>
              </a:ext>
            </a:extLst>
          </p:cNvPr>
          <p:cNvSpPr/>
          <p:nvPr/>
        </p:nvSpPr>
        <p:spPr>
          <a:xfrm>
            <a:off x="1196055" y="1342692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Сигналом може служити 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фотоперіод</a:t>
            </a:r>
            <a:endParaRPr lang="ru-UA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7DCCF67-C423-4582-9593-91BB18C5DAB9}"/>
              </a:ext>
            </a:extLst>
          </p:cNvPr>
          <p:cNvSpPr/>
          <p:nvPr/>
        </p:nvSpPr>
        <p:spPr>
          <a:xfrm>
            <a:off x="488875" y="1985900"/>
            <a:ext cx="77140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Фотоперіодизм - основа роботи біологічного годинника - регулятору функцій організму в часі. Його основний прояв -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циркадний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ритм (</a:t>
            </a:r>
            <a:r>
              <a:rPr lang="uk-UA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cirea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близько, </a:t>
            </a:r>
            <a:r>
              <a:rPr lang="uk-UA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dies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день) - здатність розподіляти в часі і періодично повторювати свої функції навіть у відсутності зовнішніх сигналів часу (освітленості). </a:t>
            </a:r>
            <a:endParaRPr lang="ru-UA" dirty="0"/>
          </a:p>
        </p:txBody>
      </p:sp>
      <p:pic>
        <p:nvPicPr>
          <p:cNvPr id="5122" name="Picture 2" descr="Результат пошуку зображень за запитом &quot;циркадний ритм&quot;">
            <a:extLst>
              <a:ext uri="{FF2B5EF4-FFF2-40B4-BE49-F238E27FC236}">
                <a16:creationId xmlns:a16="http://schemas.microsoft.com/office/drawing/2014/main" id="{BF8C028F-2516-44ED-9D4F-28348B2F0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967" y="2854912"/>
            <a:ext cx="3331484" cy="353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Результат пошуку зображень за запитом &quot;сезонні міграції&quot;">
            <a:extLst>
              <a:ext uri="{FF2B5EF4-FFF2-40B4-BE49-F238E27FC236}">
                <a16:creationId xmlns:a16="http://schemas.microsoft.com/office/drawing/2014/main" id="{88B7DA7A-F363-4481-B8B7-5D28EF834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338" y="3463228"/>
            <a:ext cx="4151791" cy="316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248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6B5BA49-606A-446A-A172-022DB3C876BD}"/>
              </a:ext>
            </a:extLst>
          </p:cNvPr>
          <p:cNvSpPr/>
          <p:nvPr/>
        </p:nvSpPr>
        <p:spPr>
          <a:xfrm>
            <a:off x="310719" y="600502"/>
            <a:ext cx="116119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Розвиток у організмів гомеостатичних реакцій, тобто приведення своєї структури і функцій у відповідність до умов середовища може йти двома різними напрямками.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Одні організми змінюють фізіологію і структуру з тим, щоб необхідні для їх активності оптимальні умови були якомога ближче до умов навколишнього їх зовнішнього середовища –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конформісти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Інші підтримують своє внутрішнє середовище на більш-менш постійному оптимальному рівні -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регулятори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UA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A7F470C-B623-4F61-BA00-C66ABD53EA2B}"/>
              </a:ext>
            </a:extLst>
          </p:cNvPr>
          <p:cNvSpPr/>
          <p:nvPr/>
        </p:nvSpPr>
        <p:spPr>
          <a:xfrm>
            <a:off x="656948" y="5142364"/>
            <a:ext cx="65872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Акліматизація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суттєва морфологічна або фізіологічна модифікація організму у відповідь на тривалу зміну умов середовища. </a:t>
            </a:r>
            <a:endParaRPr lang="ru-UA" dirty="0"/>
          </a:p>
        </p:txBody>
      </p:sp>
      <p:sp>
        <p:nvSpPr>
          <p:cNvPr id="4" name="AutoShape 2" descr="Результат пошуку зображень за запитом &quot;акліматизація&quot;">
            <a:extLst>
              <a:ext uri="{FF2B5EF4-FFF2-40B4-BE49-F238E27FC236}">
                <a16:creationId xmlns:a16="http://schemas.microsoft.com/office/drawing/2014/main" id="{F0BDF7B0-D255-4D23-8100-AABD37050B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UA"/>
          </a:p>
        </p:txBody>
      </p:sp>
      <p:pic>
        <p:nvPicPr>
          <p:cNvPr id="7172" name="Picture 4" descr="Результат пошуку зображень за запитом &quot;акліматизація&quot;">
            <a:extLst>
              <a:ext uri="{FF2B5EF4-FFF2-40B4-BE49-F238E27FC236}">
                <a16:creationId xmlns:a16="http://schemas.microsoft.com/office/drawing/2014/main" id="{15470593-F307-4102-B246-E394877BC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049" y="3868117"/>
            <a:ext cx="3820829" cy="254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432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10867E7-EACD-4630-96F4-81F2C242C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703" y="381740"/>
            <a:ext cx="10679097" cy="5795223"/>
          </a:xfrm>
        </p:spPr>
        <p:txBody>
          <a:bodyPr>
            <a:normAutofit/>
          </a:bodyPr>
          <a:lstStyle/>
          <a:p>
            <a:pPr algn="just"/>
            <a:r>
              <a:rPr lang="uk-UA" b="1" i="1" dirty="0"/>
              <a:t>Факторіальна екологія</a:t>
            </a:r>
            <a:r>
              <a:rPr lang="uk-UA" dirty="0"/>
              <a:t> - розділ загальної екології, що вивчає закономірності впливу факторів навколишнього середовища на біологічні системи (метаболізм, харчування, швидкість розвитку, плодючість, тривалість життя, смертність та інші показники життєздатності популяцій) і відповідні реакції останніх.</a:t>
            </a:r>
          </a:p>
          <a:p>
            <a:endParaRPr lang="uk-UA" dirty="0"/>
          </a:p>
          <a:p>
            <a:pPr marL="0" indent="0">
              <a:buNone/>
            </a:pPr>
            <a:endParaRPr lang="uk-UA" dirty="0"/>
          </a:p>
          <a:p>
            <a:pPr algn="just"/>
            <a:r>
              <a:rPr lang="uk-UA" b="1" i="1" dirty="0"/>
              <a:t>Екологічний фактор </a:t>
            </a:r>
            <a:r>
              <a:rPr lang="uk-UA" dirty="0"/>
              <a:t>- це будь-який окремий елемент або умова середовища, що впливає на живі організми. </a:t>
            </a:r>
          </a:p>
          <a:p>
            <a:pPr marL="0" indent="0" algn="just">
              <a:buNone/>
            </a:pPr>
            <a:endParaRPr lang="uk-UA" dirty="0"/>
          </a:p>
          <a:p>
            <a:pPr algn="just"/>
            <a:r>
              <a:rPr lang="uk-UA" dirty="0"/>
              <a:t>Сукупність усіх екологічних факторів (абіотичних і біотичних) визначається середовищем мешкання (наземно-повітряне, водне, ґрунтове, живі організми).</a:t>
            </a:r>
            <a:endParaRPr lang="ru-UA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326554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3032FC3-5C95-42AC-962C-4BC957572014}"/>
              </a:ext>
            </a:extLst>
          </p:cNvPr>
          <p:cNvSpPr/>
          <p:nvPr/>
        </p:nvSpPr>
        <p:spPr>
          <a:xfrm>
            <a:off x="710213" y="396644"/>
            <a:ext cx="1103494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sz="1400" b="1" dirty="0">
                <a:effectLst/>
                <a:latin typeface="Bauhaus 93" panose="04030905020B02020C02" pitchFamily="82" charset="0"/>
                <a:ea typeface="MS Mincho" panose="02020609040205080304" pitchFamily="49" charset="-128"/>
              </a:rPr>
              <a:t>?</a:t>
            </a:r>
            <a:r>
              <a:rPr lang="uk-UA" sz="1400" b="1" i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Питання для самоконтролю:</a:t>
            </a:r>
          </a:p>
          <a:p>
            <a:pPr indent="450215" algn="just">
              <a:spcAft>
                <a:spcPts val="0"/>
              </a:spcAft>
            </a:pPr>
            <a:endParaRPr lang="uk-UA" sz="1400" b="1" i="1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indent="450215" algn="just">
              <a:spcAft>
                <a:spcPts val="0"/>
              </a:spcAft>
            </a:pPr>
            <a:endParaRPr lang="ru-UA" sz="12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uk-UA" sz="1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Як називають діапазон  інтенсивності дії екологічного </a:t>
            </a:r>
            <a:r>
              <a:rPr lang="uk-UA" sz="16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фактора</a:t>
            </a:r>
            <a:r>
              <a:rPr lang="uk-UA" sz="1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в якому може існувати певний вид організмів?</a:t>
            </a:r>
            <a:endParaRPr lang="ru-UA" sz="16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742950" lvl="1" indent="-285750">
              <a:spcAft>
                <a:spcPts val="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uk-UA" sz="1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зона </a:t>
            </a:r>
            <a:r>
              <a:rPr lang="uk-UA" sz="16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оптимума</a:t>
            </a:r>
            <a:r>
              <a:rPr lang="uk-UA" sz="1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;</a:t>
            </a:r>
            <a:endParaRPr lang="ru-UA" sz="16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742950" lvl="1" indent="-285750">
              <a:spcAft>
                <a:spcPts val="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uk-UA" sz="1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зона толерантності;</a:t>
            </a:r>
            <a:endParaRPr lang="ru-UA" sz="16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742950" lvl="1" indent="-285750">
              <a:spcAft>
                <a:spcPts val="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uk-UA" sz="1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екологічна валентність;</a:t>
            </a:r>
            <a:endParaRPr lang="ru-UA" sz="16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742950" lvl="1" indent="-285750">
              <a:spcAft>
                <a:spcPts val="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uk-UA" sz="1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середовище існування.</a:t>
            </a:r>
            <a:endParaRPr lang="ru-UA" sz="16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 називають екологічний фактор, дія якого виходить за межи  витривалості організмів? 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абіотичний;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штучний;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uk-UA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лімітуючий</a:t>
            </a: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оптимальний.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  <a:tabLst>
                <a:tab pos="228600" algn="l"/>
              </a:tabLst>
            </a:pP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Екологічна толерантність – це: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діапазон між екологічним максимумом і екологічним мінімумом;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здатність організму не реагувати на зміни факторів середовища;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здатність організмів витримувати певний час несприятливу дію  середовища;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здатність організмів витримувати певний час несприятливий вплив біотичного оточення;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  <a:tabLst>
                <a:tab pos="228600" algn="l"/>
              </a:tabLst>
            </a:pP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Розподілить екологічні фактори за групами:  1 - екзогенні та 2 –ендогенні: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кліматичні;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uk-UA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мікрометеорологічні</a:t>
            </a: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біотичні;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антропогенні;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uk-UA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едафічні</a:t>
            </a: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uk-UA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геологічні.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186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1461E8C-7ACB-42FE-8879-1A79C01230AC}"/>
              </a:ext>
            </a:extLst>
          </p:cNvPr>
          <p:cNvSpPr/>
          <p:nvPr/>
        </p:nvSpPr>
        <p:spPr>
          <a:xfrm>
            <a:off x="1012054" y="474345"/>
            <a:ext cx="813194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arenR"/>
              <a:tabLst>
                <a:tab pos="228600" algn="l"/>
              </a:tabLst>
            </a:pPr>
            <a:r>
              <a:rPr lang="uk-UA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Види-конформісти:</a:t>
            </a:r>
            <a:endParaRPr lang="ru-UA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uk-UA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змінюють середовище мешкання “під себе”;</a:t>
            </a:r>
            <a:endParaRPr lang="ru-UA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uk-UA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змінюють себе “під середовище”;</a:t>
            </a:r>
            <a:endParaRPr lang="ru-UA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uk-UA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мають дуже широку “зону комфорту”  стосовно багатьох абіотичних факторів середовища;</a:t>
            </a:r>
            <a:endParaRPr lang="ru-UA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uk-UA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майже не мають зони оптимуму стосовно багатьох біотичних факторів.</a:t>
            </a:r>
            <a:endParaRPr lang="ru-UA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uk-UA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Екологічна валентність виду:</a:t>
            </a:r>
            <a:endParaRPr lang="ru-UA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uk-UA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визначається діапазоном коливань певного екологічного </a:t>
            </a:r>
            <a:r>
              <a:rPr lang="uk-UA" sz="1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фактора</a:t>
            </a:r>
            <a:r>
              <a:rPr lang="uk-UA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в межах якого можливо існування виду;</a:t>
            </a:r>
            <a:endParaRPr lang="ru-UA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uk-UA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сукупність усіх екологічних </a:t>
            </a:r>
            <a:r>
              <a:rPr lang="uk-UA" sz="1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толерантностей</a:t>
            </a:r>
            <a:r>
              <a:rPr lang="uk-UA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виду;</a:t>
            </a:r>
            <a:endParaRPr lang="ru-UA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uk-UA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залежить від ареалу розповсюдження виду;</a:t>
            </a:r>
            <a:endParaRPr lang="ru-UA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uk-UA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визначає місце існування виду.</a:t>
            </a:r>
            <a:endParaRPr lang="ru-UA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uk-UA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Назвіть види, що не здатні витримувати значних коливань тиску:</a:t>
            </a:r>
            <a:endParaRPr lang="ru-UA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uk-UA" sz="1500" b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еврібатні</a:t>
            </a:r>
            <a:r>
              <a:rPr lang="uk-UA" sz="1500" b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;</a:t>
            </a:r>
            <a:endParaRPr lang="ru-UA" sz="1500" b="1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742950" lvl="1" indent="-285750">
              <a:spcAft>
                <a:spcPts val="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uk-UA" sz="1500" b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стенобіонтні;</a:t>
            </a:r>
            <a:endParaRPr lang="ru-UA" sz="1500" b="1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742950" lvl="1" indent="-285750">
              <a:spcAft>
                <a:spcPts val="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uk-UA" sz="1500" b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стенобатні</a:t>
            </a:r>
            <a:r>
              <a:rPr lang="uk-UA" sz="1500" b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;</a:t>
            </a:r>
            <a:endParaRPr lang="ru-UA" sz="1500" b="1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742950" lvl="1" indent="-285750">
              <a:spcAft>
                <a:spcPts val="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uk-UA" sz="1500" b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евриойкні</a:t>
            </a:r>
            <a:r>
              <a:rPr lang="uk-UA" sz="1500" b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;</a:t>
            </a:r>
            <a:endParaRPr lang="ru-UA" sz="1500" b="1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742950" lvl="1" indent="-285750">
              <a:spcAft>
                <a:spcPts val="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uk-UA" sz="1500" b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стеногалинні</a:t>
            </a:r>
            <a:r>
              <a:rPr lang="uk-UA" sz="1500" b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;</a:t>
            </a:r>
            <a:endParaRPr lang="ru-UA" sz="1500" b="1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742950" lvl="1" indent="-285750">
              <a:spcAft>
                <a:spcPts val="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uk-UA" sz="1500" b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еврігалинні</a:t>
            </a:r>
            <a:r>
              <a:rPr lang="uk-UA" sz="1500" b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ru-UA" sz="1500" b="1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  <a:tabLst>
                <a:tab pos="228600" algn="l"/>
              </a:tabLst>
            </a:pPr>
            <a:r>
              <a:rPr lang="uk-UA" sz="1500" b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Назвіть види, що  здатні витримувати значні коливання солоності води:</a:t>
            </a:r>
            <a:endParaRPr lang="ru-UA" sz="1500" b="1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742950" lvl="1" indent="-285750">
              <a:spcAft>
                <a:spcPts val="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uk-UA" sz="1500" b="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еврібатні</a:t>
            </a:r>
            <a:r>
              <a:rPr lang="uk-UA" sz="1500" b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;</a:t>
            </a:r>
            <a:endParaRPr lang="ru-UA" sz="1500" b="1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742950" lvl="1" indent="-285750">
              <a:spcAft>
                <a:spcPts val="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uk-UA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стенобіонтні;</a:t>
            </a:r>
            <a:endParaRPr lang="ru-UA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uk-UA" sz="1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стенобатні</a:t>
            </a:r>
            <a:r>
              <a:rPr lang="uk-UA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UA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uk-UA" sz="1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евріойкні</a:t>
            </a:r>
            <a:r>
              <a:rPr lang="uk-UA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UA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uk-UA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стеногалінні;</a:t>
            </a:r>
            <a:endParaRPr lang="ru-UA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uk-UA" sz="15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еврігалинні</a:t>
            </a:r>
            <a:r>
              <a:rPr lang="uk-UA" sz="15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UA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714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6F6D2-9A84-48CF-AEB6-574FF09A9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2.</a:t>
            </a:r>
            <a:r>
              <a:rPr lang="uk-UA" i="1" dirty="0"/>
              <a:t>Класифікації  екологічних факторів.</a:t>
            </a:r>
            <a:br>
              <a:rPr lang="ru-UA" dirty="0"/>
            </a:br>
            <a:endParaRPr lang="ru-UA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1FFE6DE-EE12-4B45-B303-63DA11F15B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0954982"/>
              </p:ext>
            </p:extLst>
          </p:nvPr>
        </p:nvGraphicFramePr>
        <p:xfrm>
          <a:off x="545237" y="139062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2557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3">
            <a:extLst>
              <a:ext uri="{FF2B5EF4-FFF2-40B4-BE49-F238E27FC236}">
                <a16:creationId xmlns:a16="http://schemas.microsoft.com/office/drawing/2014/main" id="{1CB748B4-520E-47F2-86F6-DAB1CC7505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7696557"/>
              </p:ext>
            </p:extLst>
          </p:nvPr>
        </p:nvGraphicFramePr>
        <p:xfrm>
          <a:off x="-2199827" y="130143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Объект 3">
            <a:extLst>
              <a:ext uri="{FF2B5EF4-FFF2-40B4-BE49-F238E27FC236}">
                <a16:creationId xmlns:a16="http://schemas.microsoft.com/office/drawing/2014/main" id="{C38F2AA5-2630-400F-8689-ED248F544B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7260436"/>
              </p:ext>
            </p:extLst>
          </p:nvPr>
        </p:nvGraphicFramePr>
        <p:xfrm>
          <a:off x="4636008" y="2669127"/>
          <a:ext cx="9046464" cy="4094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962380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98A7475-EDDC-44C3-B3DC-275597AC58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4600760"/>
              </p:ext>
            </p:extLst>
          </p:nvPr>
        </p:nvGraphicFramePr>
        <p:xfrm>
          <a:off x="758301" y="724794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9867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6F6D2-9A84-48CF-AEB6-574FF09A9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326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uk-UA" sz="4000" i="1" dirty="0"/>
              <a:t>Класифікації  екологічних факторів </a:t>
            </a:r>
            <a:r>
              <a:rPr lang="uk-UA" sz="4000" i="1" dirty="0" err="1"/>
              <a:t>Мончадського</a:t>
            </a:r>
            <a:r>
              <a:rPr lang="uk-UA" sz="4000" i="1" dirty="0"/>
              <a:t> </a:t>
            </a:r>
            <a:br>
              <a:rPr lang="ru-UA" dirty="0"/>
            </a:br>
            <a:endParaRPr lang="ru-UA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1FFE6DE-EE12-4B45-B303-63DA11F15B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0009080"/>
              </p:ext>
            </p:extLst>
          </p:nvPr>
        </p:nvGraphicFramePr>
        <p:xfrm>
          <a:off x="545237" y="139062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026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6F6D2-9A84-48CF-AEB6-574FF09A9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3260"/>
            <a:ext cx="10515600" cy="1325563"/>
          </a:xfrm>
        </p:spPr>
        <p:txBody>
          <a:bodyPr>
            <a:normAutofit/>
          </a:bodyPr>
          <a:lstStyle/>
          <a:p>
            <a:r>
              <a:rPr lang="uk-UA" sz="4000" i="1" dirty="0"/>
              <a:t>Класифікації  екологічних факторів </a:t>
            </a:r>
            <a:r>
              <a:rPr lang="uk-UA" sz="4000" i="1" dirty="0" err="1"/>
              <a:t>Дажо</a:t>
            </a:r>
            <a:r>
              <a:rPr lang="uk-UA" sz="4000" i="1" dirty="0"/>
              <a:t> </a:t>
            </a:r>
            <a:br>
              <a:rPr lang="ru-UA" dirty="0"/>
            </a:br>
            <a:endParaRPr lang="ru-UA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1FFE6DE-EE12-4B45-B303-63DA11F15B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3077131"/>
              </p:ext>
            </p:extLst>
          </p:nvPr>
        </p:nvGraphicFramePr>
        <p:xfrm>
          <a:off x="545237" y="139062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7498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911DB-F3AE-4B08-A5EF-F818BCB04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u="sng" dirty="0"/>
              <a:t>Класифікація </a:t>
            </a:r>
            <a:r>
              <a:rPr lang="uk-UA" sz="2800" b="1" u="sng" dirty="0" err="1"/>
              <a:t>Гільманова</a:t>
            </a:r>
            <a:r>
              <a:rPr lang="uk-UA" sz="2800" b="1" dirty="0"/>
              <a:t> (принцип - канал впливу на екосистему)</a:t>
            </a:r>
            <a:endParaRPr lang="ru-UA" sz="2800" b="1" dirty="0"/>
          </a:p>
        </p:txBody>
      </p:sp>
      <p:graphicFrame>
        <p:nvGraphicFramePr>
          <p:cNvPr id="7" name="Объект 3">
            <a:extLst>
              <a:ext uri="{FF2B5EF4-FFF2-40B4-BE49-F238E27FC236}">
                <a16:creationId xmlns:a16="http://schemas.microsoft.com/office/drawing/2014/main" id="{1CB748B4-520E-47F2-86F6-DAB1CC7505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742442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5319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78E01EF-DCA2-424D-AF1B-D71E15F5A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256" y="736847"/>
            <a:ext cx="10501544" cy="5440116"/>
          </a:xfrm>
        </p:spPr>
        <p:txBody>
          <a:bodyPr/>
          <a:lstStyle/>
          <a:p>
            <a:pPr algn="just"/>
            <a:r>
              <a:rPr lang="uk-UA" dirty="0"/>
              <a:t>Сукупність закономірно пов'язаних екологічних факторів середовища, контролюючих розподіл тих чи інших компонент екосистеми, називають </a:t>
            </a:r>
            <a:r>
              <a:rPr lang="uk-UA" b="1" i="1" dirty="0"/>
              <a:t>комплексним градієнтом</a:t>
            </a:r>
            <a:r>
              <a:rPr lang="uk-UA" b="1" dirty="0"/>
              <a:t>. </a:t>
            </a:r>
          </a:p>
          <a:p>
            <a:endParaRPr lang="uk-UA" dirty="0"/>
          </a:p>
          <a:p>
            <a:r>
              <a:rPr lang="uk-UA" dirty="0"/>
              <a:t>Наприклад, висота над рівнем моря:</a:t>
            </a:r>
            <a:endParaRPr lang="ru-UA" dirty="0"/>
          </a:p>
        </p:txBody>
      </p:sp>
      <p:pic>
        <p:nvPicPr>
          <p:cNvPr id="8194" name="Picture 2" descr="Результат пошуку зображень за запитом &quot;висота над рівнем моря&quot;">
            <a:extLst>
              <a:ext uri="{FF2B5EF4-FFF2-40B4-BE49-F238E27FC236}">
                <a16:creationId xmlns:a16="http://schemas.microsoft.com/office/drawing/2014/main" id="{7CFAF23B-043C-4EBB-AF96-E1FE5D106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185" y="2668619"/>
            <a:ext cx="3508344" cy="350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8362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870</Words>
  <Application>Microsoft Office PowerPoint</Application>
  <PresentationFormat>Широкоэкранный</PresentationFormat>
  <Paragraphs>128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Bauhaus 93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2.Класифікації  екологічних факторів. </vt:lpstr>
      <vt:lpstr>Презентация PowerPoint</vt:lpstr>
      <vt:lpstr>Презентация PowerPoint</vt:lpstr>
      <vt:lpstr>Класифікації  екологічних факторів Мончадського  </vt:lpstr>
      <vt:lpstr>Класифікації  екологічних факторів Дажо  </vt:lpstr>
      <vt:lpstr>Класифікація Гільманова (принцип - канал впливу на екосистему)</vt:lpstr>
      <vt:lpstr>Презентация PowerPoint</vt:lpstr>
      <vt:lpstr>3. Основні закономірності впливу екологічних факторів на живі організми. </vt:lpstr>
      <vt:lpstr>Презентация PowerPoint</vt:lpstr>
      <vt:lpstr>"Закон мінімуму" Лібіха (1840)</vt:lpstr>
      <vt:lpstr>Презентация PowerPoint</vt:lpstr>
      <vt:lpstr>Правило неоднозначної дії факторів </vt:lpstr>
      <vt:lpstr>Гіпотеза компенсації (заміщення) екологічних факторів (Альохін та Рюбель, 1935)</vt:lpstr>
      <vt:lpstr>Гіпотеза незамінності фундаментальних факторів (Вільямс, 1949)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8</cp:revision>
  <dcterms:created xsi:type="dcterms:W3CDTF">2019-10-09T05:59:27Z</dcterms:created>
  <dcterms:modified xsi:type="dcterms:W3CDTF">2019-10-09T07:01:03Z</dcterms:modified>
</cp:coreProperties>
</file>