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 varScale="1">
        <p:scale>
          <a:sx n="80" d="100"/>
          <a:sy n="80" d="100"/>
        </p:scale>
        <p:origin x="-2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«ГЛОБАЛІЗАЦІЯ ТА ПОЛІТИКА НАЦІОНАЛЬНОЇ БЕЗПЕКИ»</a:t>
            </a:r>
            <a:b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uk-UA" sz="1200" dirty="0" smtClean="0"/>
              <a:t>Програма вивчення дисципліни </a:t>
            </a:r>
            <a:r>
              <a:rPr lang="uk-UA" sz="1200" b="1" dirty="0" smtClean="0"/>
              <a:t>«Глобалізація та політика національної </a:t>
            </a:r>
            <a:r>
              <a:rPr lang="uk-UA" sz="1200" b="1" dirty="0" err="1" smtClean="0"/>
              <a:t>безпеки”</a:t>
            </a:r>
            <a:r>
              <a:rPr lang="uk-UA" sz="1200" b="1" dirty="0" smtClean="0"/>
              <a:t> </a:t>
            </a:r>
            <a:r>
              <a:rPr lang="uk-UA" sz="1200" dirty="0" smtClean="0"/>
              <a:t>складена відповідно до складена відповідно до варіативної частини спеціальності  281 </a:t>
            </a:r>
            <a:r>
              <a:rPr lang="uk-UA" sz="1200" dirty="0" err="1" smtClean="0"/>
              <a:t>“Публічне</a:t>
            </a:r>
            <a:r>
              <a:rPr lang="uk-UA" sz="1200" dirty="0" smtClean="0"/>
              <a:t> управління та </a:t>
            </a:r>
            <a:r>
              <a:rPr lang="uk-UA" sz="1200" dirty="0" err="1" smtClean="0"/>
              <a:t>адмініс</a:t>
            </a:r>
            <a:r>
              <a:rPr lang="uk-UA" sz="1200" dirty="0" smtClean="0"/>
              <a:t> </a:t>
            </a:r>
            <a:r>
              <a:rPr lang="uk-UA" sz="1200" dirty="0" err="1" smtClean="0"/>
              <a:t>трування”</a:t>
            </a:r>
            <a:r>
              <a:rPr lang="uk-UA" sz="1200" dirty="0" smtClean="0"/>
              <a:t> освітньої програми </a:t>
            </a:r>
            <a:r>
              <a:rPr lang="uk-UA" sz="1200" dirty="0" err="1" smtClean="0"/>
              <a:t>“Державне</a:t>
            </a:r>
            <a:r>
              <a:rPr lang="uk-UA" sz="1200" dirty="0" smtClean="0"/>
              <a:t> </a:t>
            </a:r>
            <a:r>
              <a:rPr lang="uk-UA" sz="1200" dirty="0" err="1" smtClean="0"/>
              <a:t>управління”</a:t>
            </a:r>
            <a:r>
              <a:rPr lang="uk-UA" sz="1200" dirty="0" smtClean="0"/>
              <a:t> підготовки фахівців </a:t>
            </a:r>
            <a:r>
              <a:rPr lang="uk-UA" sz="1200" i="1" dirty="0" smtClean="0"/>
              <a:t>відповідного</a:t>
            </a:r>
            <a:r>
              <a:rPr lang="uk-UA" sz="1200" dirty="0" smtClean="0"/>
              <a:t> рівня вищої освіти спеціальності</a:t>
            </a:r>
          </a:p>
          <a:p>
            <a:pPr marL="0" lvl="1" algn="just">
              <a:spcBef>
                <a:spcPts val="0"/>
              </a:spcBef>
            </a:pPr>
            <a:r>
              <a:rPr lang="uk-UA" sz="1200" dirty="0" smtClean="0"/>
              <a:t>М</a:t>
            </a:r>
            <a:r>
              <a:rPr lang="uk-UA" sz="1200" b="1" dirty="0" smtClean="0"/>
              <a:t>етою дисципліни «Глобалізація та політика національної </a:t>
            </a:r>
            <a:r>
              <a:rPr lang="uk-UA" sz="1200" b="1" dirty="0" err="1" smtClean="0"/>
              <a:t>безпеки”</a:t>
            </a:r>
            <a:r>
              <a:rPr lang="uk-UA" sz="1200" dirty="0" smtClean="0"/>
              <a:t> 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формування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та </a:t>
            </a:r>
            <a:r>
              <a:rPr lang="ru-RU" sz="1200" dirty="0" err="1" smtClean="0"/>
              <a:t>розвиток</a:t>
            </a:r>
            <a:r>
              <a:rPr lang="ru-RU" sz="1200" dirty="0" smtClean="0"/>
              <a:t> </a:t>
            </a:r>
            <a:r>
              <a:rPr lang="ru-RU" sz="1200" dirty="0" err="1" smtClean="0"/>
              <a:t>умінь</a:t>
            </a:r>
            <a:r>
              <a:rPr lang="ru-RU" sz="1200" dirty="0" smtClean="0"/>
              <a:t>, </a:t>
            </a:r>
            <a:r>
              <a:rPr lang="ru-RU" sz="1200" dirty="0" err="1" smtClean="0"/>
              <a:t>надання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фундаментальних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у </a:t>
            </a:r>
            <a:r>
              <a:rPr lang="ru-RU" sz="1200" dirty="0" err="1" smtClean="0"/>
              <a:t>галузі</a:t>
            </a:r>
            <a:r>
              <a:rPr lang="ru-RU" sz="1200" dirty="0" smtClean="0"/>
              <a:t> </a:t>
            </a:r>
            <a:r>
              <a:rPr lang="ru-RU" sz="1200" dirty="0" err="1" smtClean="0"/>
              <a:t>глобалізації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політики</a:t>
            </a:r>
            <a:r>
              <a:rPr lang="ru-RU" sz="1200" dirty="0" smtClean="0"/>
              <a:t> </a:t>
            </a:r>
            <a:r>
              <a:rPr lang="ru-RU" sz="1200" dirty="0" err="1" smtClean="0"/>
              <a:t>національної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безпеки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метою, </a:t>
            </a:r>
            <a:r>
              <a:rPr lang="ru-RU" sz="1200" dirty="0" err="1" smtClean="0"/>
              <a:t>щоб</a:t>
            </a:r>
            <a:r>
              <a:rPr lang="ru-RU" sz="1200" dirty="0" smtClean="0"/>
              <a:t>  </a:t>
            </a:r>
            <a:r>
              <a:rPr lang="uk-UA" sz="1200" dirty="0" smtClean="0"/>
              <a:t>сформувати у студентів систему знань про основні поняття, концепції і стратегії впливу глобалізації на політику національної безпеки, що враховують проблеми глобального розвитку та забезпечують пріоритет національних інтересів  України.</a:t>
            </a:r>
            <a:endParaRPr lang="ru-RU" sz="1200" dirty="0" smtClean="0"/>
          </a:p>
          <a:p>
            <a:pPr marL="0" lvl="0" fontAlgn="base">
              <a:spcBef>
                <a:spcPts val="0"/>
              </a:spcBef>
            </a:pPr>
            <a:r>
              <a:rPr lang="uk-UA" sz="1200" b="1" dirty="0" smtClean="0"/>
              <a:t>Завдання дисципліни:</a:t>
            </a:r>
            <a:r>
              <a:rPr lang="ru-RU" sz="1200" dirty="0" smtClean="0"/>
              <a:t>   </a:t>
            </a:r>
            <a:r>
              <a:rPr lang="ru-RU" sz="1200" dirty="0" err="1" smtClean="0"/>
              <a:t>оволодіння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теоретичними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практичними</a:t>
            </a:r>
            <a:r>
              <a:rPr lang="ru-RU" sz="1200" dirty="0" smtClean="0"/>
              <a:t> методами </a:t>
            </a:r>
            <a:r>
              <a:rPr lang="ru-RU" sz="1200" dirty="0" err="1" smtClean="0"/>
              <a:t>національної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безпеки</a:t>
            </a:r>
            <a:r>
              <a:rPr lang="ru-RU" sz="1200" dirty="0" smtClean="0"/>
              <a:t> та державного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тенденціями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процесів</a:t>
            </a:r>
            <a:r>
              <a:rPr lang="ru-RU" sz="1200" dirty="0" smtClean="0"/>
              <a:t>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сутність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структуру </a:t>
            </a:r>
            <a:r>
              <a:rPr lang="ru-RU" sz="1200" dirty="0" err="1" smtClean="0"/>
              <a:t>глобальної</a:t>
            </a:r>
            <a:r>
              <a:rPr lang="ru-RU" sz="1200" dirty="0" smtClean="0"/>
              <a:t> та </a:t>
            </a:r>
            <a:r>
              <a:rPr lang="ru-RU" sz="1200" dirty="0" err="1" smtClean="0"/>
              <a:t>національної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безпеки</a:t>
            </a:r>
            <a:r>
              <a:rPr lang="ru-RU" sz="1200" dirty="0" smtClean="0"/>
              <a:t> у </a:t>
            </a:r>
            <a:r>
              <a:rPr lang="ru-RU" sz="1200" dirty="0" err="1" smtClean="0"/>
              <a:t>довгостроковій</a:t>
            </a:r>
            <a:r>
              <a:rPr lang="ru-RU" sz="1200" dirty="0" smtClean="0"/>
              <a:t> </a:t>
            </a:r>
            <a:r>
              <a:rPr lang="ru-RU" sz="1200" dirty="0" err="1" smtClean="0"/>
              <a:t>перспективі</a:t>
            </a:r>
            <a:r>
              <a:rPr lang="ru-RU" sz="1200" dirty="0" smtClean="0"/>
              <a:t>, </a:t>
            </a:r>
            <a:r>
              <a:rPr lang="ru-RU" sz="1200" dirty="0" err="1" smtClean="0"/>
              <a:t>практичні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аспекти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держави</a:t>
            </a:r>
            <a:r>
              <a:rPr lang="ru-RU" sz="1200" dirty="0" smtClean="0"/>
              <a:t> </a:t>
            </a:r>
            <a:r>
              <a:rPr lang="ru-RU" sz="1200" dirty="0" err="1" smtClean="0"/>
              <a:t>щодо</a:t>
            </a:r>
            <a:r>
              <a:rPr lang="ru-RU" sz="1200" dirty="0" smtClean="0"/>
              <a:t> </a:t>
            </a:r>
            <a:r>
              <a:rPr lang="ru-RU" sz="1200" dirty="0" err="1" smtClean="0"/>
              <a:t>забезпечення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національної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безпеки</a:t>
            </a:r>
            <a:r>
              <a:rPr lang="ru-RU" sz="1200" dirty="0" smtClean="0"/>
              <a:t>, </a:t>
            </a:r>
            <a:r>
              <a:rPr lang="ru-RU" sz="1200" dirty="0" err="1" smtClean="0"/>
              <a:t>розробки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впровадження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державної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політики</a:t>
            </a:r>
            <a:r>
              <a:rPr lang="ru-RU" sz="1200" dirty="0" smtClean="0"/>
              <a:t> та </a:t>
            </a:r>
            <a:r>
              <a:rPr lang="ru-RU" sz="1200" dirty="0" err="1" smtClean="0"/>
              <a:t>стратегічного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планування</a:t>
            </a:r>
            <a:r>
              <a:rPr lang="ru-RU" sz="1200" dirty="0" smtClean="0"/>
              <a:t> у </a:t>
            </a:r>
            <a:r>
              <a:rPr lang="ru-RU" sz="1200" dirty="0" err="1" smtClean="0"/>
              <a:t>цій</a:t>
            </a:r>
            <a:r>
              <a:rPr lang="ru-RU" sz="1200" dirty="0" smtClean="0"/>
              <a:t> </a:t>
            </a:r>
            <a:r>
              <a:rPr lang="ru-RU" sz="1200" dirty="0" err="1" smtClean="0"/>
              <a:t>сфері</a:t>
            </a:r>
            <a:r>
              <a:rPr lang="ru-RU" sz="1200" dirty="0" smtClean="0"/>
              <a:t> . </a:t>
            </a:r>
            <a:r>
              <a:rPr lang="ru-RU" sz="1200" dirty="0" err="1" smtClean="0"/>
              <a:t>Дисципліна</a:t>
            </a:r>
            <a:r>
              <a:rPr lang="ru-RU" sz="1200" dirty="0" smtClean="0"/>
              <a:t>  направлена  на </a:t>
            </a:r>
            <a:r>
              <a:rPr lang="ru-RU" sz="1200" dirty="0" err="1" smtClean="0"/>
              <a:t>оволодіння</a:t>
            </a:r>
            <a:r>
              <a:rPr lang="ru-RU" sz="1200" dirty="0" smtClean="0"/>
              <a:t> </a:t>
            </a:r>
            <a:r>
              <a:rPr lang="uk-UA" sz="1200" dirty="0" smtClean="0"/>
              <a:t>теоретичними і </a:t>
            </a:r>
            <a:r>
              <a:rPr lang="uk-UA" sz="1200" dirty="0" err="1" smtClean="0"/>
              <a:t>практичніими</a:t>
            </a:r>
            <a:r>
              <a:rPr lang="uk-UA" sz="1200" dirty="0" smtClean="0"/>
              <a:t> проблемами  публічної політики, глобального врядування, забезпечення міжнародної та європейської безпеки, системного аналізу закономірностей та особливостей розвитку політики національної безпеки та її забезпечення , інституційних засад державної політики національної безпеки, оволодіння методами реагування на загрози національній безпеці, а також основи стратегічного управління у сфері національної безпеки з метою критичного осмислення проблемних питань розвитку </a:t>
            </a:r>
            <a:r>
              <a:rPr lang="uk-UA" sz="1200" dirty="0" err="1" smtClean="0"/>
              <a:t>глобалізованого</a:t>
            </a:r>
            <a:r>
              <a:rPr lang="uk-UA" sz="1200" dirty="0" smtClean="0"/>
              <a:t> світу та публічного управління ,  аналізом відносин у сфері міжнародної безпеки  та принципів, процедур та алгоритмів прийняття управлінських рішень у процесі публічного управління та адміністрування у сфері забезпечення національної безпеки.</a:t>
            </a:r>
          </a:p>
          <a:p>
            <a:pPr marL="0" lvl="0" fontAlgn="base">
              <a:spcBef>
                <a:spcPts val="0"/>
              </a:spcBef>
            </a:pP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</a:t>
            </a:r>
            <a:r>
              <a:rPr lang="uk-UA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 </a:t>
            </a:r>
            <a:r>
              <a:rPr lang="uk-UA" sz="1200" b="1" dirty="0" smtClean="0"/>
              <a:t>«Глобалізація та політика національної </a:t>
            </a:r>
            <a:r>
              <a:rPr lang="uk-UA" sz="1200" b="1" dirty="0" err="1" smtClean="0"/>
              <a:t>безпеки”</a:t>
            </a:r>
            <a:r>
              <a:rPr lang="uk-UA" sz="1200" b="1" dirty="0" smtClean="0"/>
              <a:t> </a:t>
            </a:r>
            <a:r>
              <a:rPr lang="uk-UA" sz="1200" dirty="0" smtClean="0"/>
              <a:t>– глобалізація та глобальна безпека як складний соціальний, економічний і геополітичний феномен та динамічний процес реагування на загрози національній безпеці Україні, що забезпечують пріоритет її національних </a:t>
            </a:r>
            <a:r>
              <a:rPr lang="uk-UA" sz="1200" smtClean="0"/>
              <a:t>інтересів .</a:t>
            </a:r>
            <a:endParaRPr lang="uk-UA" sz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             Зв’язок дисципліни</a:t>
            </a:r>
            <a:r>
              <a:rPr lang="uk-UA" sz="1200" b="1" dirty="0" smtClean="0"/>
              <a:t> «Глобалізація та політика національної </a:t>
            </a:r>
            <a:r>
              <a:rPr lang="uk-UA" sz="1200" b="1" dirty="0" err="1" smtClean="0"/>
              <a:t>безпеки”</a:t>
            </a:r>
            <a:r>
              <a:rPr lang="uk-UA" sz="1200" b="1" dirty="0" smtClean="0"/>
              <a:t>  </a:t>
            </a:r>
            <a:r>
              <a:rPr lang="uk-UA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 базовими дисциплінами фахового спрямування -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“Глобалізм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і глобальне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управління”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“Глобальний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менеджмент”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“Методологія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публічного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управління”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“Вступ</a:t>
            </a:r>
            <a:r>
              <a:rPr lang="uk-UA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до </a:t>
            </a:r>
            <a:r>
              <a:rPr lang="uk-UA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спеціальності”</a:t>
            </a:r>
            <a:endParaRPr lang="ru-RU" sz="1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2740</TotalTime>
  <Words>329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«ГЛОБАЛІЗАЦІЯ ТА ПОЛІТИКА НАЦІОНАЛЬНОЇ БЕЗПЕКИ»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Valentina</cp:lastModifiedBy>
  <cp:revision>112</cp:revision>
  <dcterms:created xsi:type="dcterms:W3CDTF">2019-03-10T17:04:54Z</dcterms:created>
  <dcterms:modified xsi:type="dcterms:W3CDTF">2021-02-12T16:57:33Z</dcterms:modified>
</cp:coreProperties>
</file>