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0" r:id="rId2"/>
    <p:sldId id="257" r:id="rId3"/>
    <p:sldId id="294" r:id="rId4"/>
    <p:sldId id="261" r:id="rId5"/>
    <p:sldId id="267" r:id="rId6"/>
    <p:sldId id="268" r:id="rId7"/>
    <p:sldId id="277" r:id="rId8"/>
    <p:sldId id="262" r:id="rId9"/>
    <p:sldId id="286" r:id="rId10"/>
    <p:sldId id="285" r:id="rId11"/>
    <p:sldId id="288" r:id="rId12"/>
    <p:sldId id="290" r:id="rId13"/>
    <p:sldId id="292" r:id="rId14"/>
    <p:sldId id="281" r:id="rId15"/>
    <p:sldId id="264" r:id="rId16"/>
    <p:sldId id="271" r:id="rId17"/>
    <p:sldId id="273" r:id="rId18"/>
    <p:sldId id="269" r:id="rId19"/>
    <p:sldId id="283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C25E45-6CCD-4F02-983F-293420EBA68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07261B5-CBB0-40F5-B0CB-3A3664C27D43}">
      <dgm:prSet/>
      <dgm:spPr>
        <a:solidFill>
          <a:srgbClr val="00B050"/>
        </a:solidFill>
      </dgm:spPr>
      <dgm:t>
        <a:bodyPr/>
        <a:lstStyle/>
        <a:p>
          <a:pPr rtl="0"/>
          <a:r>
            <a:rPr lang="uk-UA" dirty="0" smtClean="0"/>
            <a:t>Хартія Європейської ідентичності – це документ, який був ухвалений 28 жовтня 1995 року в місті </a:t>
          </a:r>
          <a:r>
            <a:rPr lang="uk-UA" dirty="0" err="1" smtClean="0"/>
            <a:t>Гіссен</a:t>
          </a:r>
          <a:r>
            <a:rPr lang="uk-UA" dirty="0" smtClean="0"/>
            <a:t> (Німеччина) на зустрічі європейських інтелектуалів, науковців і політиків.</a:t>
          </a:r>
          <a:endParaRPr lang="uk-UA" dirty="0"/>
        </a:p>
      </dgm:t>
    </dgm:pt>
    <dgm:pt modelId="{D9F57F59-A3CD-45A3-A42A-961CF13C5E73}" type="parTrans" cxnId="{2B178CC9-3F82-487C-AD99-F2914F7BA998}">
      <dgm:prSet/>
      <dgm:spPr/>
      <dgm:t>
        <a:bodyPr/>
        <a:lstStyle/>
        <a:p>
          <a:endParaRPr lang="uk-UA"/>
        </a:p>
      </dgm:t>
    </dgm:pt>
    <dgm:pt modelId="{4F2C95D2-D4BD-4F0F-97E1-A24B6E1D0028}" type="sibTrans" cxnId="{2B178CC9-3F82-487C-AD99-F2914F7BA998}">
      <dgm:prSet/>
      <dgm:spPr/>
      <dgm:t>
        <a:bodyPr/>
        <a:lstStyle/>
        <a:p>
          <a:endParaRPr lang="uk-UA"/>
        </a:p>
      </dgm:t>
    </dgm:pt>
    <dgm:pt modelId="{C18E770A-B146-43D7-843A-D72A75B6364B}">
      <dgm:prSet/>
      <dgm:spPr>
        <a:solidFill>
          <a:srgbClr val="92D050"/>
        </a:solidFill>
      </dgm:spPr>
      <dgm:t>
        <a:bodyPr/>
        <a:lstStyle/>
        <a:p>
          <a:pPr rtl="0"/>
          <a:r>
            <a:rPr lang="uk-UA" smtClean="0"/>
            <a:t>Основні положення Хартії:</a:t>
          </a:r>
          <a:endParaRPr lang="uk-UA"/>
        </a:p>
      </dgm:t>
    </dgm:pt>
    <dgm:pt modelId="{9E76DE2A-5D93-4274-A864-C22A8B3C2294}" type="parTrans" cxnId="{5B9B287E-D659-4301-834B-C97BBECE7607}">
      <dgm:prSet/>
      <dgm:spPr/>
      <dgm:t>
        <a:bodyPr/>
        <a:lstStyle/>
        <a:p>
          <a:endParaRPr lang="uk-UA"/>
        </a:p>
      </dgm:t>
    </dgm:pt>
    <dgm:pt modelId="{63989295-7C75-4C3A-A9CE-E193AF50D5AE}" type="sibTrans" cxnId="{5B9B287E-D659-4301-834B-C97BBECE7607}">
      <dgm:prSet/>
      <dgm:spPr/>
      <dgm:t>
        <a:bodyPr/>
        <a:lstStyle/>
        <a:p>
          <a:endParaRPr lang="uk-UA"/>
        </a:p>
      </dgm:t>
    </dgm:pt>
    <dgm:pt modelId="{3BE71DA0-A81F-4193-B983-C7400EA7F4BE}">
      <dgm:prSet/>
      <dgm:spPr>
        <a:solidFill>
          <a:srgbClr val="92D050"/>
        </a:solidFill>
      </dgm:spPr>
      <dgm:t>
        <a:bodyPr/>
        <a:lstStyle/>
        <a:p>
          <a:pPr rtl="0"/>
          <a:r>
            <a:rPr lang="uk-UA" smtClean="0"/>
            <a:t>1. Європейська ідентичність базується на спільних культурних, історичних і демократичних цінностях.</a:t>
          </a:r>
          <a:endParaRPr lang="uk-UA"/>
        </a:p>
      </dgm:t>
    </dgm:pt>
    <dgm:pt modelId="{172221DE-05D7-4D9D-85FD-2835AC061706}" type="parTrans" cxnId="{B39527F0-11DD-4397-A091-BEF4D936EC41}">
      <dgm:prSet/>
      <dgm:spPr/>
      <dgm:t>
        <a:bodyPr/>
        <a:lstStyle/>
        <a:p>
          <a:endParaRPr lang="uk-UA"/>
        </a:p>
      </dgm:t>
    </dgm:pt>
    <dgm:pt modelId="{B8530625-992E-45DB-9FB6-0AF7E761829B}" type="sibTrans" cxnId="{B39527F0-11DD-4397-A091-BEF4D936EC41}">
      <dgm:prSet/>
      <dgm:spPr/>
      <dgm:t>
        <a:bodyPr/>
        <a:lstStyle/>
        <a:p>
          <a:endParaRPr lang="uk-UA"/>
        </a:p>
      </dgm:t>
    </dgm:pt>
    <dgm:pt modelId="{1DDACE7D-80BC-45AE-BD47-A3ADDA7E596B}">
      <dgm:prSet/>
      <dgm:spPr>
        <a:solidFill>
          <a:srgbClr val="92D050"/>
        </a:solidFill>
      </dgm:spPr>
      <dgm:t>
        <a:bodyPr/>
        <a:lstStyle/>
        <a:p>
          <a:pPr rtl="0"/>
          <a:r>
            <a:rPr lang="uk-UA" dirty="0" smtClean="0"/>
            <a:t>2. Європа повинна зберігати та розвивати плюралізм, правову державу, демократію, права людини.</a:t>
          </a:r>
          <a:endParaRPr lang="uk-UA" dirty="0"/>
        </a:p>
      </dgm:t>
    </dgm:pt>
    <dgm:pt modelId="{3E9FF608-C921-434B-BDB2-250471DA3286}" type="parTrans" cxnId="{BF589431-C036-4981-886A-89726E7E588B}">
      <dgm:prSet/>
      <dgm:spPr/>
      <dgm:t>
        <a:bodyPr/>
        <a:lstStyle/>
        <a:p>
          <a:endParaRPr lang="uk-UA"/>
        </a:p>
      </dgm:t>
    </dgm:pt>
    <dgm:pt modelId="{9CE793B3-68C5-46AE-B350-370F95C3B08C}" type="sibTrans" cxnId="{BF589431-C036-4981-886A-89726E7E588B}">
      <dgm:prSet/>
      <dgm:spPr/>
      <dgm:t>
        <a:bodyPr/>
        <a:lstStyle/>
        <a:p>
          <a:endParaRPr lang="uk-UA"/>
        </a:p>
      </dgm:t>
    </dgm:pt>
    <dgm:pt modelId="{688A4BED-ADD4-4889-9394-9F0055793718}">
      <dgm:prSet/>
      <dgm:spPr>
        <a:solidFill>
          <a:srgbClr val="92D050"/>
        </a:solidFill>
      </dgm:spPr>
      <dgm:t>
        <a:bodyPr/>
        <a:lstStyle/>
        <a:p>
          <a:pPr rtl="0"/>
          <a:r>
            <a:rPr lang="uk-UA" dirty="0" smtClean="0"/>
            <a:t>3. Документ підкреслює важливість солідарності між європейськими народами.</a:t>
          </a:r>
          <a:endParaRPr lang="uk-UA" dirty="0"/>
        </a:p>
      </dgm:t>
    </dgm:pt>
    <dgm:pt modelId="{1641372E-28B2-45E6-9758-7BF34598E1AE}" type="parTrans" cxnId="{0118C03F-CFBE-4D84-B611-244C146C19BD}">
      <dgm:prSet/>
      <dgm:spPr/>
      <dgm:t>
        <a:bodyPr/>
        <a:lstStyle/>
        <a:p>
          <a:endParaRPr lang="uk-UA"/>
        </a:p>
      </dgm:t>
    </dgm:pt>
    <dgm:pt modelId="{157FAF10-FE81-4964-807D-E8FE93FD43FC}" type="sibTrans" cxnId="{0118C03F-CFBE-4D84-B611-244C146C19BD}">
      <dgm:prSet/>
      <dgm:spPr/>
      <dgm:t>
        <a:bodyPr/>
        <a:lstStyle/>
        <a:p>
          <a:endParaRPr lang="uk-UA"/>
        </a:p>
      </dgm:t>
    </dgm:pt>
    <dgm:pt modelId="{86BD3A6A-1C08-479E-A918-CCD9A8359B96}">
      <dgm:prSet/>
      <dgm:spPr>
        <a:solidFill>
          <a:srgbClr val="92D050"/>
        </a:solidFill>
      </dgm:spPr>
      <dgm:t>
        <a:bodyPr/>
        <a:lstStyle/>
        <a:p>
          <a:pPr rtl="0"/>
          <a:r>
            <a:rPr lang="uk-UA" dirty="0" smtClean="0"/>
            <a:t>4. Хартія визнає відповідальність Європи перед світом за мир, розвиток і захист довкілля.</a:t>
          </a:r>
          <a:endParaRPr lang="uk-UA" dirty="0"/>
        </a:p>
      </dgm:t>
    </dgm:pt>
    <dgm:pt modelId="{86F59944-0D3C-499A-8605-E54AF1A65519}" type="parTrans" cxnId="{3854C9B1-76DA-42D5-806F-D4D401755722}">
      <dgm:prSet/>
      <dgm:spPr/>
      <dgm:t>
        <a:bodyPr/>
        <a:lstStyle/>
        <a:p>
          <a:endParaRPr lang="uk-UA"/>
        </a:p>
      </dgm:t>
    </dgm:pt>
    <dgm:pt modelId="{BD92C7F1-1A27-45B9-8766-BB426062CACA}" type="sibTrans" cxnId="{3854C9B1-76DA-42D5-806F-D4D401755722}">
      <dgm:prSet/>
      <dgm:spPr/>
      <dgm:t>
        <a:bodyPr/>
        <a:lstStyle/>
        <a:p>
          <a:endParaRPr lang="uk-UA"/>
        </a:p>
      </dgm:t>
    </dgm:pt>
    <dgm:pt modelId="{D8F8AA53-AF0C-42FB-9FB1-B55C41DF3FB8}">
      <dgm:prSet/>
      <dgm:spPr>
        <a:solidFill>
          <a:srgbClr val="92D050"/>
        </a:solidFill>
      </dgm:spPr>
      <dgm:t>
        <a:bodyPr/>
        <a:lstStyle/>
        <a:p>
          <a:pPr rtl="0"/>
          <a:r>
            <a:rPr lang="uk-UA" smtClean="0"/>
            <a:t>5. Закликає до об’єднання Європи на засадах взаємоповаги, рівності та толерантності.</a:t>
          </a:r>
          <a:endParaRPr lang="uk-UA"/>
        </a:p>
      </dgm:t>
    </dgm:pt>
    <dgm:pt modelId="{47C5975D-8AFD-4770-AB50-154133346915}" type="parTrans" cxnId="{53EEAD45-92D1-440F-A740-F7C2DC31F258}">
      <dgm:prSet/>
      <dgm:spPr/>
      <dgm:t>
        <a:bodyPr/>
        <a:lstStyle/>
        <a:p>
          <a:endParaRPr lang="uk-UA"/>
        </a:p>
      </dgm:t>
    </dgm:pt>
    <dgm:pt modelId="{8EAB0B29-AB64-47B9-94B8-CEAE7F94913D}" type="sibTrans" cxnId="{53EEAD45-92D1-440F-A740-F7C2DC31F258}">
      <dgm:prSet/>
      <dgm:spPr/>
      <dgm:t>
        <a:bodyPr/>
        <a:lstStyle/>
        <a:p>
          <a:endParaRPr lang="uk-UA"/>
        </a:p>
      </dgm:t>
    </dgm:pt>
    <dgm:pt modelId="{2E89F96C-D4B3-4697-B447-DF484AD55A66}" type="pres">
      <dgm:prSet presAssocID="{25C25E45-6CCD-4F02-983F-293420EBA68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E1DCB69-6201-40AA-B8B4-2653370E4FF5}" type="pres">
      <dgm:prSet presAssocID="{B07261B5-CBB0-40F5-B0CB-3A3664C27D43}" presName="circ1" presStyleLbl="vennNode1" presStyleIdx="0" presStyleCnt="2" custScaleX="104163"/>
      <dgm:spPr/>
      <dgm:t>
        <a:bodyPr/>
        <a:lstStyle/>
        <a:p>
          <a:endParaRPr lang="uk-UA"/>
        </a:p>
      </dgm:t>
    </dgm:pt>
    <dgm:pt modelId="{E80034C8-3B18-493A-87D9-8B673C599F20}" type="pres">
      <dgm:prSet presAssocID="{B07261B5-CBB0-40F5-B0CB-3A3664C27D4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45129B0-1DFF-4E2F-8943-5E184E3CA727}" type="pres">
      <dgm:prSet presAssocID="{C18E770A-B146-43D7-843A-D72A75B6364B}" presName="circ2" presStyleLbl="vennNode1" presStyleIdx="1" presStyleCnt="2"/>
      <dgm:spPr/>
      <dgm:t>
        <a:bodyPr/>
        <a:lstStyle/>
        <a:p>
          <a:endParaRPr lang="uk-UA"/>
        </a:p>
      </dgm:t>
    </dgm:pt>
    <dgm:pt modelId="{164221E5-1E08-48CA-AABF-3D489CE01838}" type="pres">
      <dgm:prSet presAssocID="{C18E770A-B146-43D7-843A-D72A75B6364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AD63C46-F48A-41BF-9E2B-66481796AEEA}" type="presOf" srcId="{D8F8AA53-AF0C-42FB-9FB1-B55C41DF3FB8}" destId="{A45129B0-1DFF-4E2F-8943-5E184E3CA727}" srcOrd="0" destOrd="5" presId="urn:microsoft.com/office/officeart/2005/8/layout/venn1"/>
    <dgm:cxn modelId="{D726DA4C-86CC-4B99-A478-5CA5FF24056C}" type="presOf" srcId="{1DDACE7D-80BC-45AE-BD47-A3ADDA7E596B}" destId="{A45129B0-1DFF-4E2F-8943-5E184E3CA727}" srcOrd="0" destOrd="2" presId="urn:microsoft.com/office/officeart/2005/8/layout/venn1"/>
    <dgm:cxn modelId="{3854C9B1-76DA-42D5-806F-D4D401755722}" srcId="{C18E770A-B146-43D7-843A-D72A75B6364B}" destId="{86BD3A6A-1C08-479E-A918-CCD9A8359B96}" srcOrd="3" destOrd="0" parTransId="{86F59944-0D3C-499A-8605-E54AF1A65519}" sibTransId="{BD92C7F1-1A27-45B9-8766-BB426062CACA}"/>
    <dgm:cxn modelId="{FE6C357B-1B50-4FDF-B3EE-D4D51193EE02}" type="presOf" srcId="{1DDACE7D-80BC-45AE-BD47-A3ADDA7E596B}" destId="{164221E5-1E08-48CA-AABF-3D489CE01838}" srcOrd="1" destOrd="2" presId="urn:microsoft.com/office/officeart/2005/8/layout/venn1"/>
    <dgm:cxn modelId="{F7DECFDE-02F8-4740-9935-A0B1D7D9C785}" type="presOf" srcId="{B07261B5-CBB0-40F5-B0CB-3A3664C27D43}" destId="{4E1DCB69-6201-40AA-B8B4-2653370E4FF5}" srcOrd="0" destOrd="0" presId="urn:microsoft.com/office/officeart/2005/8/layout/venn1"/>
    <dgm:cxn modelId="{53EEAD45-92D1-440F-A740-F7C2DC31F258}" srcId="{C18E770A-B146-43D7-843A-D72A75B6364B}" destId="{D8F8AA53-AF0C-42FB-9FB1-B55C41DF3FB8}" srcOrd="4" destOrd="0" parTransId="{47C5975D-8AFD-4770-AB50-154133346915}" sibTransId="{8EAB0B29-AB64-47B9-94B8-CEAE7F94913D}"/>
    <dgm:cxn modelId="{2B178CC9-3F82-487C-AD99-F2914F7BA998}" srcId="{25C25E45-6CCD-4F02-983F-293420EBA689}" destId="{B07261B5-CBB0-40F5-B0CB-3A3664C27D43}" srcOrd="0" destOrd="0" parTransId="{D9F57F59-A3CD-45A3-A42A-961CF13C5E73}" sibTransId="{4F2C95D2-D4BD-4F0F-97E1-A24B6E1D0028}"/>
    <dgm:cxn modelId="{D3F6594E-BC82-4BB3-9EBD-B79C13D2C093}" type="presOf" srcId="{86BD3A6A-1C08-479E-A918-CCD9A8359B96}" destId="{A45129B0-1DFF-4E2F-8943-5E184E3CA727}" srcOrd="0" destOrd="4" presId="urn:microsoft.com/office/officeart/2005/8/layout/venn1"/>
    <dgm:cxn modelId="{F7B32692-65D6-49E1-8F8B-FFA51E0F4FFE}" type="presOf" srcId="{86BD3A6A-1C08-479E-A918-CCD9A8359B96}" destId="{164221E5-1E08-48CA-AABF-3D489CE01838}" srcOrd="1" destOrd="4" presId="urn:microsoft.com/office/officeart/2005/8/layout/venn1"/>
    <dgm:cxn modelId="{B39527F0-11DD-4397-A091-BEF4D936EC41}" srcId="{C18E770A-B146-43D7-843A-D72A75B6364B}" destId="{3BE71DA0-A81F-4193-B983-C7400EA7F4BE}" srcOrd="0" destOrd="0" parTransId="{172221DE-05D7-4D9D-85FD-2835AC061706}" sibTransId="{B8530625-992E-45DB-9FB6-0AF7E761829B}"/>
    <dgm:cxn modelId="{289CFF5C-556D-4091-919B-EF0EB24E9DC1}" type="presOf" srcId="{3BE71DA0-A81F-4193-B983-C7400EA7F4BE}" destId="{164221E5-1E08-48CA-AABF-3D489CE01838}" srcOrd="1" destOrd="1" presId="urn:microsoft.com/office/officeart/2005/8/layout/venn1"/>
    <dgm:cxn modelId="{DB06092C-74A6-4A9B-BC05-88ADCE5C2806}" type="presOf" srcId="{3BE71DA0-A81F-4193-B983-C7400EA7F4BE}" destId="{A45129B0-1DFF-4E2F-8943-5E184E3CA727}" srcOrd="0" destOrd="1" presId="urn:microsoft.com/office/officeart/2005/8/layout/venn1"/>
    <dgm:cxn modelId="{19D35339-A843-4B71-944C-F8912800585D}" type="presOf" srcId="{B07261B5-CBB0-40F5-B0CB-3A3664C27D43}" destId="{E80034C8-3B18-493A-87D9-8B673C599F20}" srcOrd="1" destOrd="0" presId="urn:microsoft.com/office/officeart/2005/8/layout/venn1"/>
    <dgm:cxn modelId="{AEE75B1D-6DC2-492D-8A21-19FC5B82A892}" type="presOf" srcId="{C18E770A-B146-43D7-843A-D72A75B6364B}" destId="{A45129B0-1DFF-4E2F-8943-5E184E3CA727}" srcOrd="0" destOrd="0" presId="urn:microsoft.com/office/officeart/2005/8/layout/venn1"/>
    <dgm:cxn modelId="{5B9B287E-D659-4301-834B-C97BBECE7607}" srcId="{25C25E45-6CCD-4F02-983F-293420EBA689}" destId="{C18E770A-B146-43D7-843A-D72A75B6364B}" srcOrd="1" destOrd="0" parTransId="{9E76DE2A-5D93-4274-A864-C22A8B3C2294}" sibTransId="{63989295-7C75-4C3A-A9CE-E193AF50D5AE}"/>
    <dgm:cxn modelId="{0118C03F-CFBE-4D84-B611-244C146C19BD}" srcId="{C18E770A-B146-43D7-843A-D72A75B6364B}" destId="{688A4BED-ADD4-4889-9394-9F0055793718}" srcOrd="2" destOrd="0" parTransId="{1641372E-28B2-45E6-9758-7BF34598E1AE}" sibTransId="{157FAF10-FE81-4964-807D-E8FE93FD43FC}"/>
    <dgm:cxn modelId="{6A019387-0361-4DFF-AD05-A53575881B14}" type="presOf" srcId="{D8F8AA53-AF0C-42FB-9FB1-B55C41DF3FB8}" destId="{164221E5-1E08-48CA-AABF-3D489CE01838}" srcOrd="1" destOrd="5" presId="urn:microsoft.com/office/officeart/2005/8/layout/venn1"/>
    <dgm:cxn modelId="{9532F32E-3883-4BC0-AF99-E408D944A626}" type="presOf" srcId="{688A4BED-ADD4-4889-9394-9F0055793718}" destId="{A45129B0-1DFF-4E2F-8943-5E184E3CA727}" srcOrd="0" destOrd="3" presId="urn:microsoft.com/office/officeart/2005/8/layout/venn1"/>
    <dgm:cxn modelId="{984C1A86-B44E-404D-8D74-AFB7B2C43587}" type="presOf" srcId="{25C25E45-6CCD-4F02-983F-293420EBA689}" destId="{2E89F96C-D4B3-4697-B447-DF484AD55A66}" srcOrd="0" destOrd="0" presId="urn:microsoft.com/office/officeart/2005/8/layout/venn1"/>
    <dgm:cxn modelId="{CEA9F0C2-4710-4553-83D7-15148AE17D41}" type="presOf" srcId="{688A4BED-ADD4-4889-9394-9F0055793718}" destId="{164221E5-1E08-48CA-AABF-3D489CE01838}" srcOrd="1" destOrd="3" presId="urn:microsoft.com/office/officeart/2005/8/layout/venn1"/>
    <dgm:cxn modelId="{BF589431-C036-4981-886A-89726E7E588B}" srcId="{C18E770A-B146-43D7-843A-D72A75B6364B}" destId="{1DDACE7D-80BC-45AE-BD47-A3ADDA7E596B}" srcOrd="1" destOrd="0" parTransId="{3E9FF608-C921-434B-BDB2-250471DA3286}" sibTransId="{9CE793B3-68C5-46AE-B350-370F95C3B08C}"/>
    <dgm:cxn modelId="{339EEA1A-49F1-4D79-A29B-0756AD32CC98}" type="presOf" srcId="{C18E770A-B146-43D7-843A-D72A75B6364B}" destId="{164221E5-1E08-48CA-AABF-3D489CE01838}" srcOrd="1" destOrd="0" presId="urn:microsoft.com/office/officeart/2005/8/layout/venn1"/>
    <dgm:cxn modelId="{88CAEFC5-93B0-4F10-887D-A220237D8341}" type="presParOf" srcId="{2E89F96C-D4B3-4697-B447-DF484AD55A66}" destId="{4E1DCB69-6201-40AA-B8B4-2653370E4FF5}" srcOrd="0" destOrd="0" presId="urn:microsoft.com/office/officeart/2005/8/layout/venn1"/>
    <dgm:cxn modelId="{33A87F5E-7D23-4C3E-BE01-52F30F7EDA9C}" type="presParOf" srcId="{2E89F96C-D4B3-4697-B447-DF484AD55A66}" destId="{E80034C8-3B18-493A-87D9-8B673C599F20}" srcOrd="1" destOrd="0" presId="urn:microsoft.com/office/officeart/2005/8/layout/venn1"/>
    <dgm:cxn modelId="{C070F36D-6003-435A-919D-6BA37BC35AC9}" type="presParOf" srcId="{2E89F96C-D4B3-4697-B447-DF484AD55A66}" destId="{A45129B0-1DFF-4E2F-8943-5E184E3CA727}" srcOrd="2" destOrd="0" presId="urn:microsoft.com/office/officeart/2005/8/layout/venn1"/>
    <dgm:cxn modelId="{B0DD6A79-065C-4D67-AB6F-0BB18EAFF765}" type="presParOf" srcId="{2E89F96C-D4B3-4697-B447-DF484AD55A66}" destId="{164221E5-1E08-48CA-AABF-3D489CE01838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1272DD-E291-4FBF-8B4D-1703A6C9E611}" type="doc">
      <dgm:prSet loTypeId="urn:microsoft.com/office/officeart/2005/8/layout/cycle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A32F26F-4770-4D0C-8997-B2E7EBB2196B}">
      <dgm:prSet phldrT="[Текст]"/>
      <dgm:spPr>
        <a:solidFill>
          <a:srgbClr val="00B05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Освіта та культура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D36B10-C299-4E27-A28E-6EBF4DFF7316}" type="parTrans" cxnId="{B748D40F-CBC3-4B56-BF26-E985836E2C3A}">
      <dgm:prSet/>
      <dgm:spPr/>
      <dgm:t>
        <a:bodyPr/>
        <a:lstStyle/>
        <a:p>
          <a:endParaRPr lang="uk-UA"/>
        </a:p>
      </dgm:t>
    </dgm:pt>
    <dgm:pt modelId="{48EF4DBD-369F-435D-881F-7F74A471D98F}" type="sibTrans" cxnId="{B748D40F-CBC3-4B56-BF26-E985836E2C3A}">
      <dgm:prSet/>
      <dgm:spPr/>
      <dgm:t>
        <a:bodyPr/>
        <a:lstStyle/>
        <a:p>
          <a:endParaRPr lang="uk-UA"/>
        </a:p>
      </dgm:t>
    </dgm:pt>
    <dgm:pt modelId="{EF83C69E-083F-4063-B5F6-BBE143851944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uk-UA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Європейські освітні програми (</a:t>
          </a:r>
          <a:r>
            <a:rPr lang="pl-PL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Erasmus+, Horizon Europe) </a:t>
          </a:r>
          <a:endParaRPr lang="uk-UA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852D04-B35F-45E7-BA96-A5C54412F45B}" type="parTrans" cxnId="{AF8F3894-BA08-44DE-B94E-0E334531B155}">
      <dgm:prSet/>
      <dgm:spPr/>
      <dgm:t>
        <a:bodyPr/>
        <a:lstStyle/>
        <a:p>
          <a:endParaRPr lang="uk-UA"/>
        </a:p>
      </dgm:t>
    </dgm:pt>
    <dgm:pt modelId="{731B0211-F842-4DB5-A12F-D6E8AFA425DE}" type="sibTrans" cxnId="{AF8F3894-BA08-44DE-B94E-0E334531B155}">
      <dgm:prSet/>
      <dgm:spPr/>
      <dgm:t>
        <a:bodyPr/>
        <a:lstStyle/>
        <a:p>
          <a:endParaRPr lang="uk-UA"/>
        </a:p>
      </dgm:t>
    </dgm:pt>
    <dgm:pt modelId="{8241DE89-B940-4D8A-AE1A-BA71E76CBFD9}">
      <dgm:prSet phldrT="[Текст]"/>
      <dgm:spPr>
        <a:solidFill>
          <a:srgbClr val="00B0F0"/>
        </a:solidFill>
      </dgm:spPr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Соціально-політична інтеграція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EF82C4-4830-4A8B-A424-ED3FD056B8DE}" type="parTrans" cxnId="{EC23A05F-E9AD-4E35-BDC4-2164A9971E67}">
      <dgm:prSet/>
      <dgm:spPr/>
      <dgm:t>
        <a:bodyPr/>
        <a:lstStyle/>
        <a:p>
          <a:endParaRPr lang="uk-UA"/>
        </a:p>
      </dgm:t>
    </dgm:pt>
    <dgm:pt modelId="{A6F31BCD-EF9B-4E9D-93EC-84C668D52CB2}" type="sibTrans" cxnId="{EC23A05F-E9AD-4E35-BDC4-2164A9971E67}">
      <dgm:prSet/>
      <dgm:spPr/>
      <dgm:t>
        <a:bodyPr/>
        <a:lstStyle/>
        <a:p>
          <a:endParaRPr lang="uk-UA"/>
        </a:p>
      </dgm:t>
    </dgm:pt>
    <dgm:pt modelId="{6C258AB3-767C-40B3-BA05-9704A73806F0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9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Спільна</a:t>
          </a:r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правова</a:t>
          </a:r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9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економічна</a:t>
          </a:r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база </a:t>
          </a:r>
          <a:endParaRPr lang="uk-UA" sz="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51F732-A76C-40A9-AEA7-E81068D2681C}" type="parTrans" cxnId="{99FDC345-0896-45C0-9175-C6664623F022}">
      <dgm:prSet/>
      <dgm:spPr/>
      <dgm:t>
        <a:bodyPr/>
        <a:lstStyle/>
        <a:p>
          <a:endParaRPr lang="uk-UA"/>
        </a:p>
      </dgm:t>
    </dgm:pt>
    <dgm:pt modelId="{322AB3B3-0FE5-4BE5-AD4B-F40746D63D16}" type="sibTrans" cxnId="{99FDC345-0896-45C0-9175-C6664623F022}">
      <dgm:prSet/>
      <dgm:spPr/>
      <dgm:t>
        <a:bodyPr/>
        <a:lstStyle/>
        <a:p>
          <a:endParaRPr lang="uk-UA"/>
        </a:p>
      </dgm:t>
    </dgm:pt>
    <dgm:pt modelId="{06BD7C25-D0DE-4FC2-8A60-A28B60A82B19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9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Соціальні</a:t>
          </a:r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мережі</a:t>
          </a:r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9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спільний</a:t>
          </a:r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інформаційний</a:t>
          </a:r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простір</a:t>
          </a:r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uk-UA" sz="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FE59F2-2F03-4D6C-B76B-077FAEC5F6BB}" type="parTrans" cxnId="{71C6A0B6-C18B-4D18-910B-A726DB74C9CA}">
      <dgm:prSet/>
      <dgm:spPr/>
      <dgm:t>
        <a:bodyPr/>
        <a:lstStyle/>
        <a:p>
          <a:endParaRPr lang="uk-UA"/>
        </a:p>
      </dgm:t>
    </dgm:pt>
    <dgm:pt modelId="{3F06C7EA-B2B0-41A9-A74E-52D12FB2CCE8}" type="sibTrans" cxnId="{71C6A0B6-C18B-4D18-910B-A726DB74C9CA}">
      <dgm:prSet/>
      <dgm:spPr/>
      <dgm:t>
        <a:bodyPr/>
        <a:lstStyle/>
        <a:p>
          <a:endParaRPr lang="uk-UA"/>
        </a:p>
      </dgm:t>
    </dgm:pt>
    <dgm:pt modelId="{76B843BA-297D-464B-A807-9D2B6A97F258}">
      <dgm:prSet custT="1"/>
      <dgm:spPr>
        <a:solidFill>
          <a:srgbClr val="00B050"/>
        </a:solidFill>
      </dgm:spPr>
      <dgm:t>
        <a:bodyPr/>
        <a:lstStyle/>
        <a:p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Вивчення</a:t>
          </a:r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історії</a:t>
          </a:r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літератури</a:t>
          </a:r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культури</a:t>
          </a:r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46897E83-7EFE-4D89-8BDC-C97A43988F46}" type="parTrans" cxnId="{575452B7-B2DE-4E74-8A2D-4AEBE608FC6B}">
      <dgm:prSet/>
      <dgm:spPr/>
      <dgm:t>
        <a:bodyPr/>
        <a:lstStyle/>
        <a:p>
          <a:endParaRPr lang="uk-UA"/>
        </a:p>
      </dgm:t>
    </dgm:pt>
    <dgm:pt modelId="{B2211E7D-BA31-4FB1-B266-99BA28BFD59C}" type="sibTrans" cxnId="{575452B7-B2DE-4E74-8A2D-4AEBE608FC6B}">
      <dgm:prSet/>
      <dgm:spPr/>
      <dgm:t>
        <a:bodyPr/>
        <a:lstStyle/>
        <a:p>
          <a:endParaRPr lang="uk-UA"/>
        </a:p>
      </dgm:t>
    </dgm:pt>
    <dgm:pt modelId="{4A4F795B-498F-4742-BDF7-BC44A7E70EA5}">
      <dgm:prSet custT="1"/>
      <dgm:spPr>
        <a:solidFill>
          <a:srgbClr val="00B050"/>
        </a:solidFill>
      </dgm:spPr>
      <dgm:t>
        <a:bodyPr/>
        <a:lstStyle/>
        <a:p>
          <a:r>
            <a:rPr lang="ru-RU" sz="1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Формування</a:t>
          </a:r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спільного</a:t>
          </a:r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наративу</a:t>
          </a:r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європейської</a:t>
          </a:r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спадщини</a:t>
          </a: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16A4E4-86E5-4168-9DB8-8170D3C3436A}" type="parTrans" cxnId="{63196BBD-4708-4488-A20F-5B1282CD6D3E}">
      <dgm:prSet/>
      <dgm:spPr/>
      <dgm:t>
        <a:bodyPr/>
        <a:lstStyle/>
        <a:p>
          <a:endParaRPr lang="uk-UA"/>
        </a:p>
      </dgm:t>
    </dgm:pt>
    <dgm:pt modelId="{8C481D80-9042-4E24-AF09-5B98377BA3BE}" type="sibTrans" cxnId="{63196BBD-4708-4488-A20F-5B1282CD6D3E}">
      <dgm:prSet/>
      <dgm:spPr/>
      <dgm:t>
        <a:bodyPr/>
        <a:lstStyle/>
        <a:p>
          <a:endParaRPr lang="uk-UA"/>
        </a:p>
      </dgm:t>
    </dgm:pt>
    <dgm:pt modelId="{15F39573-79DE-49AB-B763-186F26B76F6C}">
      <dgm:prSet custT="1"/>
      <dgm:spPr>
        <a:solidFill>
          <a:srgbClr val="00B0F0"/>
        </a:solidFill>
      </dgm:spPr>
      <dgm:t>
        <a:bodyPr/>
        <a:lstStyle/>
        <a:p>
          <a:r>
            <a:rPr lang="ru-RU" sz="9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Європейський</a:t>
          </a:r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парламент і </a:t>
          </a:r>
          <a:r>
            <a:rPr lang="ru-RU" sz="9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громадянські</a:t>
          </a:r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ініціативи</a:t>
          </a:r>
          <a:r>
            <a: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uk-UA" sz="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F0AD48-4027-4625-9620-7EE6269F6B01}" type="parTrans" cxnId="{64FBB3C8-01EA-45BA-8DA6-E73D6A1FE04C}">
      <dgm:prSet/>
      <dgm:spPr/>
      <dgm:t>
        <a:bodyPr/>
        <a:lstStyle/>
        <a:p>
          <a:endParaRPr lang="uk-UA"/>
        </a:p>
      </dgm:t>
    </dgm:pt>
    <dgm:pt modelId="{C164CFDC-3095-491B-99BC-57D4F2B5DEB0}" type="sibTrans" cxnId="{64FBB3C8-01EA-45BA-8DA6-E73D6A1FE04C}">
      <dgm:prSet/>
      <dgm:spPr/>
      <dgm:t>
        <a:bodyPr/>
        <a:lstStyle/>
        <a:p>
          <a:endParaRPr lang="uk-UA"/>
        </a:p>
      </dgm:t>
    </dgm:pt>
    <dgm:pt modelId="{CEE1FDD2-8A49-43D1-91B4-A419E2A1508A}">
      <dgm:prSet custT="1"/>
      <dgm:spPr>
        <a:solidFill>
          <a:srgbClr val="00B0F0"/>
        </a:solidFill>
      </dgm:spPr>
      <dgm:t>
        <a:bodyPr/>
        <a:lstStyle/>
        <a:p>
          <a:r>
            <a:rPr lang="uk-UA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Розвиток демократичних механізмів участі</a:t>
          </a:r>
          <a:endParaRPr lang="uk-UA" sz="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0ADA61-5A33-4B37-B42A-91A9CB1BD1A8}" type="parTrans" cxnId="{6B35F6D5-C036-4CC9-9784-90F9F2F7FFF0}">
      <dgm:prSet/>
      <dgm:spPr/>
      <dgm:t>
        <a:bodyPr/>
        <a:lstStyle/>
        <a:p>
          <a:endParaRPr lang="uk-UA"/>
        </a:p>
      </dgm:t>
    </dgm:pt>
    <dgm:pt modelId="{3C6DD009-E9CC-4462-ADF4-CDF69F5CB479}" type="sibTrans" cxnId="{6B35F6D5-C036-4CC9-9784-90F9F2F7FFF0}">
      <dgm:prSet/>
      <dgm:spPr/>
      <dgm:t>
        <a:bodyPr/>
        <a:lstStyle/>
        <a:p>
          <a:endParaRPr lang="uk-UA"/>
        </a:p>
      </dgm:t>
    </dgm:pt>
    <dgm:pt modelId="{B6B3708E-E279-4FDA-9505-2462F245F166}">
      <dgm:prSet custT="1"/>
      <dgm:spPr>
        <a:solidFill>
          <a:srgbClr val="7030A0"/>
        </a:solidFill>
      </dgm:spPr>
      <dgm:t>
        <a:bodyPr/>
        <a:lstStyle/>
        <a:p>
          <a:r>
            <a:rPr lang="uk-UA" sz="9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Онлайн-освіта</a:t>
          </a:r>
          <a:r>
            <a:rPr lang="uk-UA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міжкультурні проєкти </a:t>
          </a:r>
          <a:endParaRPr lang="uk-UA" sz="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51476A-B6CE-49E1-8087-DB1B1A822217}" type="parTrans" cxnId="{D6560746-FE0A-4BCD-BD9A-4D958BD469C5}">
      <dgm:prSet/>
      <dgm:spPr/>
      <dgm:t>
        <a:bodyPr/>
        <a:lstStyle/>
        <a:p>
          <a:endParaRPr lang="uk-UA"/>
        </a:p>
      </dgm:t>
    </dgm:pt>
    <dgm:pt modelId="{B5783B3F-7E3A-4D78-8192-A9885EFBEFF3}" type="sibTrans" cxnId="{D6560746-FE0A-4BCD-BD9A-4D958BD469C5}">
      <dgm:prSet/>
      <dgm:spPr/>
      <dgm:t>
        <a:bodyPr/>
        <a:lstStyle/>
        <a:p>
          <a:endParaRPr lang="uk-UA"/>
        </a:p>
      </dgm:t>
    </dgm:pt>
    <dgm:pt modelId="{3F6222B7-0B7A-4404-BC70-3DC977E4463E}">
      <dgm:prSet custT="1"/>
      <dgm:spPr>
        <a:solidFill>
          <a:srgbClr val="7030A0"/>
        </a:solidFill>
      </dgm:spPr>
      <dgm:t>
        <a:bodyPr/>
        <a:lstStyle/>
        <a:p>
          <a:r>
            <a:rPr lang="uk-UA" sz="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Обговорення загальноєвропейських проблем</a:t>
          </a:r>
          <a:endParaRPr lang="uk-UA" sz="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662DBE-ED51-4A0B-8B25-38866CDA2CCA}" type="parTrans" cxnId="{057B6CD8-7F30-4956-92BA-CB13230D4416}">
      <dgm:prSet/>
      <dgm:spPr/>
      <dgm:t>
        <a:bodyPr/>
        <a:lstStyle/>
        <a:p>
          <a:endParaRPr lang="uk-UA"/>
        </a:p>
      </dgm:t>
    </dgm:pt>
    <dgm:pt modelId="{2EAB59A1-DF18-499B-857C-2B43E17A6523}" type="sibTrans" cxnId="{057B6CD8-7F30-4956-92BA-CB13230D4416}">
      <dgm:prSet/>
      <dgm:spPr/>
      <dgm:t>
        <a:bodyPr/>
        <a:lstStyle/>
        <a:p>
          <a:endParaRPr lang="uk-UA"/>
        </a:p>
      </dgm:t>
    </dgm:pt>
    <dgm:pt modelId="{53FD9806-5A5E-4862-9712-35DCD20EB62A}">
      <dgm:prSet custT="1"/>
      <dgm:spPr>
        <a:solidFill>
          <a:srgbClr val="7030A0"/>
        </a:solidFill>
      </dgm:spPr>
      <dgm:t>
        <a:bodyPr/>
        <a:lstStyle/>
        <a:p>
          <a:endParaRPr lang="uk-UA" sz="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417BA1-CFF5-4E42-8B5E-A5EE067E55A5}" type="parTrans" cxnId="{51FE871D-4EE3-4958-9A22-AD321AA3DE5D}">
      <dgm:prSet/>
      <dgm:spPr/>
      <dgm:t>
        <a:bodyPr/>
        <a:lstStyle/>
        <a:p>
          <a:endParaRPr lang="uk-UA"/>
        </a:p>
      </dgm:t>
    </dgm:pt>
    <dgm:pt modelId="{984B5508-DC70-4552-99E5-E02DBB69D47E}" type="sibTrans" cxnId="{51FE871D-4EE3-4958-9A22-AD321AA3DE5D}">
      <dgm:prSet/>
      <dgm:spPr/>
      <dgm:t>
        <a:bodyPr/>
        <a:lstStyle/>
        <a:p>
          <a:endParaRPr lang="uk-UA"/>
        </a:p>
      </dgm:t>
    </dgm:pt>
    <dgm:pt modelId="{5C46AA8B-73C4-4975-9B7F-50FE11DFEF83}">
      <dgm:prSet custT="1"/>
      <dgm:spPr>
        <a:solidFill>
          <a:srgbClr val="FF0000"/>
        </a:solidFill>
      </dgm:spPr>
      <dgm:t>
        <a:bodyPr/>
        <a:lstStyle/>
        <a:p>
          <a:r>
            <a:rPr lang="uk-UA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Програми міст-партнерів </a:t>
          </a:r>
          <a:endParaRPr lang="uk-UA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AE036A-261B-4254-8A40-9BD8B7931175}" type="parTrans" cxnId="{EC0881D0-0774-4AB7-B07C-FED64647DDD8}">
      <dgm:prSet/>
      <dgm:spPr/>
      <dgm:t>
        <a:bodyPr/>
        <a:lstStyle/>
        <a:p>
          <a:endParaRPr lang="uk-UA"/>
        </a:p>
      </dgm:t>
    </dgm:pt>
    <dgm:pt modelId="{C9FBCC56-A59D-408F-8621-0E9CAE8A4006}" type="sibTrans" cxnId="{EC0881D0-0774-4AB7-B07C-FED64647DDD8}">
      <dgm:prSet/>
      <dgm:spPr/>
      <dgm:t>
        <a:bodyPr/>
        <a:lstStyle/>
        <a:p>
          <a:endParaRPr lang="uk-UA"/>
        </a:p>
      </dgm:t>
    </dgm:pt>
    <dgm:pt modelId="{B3D0608B-7002-4DE1-A316-754BD852C34F}">
      <dgm:prSet custT="1"/>
      <dgm:spPr>
        <a:solidFill>
          <a:srgbClr val="FF0000"/>
        </a:solidFill>
      </dgm:spPr>
      <dgm:t>
        <a:bodyPr/>
        <a:lstStyle/>
        <a:p>
          <a:r>
            <a:rPr lang="uk-UA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Обмін досвідом між регіонами</a:t>
          </a:r>
          <a:endParaRPr lang="uk-UA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E4CAFD-BDBD-4A4D-9D94-13F2A4F9EB1D}" type="parTrans" cxnId="{4888D9ED-2629-4F70-80E0-BB1E35425904}">
      <dgm:prSet/>
      <dgm:spPr/>
      <dgm:t>
        <a:bodyPr/>
        <a:lstStyle/>
        <a:p>
          <a:endParaRPr lang="uk-UA"/>
        </a:p>
      </dgm:t>
    </dgm:pt>
    <dgm:pt modelId="{A815315D-35C0-4672-A9CA-9E33D14F74BA}" type="sibTrans" cxnId="{4888D9ED-2629-4F70-80E0-BB1E35425904}">
      <dgm:prSet/>
      <dgm:spPr/>
      <dgm:t>
        <a:bodyPr/>
        <a:lstStyle/>
        <a:p>
          <a:endParaRPr lang="uk-UA"/>
        </a:p>
      </dgm:t>
    </dgm:pt>
    <dgm:pt modelId="{21E67030-5426-4425-A977-D216A18ACA4D}">
      <dgm:prSet phldrT="[Текст]"/>
      <dgm:spPr>
        <a:solidFill>
          <a:srgbClr val="7030A0"/>
        </a:solidFill>
      </dgm:spPr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Цифровізація та комунікації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89F627-7E74-4343-8AF6-29CD18A486FA}" type="sibTrans" cxnId="{5080D252-413E-405C-ABE9-74465FF0CD48}">
      <dgm:prSet/>
      <dgm:spPr/>
      <dgm:t>
        <a:bodyPr/>
        <a:lstStyle/>
        <a:p>
          <a:endParaRPr lang="uk-UA"/>
        </a:p>
      </dgm:t>
    </dgm:pt>
    <dgm:pt modelId="{092670C9-001A-47AE-A7C6-6FA2D56786C9}" type="parTrans" cxnId="{5080D252-413E-405C-ABE9-74465FF0CD48}">
      <dgm:prSet/>
      <dgm:spPr/>
      <dgm:t>
        <a:bodyPr/>
        <a:lstStyle/>
        <a:p>
          <a:endParaRPr lang="uk-UA"/>
        </a:p>
      </dgm:t>
    </dgm:pt>
    <dgm:pt modelId="{81F9F225-F5BF-4D07-B1BF-522A2407E25F}">
      <dgm:prSet phldrT="[Текст]"/>
      <dgm:spPr>
        <a:solidFill>
          <a:srgbClr val="FF0000"/>
        </a:solidFill>
      </dgm:spPr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Локальні та регіональні ініціативи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8CF089-BC01-40E1-9450-9FCDC2E4C105}" type="sibTrans" cxnId="{DCFCAFCB-699E-4167-9C4F-67C18475F534}">
      <dgm:prSet/>
      <dgm:spPr/>
      <dgm:t>
        <a:bodyPr/>
        <a:lstStyle/>
        <a:p>
          <a:endParaRPr lang="uk-UA"/>
        </a:p>
      </dgm:t>
    </dgm:pt>
    <dgm:pt modelId="{A7D2F635-8D72-4779-9754-1C1299C3F31C}" type="parTrans" cxnId="{DCFCAFCB-699E-4167-9C4F-67C18475F534}">
      <dgm:prSet/>
      <dgm:spPr/>
      <dgm:t>
        <a:bodyPr/>
        <a:lstStyle/>
        <a:p>
          <a:endParaRPr lang="uk-UA"/>
        </a:p>
      </dgm:t>
    </dgm:pt>
    <dgm:pt modelId="{B8D5BF51-D7B9-4076-8366-845EEBBA6362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Підтримка</a:t>
          </a:r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регіональних</a:t>
          </a:r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мов</a:t>
          </a:r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культур </a:t>
          </a:r>
          <a:endParaRPr lang="uk-UA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73330F-AF8F-4350-9ABF-1A9972DFDA4B}" type="sibTrans" cxnId="{B8C0D169-F11A-43DA-B193-6A058838068F}">
      <dgm:prSet/>
      <dgm:spPr/>
      <dgm:t>
        <a:bodyPr/>
        <a:lstStyle/>
        <a:p>
          <a:endParaRPr lang="uk-UA"/>
        </a:p>
      </dgm:t>
    </dgm:pt>
    <dgm:pt modelId="{A519079A-09A2-4A13-B649-2DE1CF85E669}" type="parTrans" cxnId="{B8C0D169-F11A-43DA-B193-6A058838068F}">
      <dgm:prSet/>
      <dgm:spPr/>
      <dgm:t>
        <a:bodyPr/>
        <a:lstStyle/>
        <a:p>
          <a:endParaRPr lang="uk-UA"/>
        </a:p>
      </dgm:t>
    </dgm:pt>
    <dgm:pt modelId="{090DE8FD-0DC9-4BAA-9817-95AC190A328D}" type="pres">
      <dgm:prSet presAssocID="{031272DD-E291-4FBF-8B4D-1703A6C9E611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7CFF6B5-3ABD-405E-868D-8A111EAADD3C}" type="pres">
      <dgm:prSet presAssocID="{031272DD-E291-4FBF-8B4D-1703A6C9E611}" presName="children" presStyleCnt="0"/>
      <dgm:spPr/>
    </dgm:pt>
    <dgm:pt modelId="{D9A3D9F6-B549-4DD4-AD23-961C9AC1E910}" type="pres">
      <dgm:prSet presAssocID="{031272DD-E291-4FBF-8B4D-1703A6C9E611}" presName="child1group" presStyleCnt="0"/>
      <dgm:spPr/>
    </dgm:pt>
    <dgm:pt modelId="{03AEEB96-0C39-4C76-ACFD-75100798A784}" type="pres">
      <dgm:prSet presAssocID="{031272DD-E291-4FBF-8B4D-1703A6C9E611}" presName="child1" presStyleLbl="bgAcc1" presStyleIdx="0" presStyleCnt="4"/>
      <dgm:spPr/>
      <dgm:t>
        <a:bodyPr/>
        <a:lstStyle/>
        <a:p>
          <a:endParaRPr lang="uk-UA"/>
        </a:p>
      </dgm:t>
    </dgm:pt>
    <dgm:pt modelId="{887A963F-1DED-4E93-8F97-15D80FA8D83D}" type="pres">
      <dgm:prSet presAssocID="{031272DD-E291-4FBF-8B4D-1703A6C9E611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93359A4-7181-4540-8A92-E5379B26968E}" type="pres">
      <dgm:prSet presAssocID="{031272DD-E291-4FBF-8B4D-1703A6C9E611}" presName="child2group" presStyleCnt="0"/>
      <dgm:spPr/>
    </dgm:pt>
    <dgm:pt modelId="{A4297C54-82FE-440D-A71F-7E62F4F75A57}" type="pres">
      <dgm:prSet presAssocID="{031272DD-E291-4FBF-8B4D-1703A6C9E611}" presName="child2" presStyleLbl="bgAcc1" presStyleIdx="1" presStyleCnt="4"/>
      <dgm:spPr/>
      <dgm:t>
        <a:bodyPr/>
        <a:lstStyle/>
        <a:p>
          <a:endParaRPr lang="uk-UA"/>
        </a:p>
      </dgm:t>
    </dgm:pt>
    <dgm:pt modelId="{E9308BA5-4AA3-4CFD-8920-27DD72F71586}" type="pres">
      <dgm:prSet presAssocID="{031272DD-E291-4FBF-8B4D-1703A6C9E611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DAD2CB4-A885-499B-AAB8-AF3C08F7F2D6}" type="pres">
      <dgm:prSet presAssocID="{031272DD-E291-4FBF-8B4D-1703A6C9E611}" presName="child3group" presStyleCnt="0"/>
      <dgm:spPr/>
    </dgm:pt>
    <dgm:pt modelId="{043E18A0-C4B9-4D37-B46C-D720BA6CEC2B}" type="pres">
      <dgm:prSet presAssocID="{031272DD-E291-4FBF-8B4D-1703A6C9E611}" presName="child3" presStyleLbl="bgAcc1" presStyleIdx="2" presStyleCnt="4" custScaleX="118218" custScaleY="79262" custLinFactNeighborX="-1636" custLinFactNeighborY="0"/>
      <dgm:spPr/>
      <dgm:t>
        <a:bodyPr/>
        <a:lstStyle/>
        <a:p>
          <a:endParaRPr lang="uk-UA"/>
        </a:p>
      </dgm:t>
    </dgm:pt>
    <dgm:pt modelId="{ED350432-BA46-4BF9-A3F6-DA05508273B8}" type="pres">
      <dgm:prSet presAssocID="{031272DD-E291-4FBF-8B4D-1703A6C9E611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8E56853-2D6D-4949-80CA-8F58606C12F3}" type="pres">
      <dgm:prSet presAssocID="{031272DD-E291-4FBF-8B4D-1703A6C9E611}" presName="child4group" presStyleCnt="0"/>
      <dgm:spPr/>
    </dgm:pt>
    <dgm:pt modelId="{9A349D79-7C11-4007-AB77-1A7AB4DAB78E}" type="pres">
      <dgm:prSet presAssocID="{031272DD-E291-4FBF-8B4D-1703A6C9E611}" presName="child4" presStyleLbl="bgAcc1" presStyleIdx="3" presStyleCnt="4"/>
      <dgm:spPr/>
      <dgm:t>
        <a:bodyPr/>
        <a:lstStyle/>
        <a:p>
          <a:endParaRPr lang="uk-UA"/>
        </a:p>
      </dgm:t>
    </dgm:pt>
    <dgm:pt modelId="{97169391-1ECF-4279-9E4F-0DC4D832F7FC}" type="pres">
      <dgm:prSet presAssocID="{031272DD-E291-4FBF-8B4D-1703A6C9E611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D87DAD7-47E6-4D5F-8B6D-028490C3FC67}" type="pres">
      <dgm:prSet presAssocID="{031272DD-E291-4FBF-8B4D-1703A6C9E611}" presName="childPlaceholder" presStyleCnt="0"/>
      <dgm:spPr/>
    </dgm:pt>
    <dgm:pt modelId="{B38AB21E-587F-459C-A80D-37705EE39854}" type="pres">
      <dgm:prSet presAssocID="{031272DD-E291-4FBF-8B4D-1703A6C9E611}" presName="circle" presStyleCnt="0"/>
      <dgm:spPr/>
    </dgm:pt>
    <dgm:pt modelId="{F902541A-63CC-47D8-B71C-E25A6D9A86CF}" type="pres">
      <dgm:prSet presAssocID="{031272DD-E291-4FBF-8B4D-1703A6C9E611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D77B4AD-C505-409D-A67B-840F5EE01DB6}" type="pres">
      <dgm:prSet presAssocID="{031272DD-E291-4FBF-8B4D-1703A6C9E611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0F3ED08-DB65-4B9F-B54C-DC382BB2156F}" type="pres">
      <dgm:prSet presAssocID="{031272DD-E291-4FBF-8B4D-1703A6C9E611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5C7B870-7D69-46BF-95DE-582F0B35CA19}" type="pres">
      <dgm:prSet presAssocID="{031272DD-E291-4FBF-8B4D-1703A6C9E611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CCD3B5D-50E6-4507-8F9B-FB39B3BD2003}" type="pres">
      <dgm:prSet presAssocID="{031272DD-E291-4FBF-8B4D-1703A6C9E611}" presName="quadrantPlaceholder" presStyleCnt="0"/>
      <dgm:spPr/>
    </dgm:pt>
    <dgm:pt modelId="{62736FD4-E53E-4531-A0B4-3A596A60D9CB}" type="pres">
      <dgm:prSet presAssocID="{031272DD-E291-4FBF-8B4D-1703A6C9E611}" presName="center1" presStyleLbl="fgShp" presStyleIdx="0" presStyleCnt="2"/>
      <dgm:spPr/>
    </dgm:pt>
    <dgm:pt modelId="{8072A2E8-1D2E-42D9-8238-40482C0051B2}" type="pres">
      <dgm:prSet presAssocID="{031272DD-E291-4FBF-8B4D-1703A6C9E611}" presName="center2" presStyleLbl="fgShp" presStyleIdx="1" presStyleCnt="2"/>
      <dgm:spPr/>
    </dgm:pt>
  </dgm:ptLst>
  <dgm:cxnLst>
    <dgm:cxn modelId="{9D44F155-2274-4390-ADF4-706D6112934B}" type="presOf" srcId="{06BD7C25-D0DE-4FC2-8A60-A28B60A82B19}" destId="{97169391-1ECF-4279-9E4F-0DC4D832F7FC}" srcOrd="1" destOrd="0" presId="urn:microsoft.com/office/officeart/2005/8/layout/cycle4"/>
    <dgm:cxn modelId="{51FE871D-4EE3-4958-9A22-AD321AA3DE5D}" srcId="{21E67030-5426-4425-A977-D216A18ACA4D}" destId="{53FD9806-5A5E-4862-9712-35DCD20EB62A}" srcOrd="3" destOrd="0" parTransId="{7A417BA1-CFF5-4E42-8B5E-A5EE067E55A5}" sibTransId="{984B5508-DC70-4552-99E5-E02DBB69D47E}"/>
    <dgm:cxn modelId="{39065EBF-A37E-4C55-BA81-6BA59E3555BC}" type="presOf" srcId="{B3D0608B-7002-4DE1-A316-754BD852C34F}" destId="{ED350432-BA46-4BF9-A3F6-DA05508273B8}" srcOrd="1" destOrd="2" presId="urn:microsoft.com/office/officeart/2005/8/layout/cycle4"/>
    <dgm:cxn modelId="{63C33915-0924-443B-AD45-096D8A5AE2C9}" type="presOf" srcId="{CEE1FDD2-8A49-43D1-91B4-A419E2A1508A}" destId="{E9308BA5-4AA3-4CFD-8920-27DD72F71586}" srcOrd="1" destOrd="2" presId="urn:microsoft.com/office/officeart/2005/8/layout/cycle4"/>
    <dgm:cxn modelId="{99FDC345-0896-45C0-9175-C6664623F022}" srcId="{8241DE89-B940-4D8A-AE1A-BA71E76CBFD9}" destId="{6C258AB3-767C-40B3-BA05-9704A73806F0}" srcOrd="0" destOrd="0" parTransId="{9651F732-A76C-40A9-AEA7-E81068D2681C}" sibTransId="{322AB3B3-0FE5-4BE5-AD4B-F40746D63D16}"/>
    <dgm:cxn modelId="{65F0AFEE-00C5-4696-8124-07FC62B14FAC}" type="presOf" srcId="{15F39573-79DE-49AB-B763-186F26B76F6C}" destId="{A4297C54-82FE-440D-A71F-7E62F4F75A57}" srcOrd="0" destOrd="1" presId="urn:microsoft.com/office/officeart/2005/8/layout/cycle4"/>
    <dgm:cxn modelId="{4888D9ED-2629-4F70-80E0-BB1E35425904}" srcId="{81F9F225-F5BF-4D07-B1BF-522A2407E25F}" destId="{B3D0608B-7002-4DE1-A316-754BD852C34F}" srcOrd="2" destOrd="0" parTransId="{99E4CAFD-BDBD-4A4D-9D94-13F2A4F9EB1D}" sibTransId="{A815315D-35C0-4672-A9CA-9E33D14F74BA}"/>
    <dgm:cxn modelId="{2C1623AA-89BA-497A-8089-59C41D3B4004}" type="presOf" srcId="{BA32F26F-4770-4D0C-8997-B2E7EBB2196B}" destId="{F902541A-63CC-47D8-B71C-E25A6D9A86CF}" srcOrd="0" destOrd="0" presId="urn:microsoft.com/office/officeart/2005/8/layout/cycle4"/>
    <dgm:cxn modelId="{1612C2EB-47A3-4B0B-9032-3ECE065AE6C2}" type="presOf" srcId="{15F39573-79DE-49AB-B763-186F26B76F6C}" destId="{E9308BA5-4AA3-4CFD-8920-27DD72F71586}" srcOrd="1" destOrd="1" presId="urn:microsoft.com/office/officeart/2005/8/layout/cycle4"/>
    <dgm:cxn modelId="{B5A7EA4D-1806-4878-88BA-0FFFF24914F8}" type="presOf" srcId="{EF83C69E-083F-4063-B5F6-BBE143851944}" destId="{03AEEB96-0C39-4C76-ACFD-75100798A784}" srcOrd="0" destOrd="0" presId="urn:microsoft.com/office/officeart/2005/8/layout/cycle4"/>
    <dgm:cxn modelId="{71C6A0B6-C18B-4D18-910B-A726DB74C9CA}" srcId="{21E67030-5426-4425-A977-D216A18ACA4D}" destId="{06BD7C25-D0DE-4FC2-8A60-A28B60A82B19}" srcOrd="0" destOrd="0" parTransId="{E6FE59F2-2F03-4D6C-B76B-077FAEC5F6BB}" sibTransId="{3F06C7EA-B2B0-41A9-A74E-52D12FB2CCE8}"/>
    <dgm:cxn modelId="{D6560746-FE0A-4BCD-BD9A-4D958BD469C5}" srcId="{21E67030-5426-4425-A977-D216A18ACA4D}" destId="{B6B3708E-E279-4FDA-9505-2462F245F166}" srcOrd="1" destOrd="0" parTransId="{ED51476A-B6CE-49E1-8087-DB1B1A822217}" sibTransId="{B5783B3F-7E3A-4D78-8192-A9885EFBEFF3}"/>
    <dgm:cxn modelId="{CD0F438E-F7EC-4951-9412-5EFA91BC6D5D}" type="presOf" srcId="{5C46AA8B-73C4-4975-9B7F-50FE11DFEF83}" destId="{ED350432-BA46-4BF9-A3F6-DA05508273B8}" srcOrd="1" destOrd="1" presId="urn:microsoft.com/office/officeart/2005/8/layout/cycle4"/>
    <dgm:cxn modelId="{64FBB3C8-01EA-45BA-8DA6-E73D6A1FE04C}" srcId="{8241DE89-B940-4D8A-AE1A-BA71E76CBFD9}" destId="{15F39573-79DE-49AB-B763-186F26B76F6C}" srcOrd="1" destOrd="0" parTransId="{87F0AD48-4027-4625-9620-7EE6269F6B01}" sibTransId="{C164CFDC-3095-491B-99BC-57D4F2B5DEB0}"/>
    <dgm:cxn modelId="{057B6CD8-7F30-4956-92BA-CB13230D4416}" srcId="{21E67030-5426-4425-A977-D216A18ACA4D}" destId="{3F6222B7-0B7A-4404-BC70-3DC977E4463E}" srcOrd="2" destOrd="0" parTransId="{22662DBE-ED51-4A0B-8B25-38866CDA2CCA}" sibTransId="{2EAB59A1-DF18-499B-857C-2B43E17A6523}"/>
    <dgm:cxn modelId="{87ADFB7A-F512-43D4-8B38-2D5DB0ABFCF5}" type="presOf" srcId="{21E67030-5426-4425-A977-D216A18ACA4D}" destId="{45C7B870-7D69-46BF-95DE-582F0B35CA19}" srcOrd="0" destOrd="0" presId="urn:microsoft.com/office/officeart/2005/8/layout/cycle4"/>
    <dgm:cxn modelId="{EEE12FAD-2AD8-4884-95D1-12CB8E155B92}" type="presOf" srcId="{B8D5BF51-D7B9-4076-8366-845EEBBA6362}" destId="{ED350432-BA46-4BF9-A3F6-DA05508273B8}" srcOrd="1" destOrd="0" presId="urn:microsoft.com/office/officeart/2005/8/layout/cycle4"/>
    <dgm:cxn modelId="{0B77952F-AC67-41DB-8401-3FBBFC6F072A}" type="presOf" srcId="{8241DE89-B940-4D8A-AE1A-BA71E76CBFD9}" destId="{7D77B4AD-C505-409D-A67B-840F5EE01DB6}" srcOrd="0" destOrd="0" presId="urn:microsoft.com/office/officeart/2005/8/layout/cycle4"/>
    <dgm:cxn modelId="{5080D252-413E-405C-ABE9-74465FF0CD48}" srcId="{031272DD-E291-4FBF-8B4D-1703A6C9E611}" destId="{21E67030-5426-4425-A977-D216A18ACA4D}" srcOrd="3" destOrd="0" parTransId="{092670C9-001A-47AE-A7C6-6FA2D56786C9}" sibTransId="{6189F627-7E74-4343-8AF6-29CD18A486FA}"/>
    <dgm:cxn modelId="{6B35F6D5-C036-4CC9-9784-90F9F2F7FFF0}" srcId="{8241DE89-B940-4D8A-AE1A-BA71E76CBFD9}" destId="{CEE1FDD2-8A49-43D1-91B4-A419E2A1508A}" srcOrd="2" destOrd="0" parTransId="{FC0ADA61-5A33-4B37-B42A-91A9CB1BD1A8}" sibTransId="{3C6DD009-E9CC-4462-ADF4-CDF69F5CB479}"/>
    <dgm:cxn modelId="{C2DBC0BC-24A1-4904-8170-D8D88BE16930}" type="presOf" srcId="{76B843BA-297D-464B-A807-9D2B6A97F258}" destId="{887A963F-1DED-4E93-8F97-15D80FA8D83D}" srcOrd="1" destOrd="1" presId="urn:microsoft.com/office/officeart/2005/8/layout/cycle4"/>
    <dgm:cxn modelId="{15712F90-9DDB-4630-8403-B563EDEA9070}" type="presOf" srcId="{6C258AB3-767C-40B3-BA05-9704A73806F0}" destId="{E9308BA5-4AA3-4CFD-8920-27DD72F71586}" srcOrd="1" destOrd="0" presId="urn:microsoft.com/office/officeart/2005/8/layout/cycle4"/>
    <dgm:cxn modelId="{EE2826E6-A80B-4546-8DF4-0C31D67FB8FF}" type="presOf" srcId="{06BD7C25-D0DE-4FC2-8A60-A28B60A82B19}" destId="{9A349D79-7C11-4007-AB77-1A7AB4DAB78E}" srcOrd="0" destOrd="0" presId="urn:microsoft.com/office/officeart/2005/8/layout/cycle4"/>
    <dgm:cxn modelId="{35CFC39D-C77B-4F55-8D60-1F894A9F4390}" type="presOf" srcId="{3F6222B7-0B7A-4404-BC70-3DC977E4463E}" destId="{97169391-1ECF-4279-9E4F-0DC4D832F7FC}" srcOrd="1" destOrd="2" presId="urn:microsoft.com/office/officeart/2005/8/layout/cycle4"/>
    <dgm:cxn modelId="{4BBFCA9C-19C1-4F57-9F8E-602A6B2A53E3}" type="presOf" srcId="{53FD9806-5A5E-4862-9712-35DCD20EB62A}" destId="{97169391-1ECF-4279-9E4F-0DC4D832F7FC}" srcOrd="1" destOrd="3" presId="urn:microsoft.com/office/officeart/2005/8/layout/cycle4"/>
    <dgm:cxn modelId="{0BFF503D-8C4A-4F61-9C6E-2574E7CB00FD}" type="presOf" srcId="{CEE1FDD2-8A49-43D1-91B4-A419E2A1508A}" destId="{A4297C54-82FE-440D-A71F-7E62F4F75A57}" srcOrd="0" destOrd="2" presId="urn:microsoft.com/office/officeart/2005/8/layout/cycle4"/>
    <dgm:cxn modelId="{6E28D0E3-F48A-41C4-AEF8-93D4DBC01466}" type="presOf" srcId="{B8D5BF51-D7B9-4076-8366-845EEBBA6362}" destId="{043E18A0-C4B9-4D37-B46C-D720BA6CEC2B}" srcOrd="0" destOrd="0" presId="urn:microsoft.com/office/officeart/2005/8/layout/cycle4"/>
    <dgm:cxn modelId="{48A591BC-858F-4771-85FE-F45E0A72BADC}" type="presOf" srcId="{76B843BA-297D-464B-A807-9D2B6A97F258}" destId="{03AEEB96-0C39-4C76-ACFD-75100798A784}" srcOrd="0" destOrd="1" presId="urn:microsoft.com/office/officeart/2005/8/layout/cycle4"/>
    <dgm:cxn modelId="{575452B7-B2DE-4E74-8A2D-4AEBE608FC6B}" srcId="{BA32F26F-4770-4D0C-8997-B2E7EBB2196B}" destId="{76B843BA-297D-464B-A807-9D2B6A97F258}" srcOrd="1" destOrd="0" parTransId="{46897E83-7EFE-4D89-8BDC-C97A43988F46}" sibTransId="{B2211E7D-BA31-4FB1-B266-99BA28BFD59C}"/>
    <dgm:cxn modelId="{DDB4C62E-BE72-488E-963A-179E739C89B8}" type="presOf" srcId="{53FD9806-5A5E-4862-9712-35DCD20EB62A}" destId="{9A349D79-7C11-4007-AB77-1A7AB4DAB78E}" srcOrd="0" destOrd="3" presId="urn:microsoft.com/office/officeart/2005/8/layout/cycle4"/>
    <dgm:cxn modelId="{EC0881D0-0774-4AB7-B07C-FED64647DDD8}" srcId="{81F9F225-F5BF-4D07-B1BF-522A2407E25F}" destId="{5C46AA8B-73C4-4975-9B7F-50FE11DFEF83}" srcOrd="1" destOrd="0" parTransId="{DFAE036A-261B-4254-8A40-9BD8B7931175}" sibTransId="{C9FBCC56-A59D-408F-8621-0E9CAE8A4006}"/>
    <dgm:cxn modelId="{DCFCAFCB-699E-4167-9C4F-67C18475F534}" srcId="{031272DD-E291-4FBF-8B4D-1703A6C9E611}" destId="{81F9F225-F5BF-4D07-B1BF-522A2407E25F}" srcOrd="2" destOrd="0" parTransId="{A7D2F635-8D72-4779-9754-1C1299C3F31C}" sibTransId="{848CF089-BC01-40E1-9450-9FCDC2E4C105}"/>
    <dgm:cxn modelId="{D0A664DF-9DA5-4191-A3E8-02959284F9A0}" type="presOf" srcId="{3F6222B7-0B7A-4404-BC70-3DC977E4463E}" destId="{9A349D79-7C11-4007-AB77-1A7AB4DAB78E}" srcOrd="0" destOrd="2" presId="urn:microsoft.com/office/officeart/2005/8/layout/cycle4"/>
    <dgm:cxn modelId="{581DCC84-DA5E-4D4B-B39E-1427D9D3B9D4}" type="presOf" srcId="{5C46AA8B-73C4-4975-9B7F-50FE11DFEF83}" destId="{043E18A0-C4B9-4D37-B46C-D720BA6CEC2B}" srcOrd="0" destOrd="1" presId="urn:microsoft.com/office/officeart/2005/8/layout/cycle4"/>
    <dgm:cxn modelId="{B748D40F-CBC3-4B56-BF26-E985836E2C3A}" srcId="{031272DD-E291-4FBF-8B4D-1703A6C9E611}" destId="{BA32F26F-4770-4D0C-8997-B2E7EBB2196B}" srcOrd="0" destOrd="0" parTransId="{07D36B10-C299-4E27-A28E-6EBF4DFF7316}" sibTransId="{48EF4DBD-369F-435D-881F-7F74A471D98F}"/>
    <dgm:cxn modelId="{7A027B13-6258-4922-87C3-11917C472ED4}" type="presOf" srcId="{81F9F225-F5BF-4D07-B1BF-522A2407E25F}" destId="{60F3ED08-DB65-4B9F-B54C-DC382BB2156F}" srcOrd="0" destOrd="0" presId="urn:microsoft.com/office/officeart/2005/8/layout/cycle4"/>
    <dgm:cxn modelId="{63196BBD-4708-4488-A20F-5B1282CD6D3E}" srcId="{BA32F26F-4770-4D0C-8997-B2E7EBB2196B}" destId="{4A4F795B-498F-4742-BDF7-BC44A7E70EA5}" srcOrd="2" destOrd="0" parTransId="{3B16A4E4-86E5-4168-9DB8-8170D3C3436A}" sibTransId="{8C481D80-9042-4E24-AF09-5B98377BA3BE}"/>
    <dgm:cxn modelId="{29F20D7A-2B69-4C24-A5E6-0E4E06D342D7}" type="presOf" srcId="{031272DD-E291-4FBF-8B4D-1703A6C9E611}" destId="{090DE8FD-0DC9-4BAA-9817-95AC190A328D}" srcOrd="0" destOrd="0" presId="urn:microsoft.com/office/officeart/2005/8/layout/cycle4"/>
    <dgm:cxn modelId="{7DD52A8C-B4DA-4B83-8CE9-CFB38FD17C36}" type="presOf" srcId="{6C258AB3-767C-40B3-BA05-9704A73806F0}" destId="{A4297C54-82FE-440D-A71F-7E62F4F75A57}" srcOrd="0" destOrd="0" presId="urn:microsoft.com/office/officeart/2005/8/layout/cycle4"/>
    <dgm:cxn modelId="{EC23A05F-E9AD-4E35-BDC4-2164A9971E67}" srcId="{031272DD-E291-4FBF-8B4D-1703A6C9E611}" destId="{8241DE89-B940-4D8A-AE1A-BA71E76CBFD9}" srcOrd="1" destOrd="0" parTransId="{EDEF82C4-4830-4A8B-A424-ED3FD056B8DE}" sibTransId="{A6F31BCD-EF9B-4E9D-93EC-84C668D52CB2}"/>
    <dgm:cxn modelId="{A0C0BEDE-EC42-41E8-BF7D-7C39D8CCC2AC}" type="presOf" srcId="{B6B3708E-E279-4FDA-9505-2462F245F166}" destId="{97169391-1ECF-4279-9E4F-0DC4D832F7FC}" srcOrd="1" destOrd="1" presId="urn:microsoft.com/office/officeart/2005/8/layout/cycle4"/>
    <dgm:cxn modelId="{C45DBFD8-9B0C-4F15-B517-1BE43139C060}" type="presOf" srcId="{4A4F795B-498F-4742-BDF7-BC44A7E70EA5}" destId="{887A963F-1DED-4E93-8F97-15D80FA8D83D}" srcOrd="1" destOrd="2" presId="urn:microsoft.com/office/officeart/2005/8/layout/cycle4"/>
    <dgm:cxn modelId="{AF8F3894-BA08-44DE-B94E-0E334531B155}" srcId="{BA32F26F-4770-4D0C-8997-B2E7EBB2196B}" destId="{EF83C69E-083F-4063-B5F6-BBE143851944}" srcOrd="0" destOrd="0" parTransId="{B2852D04-B35F-45E7-BA96-A5C54412F45B}" sibTransId="{731B0211-F842-4DB5-A12F-D6E8AFA425DE}"/>
    <dgm:cxn modelId="{24A145B6-5BBF-4D3F-A907-F3E3CE4D5ABE}" type="presOf" srcId="{B3D0608B-7002-4DE1-A316-754BD852C34F}" destId="{043E18A0-C4B9-4D37-B46C-D720BA6CEC2B}" srcOrd="0" destOrd="2" presId="urn:microsoft.com/office/officeart/2005/8/layout/cycle4"/>
    <dgm:cxn modelId="{0D54B114-BDB4-4078-B4BE-9915A7EAAA8F}" type="presOf" srcId="{EF83C69E-083F-4063-B5F6-BBE143851944}" destId="{887A963F-1DED-4E93-8F97-15D80FA8D83D}" srcOrd="1" destOrd="0" presId="urn:microsoft.com/office/officeart/2005/8/layout/cycle4"/>
    <dgm:cxn modelId="{2FE76E0A-DBB6-4FEC-BA83-53A7EC96A403}" type="presOf" srcId="{4A4F795B-498F-4742-BDF7-BC44A7E70EA5}" destId="{03AEEB96-0C39-4C76-ACFD-75100798A784}" srcOrd="0" destOrd="2" presId="urn:microsoft.com/office/officeart/2005/8/layout/cycle4"/>
    <dgm:cxn modelId="{2DE71F6A-A882-4F77-87D1-C1276E86F96A}" type="presOf" srcId="{B6B3708E-E279-4FDA-9505-2462F245F166}" destId="{9A349D79-7C11-4007-AB77-1A7AB4DAB78E}" srcOrd="0" destOrd="1" presId="urn:microsoft.com/office/officeart/2005/8/layout/cycle4"/>
    <dgm:cxn modelId="{B8C0D169-F11A-43DA-B193-6A058838068F}" srcId="{81F9F225-F5BF-4D07-B1BF-522A2407E25F}" destId="{B8D5BF51-D7B9-4076-8366-845EEBBA6362}" srcOrd="0" destOrd="0" parTransId="{A519079A-09A2-4A13-B649-2DE1CF85E669}" sibTransId="{C573330F-AF8F-4350-9ABF-1A9972DFDA4B}"/>
    <dgm:cxn modelId="{D4D08EE0-01AF-4D62-B4DD-5E9A0B81A301}" type="presParOf" srcId="{090DE8FD-0DC9-4BAA-9817-95AC190A328D}" destId="{87CFF6B5-3ABD-405E-868D-8A111EAADD3C}" srcOrd="0" destOrd="0" presId="urn:microsoft.com/office/officeart/2005/8/layout/cycle4"/>
    <dgm:cxn modelId="{5DC42BB0-83B9-4C49-A34B-5303F7F6C87E}" type="presParOf" srcId="{87CFF6B5-3ABD-405E-868D-8A111EAADD3C}" destId="{D9A3D9F6-B549-4DD4-AD23-961C9AC1E910}" srcOrd="0" destOrd="0" presId="urn:microsoft.com/office/officeart/2005/8/layout/cycle4"/>
    <dgm:cxn modelId="{25E19481-945D-427D-B31E-4C302E704FC1}" type="presParOf" srcId="{D9A3D9F6-B549-4DD4-AD23-961C9AC1E910}" destId="{03AEEB96-0C39-4C76-ACFD-75100798A784}" srcOrd="0" destOrd="0" presId="urn:microsoft.com/office/officeart/2005/8/layout/cycle4"/>
    <dgm:cxn modelId="{702043AD-CF20-4206-80E2-AF7CB6E2E1C0}" type="presParOf" srcId="{D9A3D9F6-B549-4DD4-AD23-961C9AC1E910}" destId="{887A963F-1DED-4E93-8F97-15D80FA8D83D}" srcOrd="1" destOrd="0" presId="urn:microsoft.com/office/officeart/2005/8/layout/cycle4"/>
    <dgm:cxn modelId="{CBC161EA-8A25-4AC8-B474-5A686D75C85D}" type="presParOf" srcId="{87CFF6B5-3ABD-405E-868D-8A111EAADD3C}" destId="{E93359A4-7181-4540-8A92-E5379B26968E}" srcOrd="1" destOrd="0" presId="urn:microsoft.com/office/officeart/2005/8/layout/cycle4"/>
    <dgm:cxn modelId="{53F87032-E164-45FC-B0BC-2C1B4BF89BB1}" type="presParOf" srcId="{E93359A4-7181-4540-8A92-E5379B26968E}" destId="{A4297C54-82FE-440D-A71F-7E62F4F75A57}" srcOrd="0" destOrd="0" presId="urn:microsoft.com/office/officeart/2005/8/layout/cycle4"/>
    <dgm:cxn modelId="{8C05B51F-D43C-40D6-B84A-CFE24AF9A02E}" type="presParOf" srcId="{E93359A4-7181-4540-8A92-E5379B26968E}" destId="{E9308BA5-4AA3-4CFD-8920-27DD72F71586}" srcOrd="1" destOrd="0" presId="urn:microsoft.com/office/officeart/2005/8/layout/cycle4"/>
    <dgm:cxn modelId="{13F3BB54-0164-498B-B9BD-D11C4CE9C7F0}" type="presParOf" srcId="{87CFF6B5-3ABD-405E-868D-8A111EAADD3C}" destId="{9DAD2CB4-A885-499B-AAB8-AF3C08F7F2D6}" srcOrd="2" destOrd="0" presId="urn:microsoft.com/office/officeart/2005/8/layout/cycle4"/>
    <dgm:cxn modelId="{27BED5F4-096E-4908-B706-4457B8AAC00F}" type="presParOf" srcId="{9DAD2CB4-A885-499B-AAB8-AF3C08F7F2D6}" destId="{043E18A0-C4B9-4D37-B46C-D720BA6CEC2B}" srcOrd="0" destOrd="0" presId="urn:microsoft.com/office/officeart/2005/8/layout/cycle4"/>
    <dgm:cxn modelId="{88272340-464D-4727-97B1-2715413187EF}" type="presParOf" srcId="{9DAD2CB4-A885-499B-AAB8-AF3C08F7F2D6}" destId="{ED350432-BA46-4BF9-A3F6-DA05508273B8}" srcOrd="1" destOrd="0" presId="urn:microsoft.com/office/officeart/2005/8/layout/cycle4"/>
    <dgm:cxn modelId="{72349186-6B50-4498-A2E3-36E08B37FF06}" type="presParOf" srcId="{87CFF6B5-3ABD-405E-868D-8A111EAADD3C}" destId="{88E56853-2D6D-4949-80CA-8F58606C12F3}" srcOrd="3" destOrd="0" presId="urn:microsoft.com/office/officeart/2005/8/layout/cycle4"/>
    <dgm:cxn modelId="{A2EBE730-CE09-4126-BB0C-D7BCA79452BC}" type="presParOf" srcId="{88E56853-2D6D-4949-80CA-8F58606C12F3}" destId="{9A349D79-7C11-4007-AB77-1A7AB4DAB78E}" srcOrd="0" destOrd="0" presId="urn:microsoft.com/office/officeart/2005/8/layout/cycle4"/>
    <dgm:cxn modelId="{C2BD6BAD-7EB8-489D-8AEA-4D65EA1CA471}" type="presParOf" srcId="{88E56853-2D6D-4949-80CA-8F58606C12F3}" destId="{97169391-1ECF-4279-9E4F-0DC4D832F7FC}" srcOrd="1" destOrd="0" presId="urn:microsoft.com/office/officeart/2005/8/layout/cycle4"/>
    <dgm:cxn modelId="{54EBC2C5-0ECA-49A4-8FBF-C1F788A05A41}" type="presParOf" srcId="{87CFF6B5-3ABD-405E-868D-8A111EAADD3C}" destId="{3D87DAD7-47E6-4D5F-8B6D-028490C3FC67}" srcOrd="4" destOrd="0" presId="urn:microsoft.com/office/officeart/2005/8/layout/cycle4"/>
    <dgm:cxn modelId="{28BB6068-09ED-4049-8C57-550D07B4175C}" type="presParOf" srcId="{090DE8FD-0DC9-4BAA-9817-95AC190A328D}" destId="{B38AB21E-587F-459C-A80D-37705EE39854}" srcOrd="1" destOrd="0" presId="urn:microsoft.com/office/officeart/2005/8/layout/cycle4"/>
    <dgm:cxn modelId="{2CBD3F30-DAA8-4B12-AD3F-553AC324BA48}" type="presParOf" srcId="{B38AB21E-587F-459C-A80D-37705EE39854}" destId="{F902541A-63CC-47D8-B71C-E25A6D9A86CF}" srcOrd="0" destOrd="0" presId="urn:microsoft.com/office/officeart/2005/8/layout/cycle4"/>
    <dgm:cxn modelId="{A8F55A37-0B24-4308-A4C1-A7C2C63755DF}" type="presParOf" srcId="{B38AB21E-587F-459C-A80D-37705EE39854}" destId="{7D77B4AD-C505-409D-A67B-840F5EE01DB6}" srcOrd="1" destOrd="0" presId="urn:microsoft.com/office/officeart/2005/8/layout/cycle4"/>
    <dgm:cxn modelId="{E143A814-C89E-4571-A3DC-5BE16896002C}" type="presParOf" srcId="{B38AB21E-587F-459C-A80D-37705EE39854}" destId="{60F3ED08-DB65-4B9F-B54C-DC382BB2156F}" srcOrd="2" destOrd="0" presId="urn:microsoft.com/office/officeart/2005/8/layout/cycle4"/>
    <dgm:cxn modelId="{D6478A68-4152-445A-BE26-8B3BEE2BE7C5}" type="presParOf" srcId="{B38AB21E-587F-459C-A80D-37705EE39854}" destId="{45C7B870-7D69-46BF-95DE-582F0B35CA19}" srcOrd="3" destOrd="0" presId="urn:microsoft.com/office/officeart/2005/8/layout/cycle4"/>
    <dgm:cxn modelId="{4C3B3729-DEAA-49C3-A7EE-30245F8807AB}" type="presParOf" srcId="{B38AB21E-587F-459C-A80D-37705EE39854}" destId="{2CCD3B5D-50E6-4507-8F9B-FB39B3BD2003}" srcOrd="4" destOrd="0" presId="urn:microsoft.com/office/officeart/2005/8/layout/cycle4"/>
    <dgm:cxn modelId="{0C268874-108F-4647-BEB9-7FA029E9CB38}" type="presParOf" srcId="{090DE8FD-0DC9-4BAA-9817-95AC190A328D}" destId="{62736FD4-E53E-4531-A0B4-3A596A60D9CB}" srcOrd="2" destOrd="0" presId="urn:microsoft.com/office/officeart/2005/8/layout/cycle4"/>
    <dgm:cxn modelId="{26E62224-5BBD-46FD-857F-D2FCB49152D2}" type="presParOf" srcId="{090DE8FD-0DC9-4BAA-9817-95AC190A328D}" destId="{8072A2E8-1D2E-42D9-8238-40482C0051B2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7C4FA8-867C-4F4A-BA57-A9FFAA0AA804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CF90809-8928-43D0-8224-520016980CBE}">
      <dgm:prSet phldrT="[Text]" custT="1"/>
      <dgm:spPr/>
      <dgm:t>
        <a:bodyPr/>
        <a:lstStyle/>
        <a:p>
          <a:r>
            <a:rPr lang="en-GB" sz="36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HORIZON 2020</a:t>
          </a:r>
          <a:endParaRPr lang="uk-UA" sz="3600" b="1" i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uk-UA" sz="32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(2014-2020)</a:t>
          </a:r>
          <a:endParaRPr lang="en-US" sz="320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29AA03-CD5B-491C-AEE2-7A4C4641D57C}" type="parTrans" cxnId="{4D15B214-4533-4F0D-952B-DDD4B8C88F63}">
      <dgm:prSet/>
      <dgm:spPr/>
      <dgm:t>
        <a:bodyPr/>
        <a:lstStyle/>
        <a:p>
          <a:endParaRPr lang="en-US"/>
        </a:p>
      </dgm:t>
    </dgm:pt>
    <dgm:pt modelId="{AA67CA14-208D-45CA-979C-33939F294FFE}" type="sibTrans" cxnId="{4D15B214-4533-4F0D-952B-DDD4B8C88F63}">
      <dgm:prSet/>
      <dgm:spPr/>
      <dgm:t>
        <a:bodyPr/>
        <a:lstStyle/>
        <a:p>
          <a:endParaRPr lang="en-US"/>
        </a:p>
      </dgm:t>
    </dgm:pt>
    <dgm:pt modelId="{D234BC68-6DED-4835-9C95-1EDBA56FC58B}">
      <dgm:prSet phldrT="[Text]" custT="1"/>
      <dgm:spPr/>
      <dgm:t>
        <a:bodyPr/>
        <a:lstStyle/>
        <a:p>
          <a:r>
            <a:rPr lang="en-GB" sz="37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HORIZON EUROPE</a:t>
          </a:r>
          <a:endParaRPr lang="uk-UA" sz="3700" b="1" i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uk-UA" sz="2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(2021-2027)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CACCE6-8DFF-43E0-BEAC-1BD8FF14FC05}" type="parTrans" cxnId="{21FB67E7-2DCD-46DB-B58E-411D04DA63E5}">
      <dgm:prSet/>
      <dgm:spPr/>
      <dgm:t>
        <a:bodyPr/>
        <a:lstStyle/>
        <a:p>
          <a:endParaRPr lang="en-US"/>
        </a:p>
      </dgm:t>
    </dgm:pt>
    <dgm:pt modelId="{7F549449-2030-4CFB-94B5-90B283CD7DC8}" type="sibTrans" cxnId="{21FB67E7-2DCD-46DB-B58E-411D04DA63E5}">
      <dgm:prSet/>
      <dgm:spPr/>
      <dgm:t>
        <a:bodyPr/>
        <a:lstStyle/>
        <a:p>
          <a:endParaRPr lang="en-US"/>
        </a:p>
      </dgm:t>
    </dgm:pt>
    <dgm:pt modelId="{BE8A43A0-BD02-4BB8-AFE5-AEAF70880803}" type="pres">
      <dgm:prSet presAssocID="{447C4FA8-867C-4F4A-BA57-A9FFAA0AA80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C433B74-1E68-4439-83B8-7FFA214C8465}" type="pres">
      <dgm:prSet presAssocID="{7CF90809-8928-43D0-8224-520016980CBE}" presName="composite" presStyleCnt="0"/>
      <dgm:spPr/>
    </dgm:pt>
    <dgm:pt modelId="{861323FF-B8DA-4E98-86E0-908AC91F2C23}" type="pres">
      <dgm:prSet presAssocID="{7CF90809-8928-43D0-8224-520016980CBE}" presName="LShape" presStyleLbl="alignNode1" presStyleIdx="0" presStyleCnt="3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5BB33D08-3400-4FC5-893D-2086F8D363FC}" type="pres">
      <dgm:prSet presAssocID="{7CF90809-8928-43D0-8224-520016980CBE}" presName="Parent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A681CF-F98C-4FBC-B257-E7187194E81C}" type="pres">
      <dgm:prSet presAssocID="{7CF90809-8928-43D0-8224-520016980CBE}" presName="Triangle" presStyleLbl="alignNode1" presStyleIdx="1" presStyleCnt="3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0703A0EF-DDF3-483B-84C7-907308F07523}" type="pres">
      <dgm:prSet presAssocID="{AA67CA14-208D-45CA-979C-33939F294FFE}" presName="sibTrans" presStyleCnt="0"/>
      <dgm:spPr/>
    </dgm:pt>
    <dgm:pt modelId="{2279A840-3B6F-4ADE-9F2F-516050F195B6}" type="pres">
      <dgm:prSet presAssocID="{AA67CA14-208D-45CA-979C-33939F294FFE}" presName="space" presStyleCnt="0"/>
      <dgm:spPr/>
    </dgm:pt>
    <dgm:pt modelId="{3645B265-E7C1-426A-AEFB-E5D8C73E7579}" type="pres">
      <dgm:prSet presAssocID="{D234BC68-6DED-4835-9C95-1EDBA56FC58B}" presName="composite" presStyleCnt="0"/>
      <dgm:spPr/>
    </dgm:pt>
    <dgm:pt modelId="{418F5481-9A8E-451D-B2E8-65E936F8E4B2}" type="pres">
      <dgm:prSet presAssocID="{D234BC68-6DED-4835-9C95-1EDBA56FC58B}" presName="LShape" presStyleLbl="alignNode1" presStyleIdx="2" presStyleCnt="3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D726FCC3-18DF-4737-BA2D-1CCBA759B225}" type="pres">
      <dgm:prSet presAssocID="{D234BC68-6DED-4835-9C95-1EDBA56FC58B}" presName="Parent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5F771C-086D-4670-9F5B-2D3A3A04040E}" type="presOf" srcId="{D234BC68-6DED-4835-9C95-1EDBA56FC58B}" destId="{D726FCC3-18DF-4737-BA2D-1CCBA759B225}" srcOrd="0" destOrd="0" presId="urn:microsoft.com/office/officeart/2009/3/layout/StepUpProcess"/>
    <dgm:cxn modelId="{4D15B214-4533-4F0D-952B-DDD4B8C88F63}" srcId="{447C4FA8-867C-4F4A-BA57-A9FFAA0AA804}" destId="{7CF90809-8928-43D0-8224-520016980CBE}" srcOrd="0" destOrd="0" parTransId="{8529AA03-CD5B-491C-AEE2-7A4C4641D57C}" sibTransId="{AA67CA14-208D-45CA-979C-33939F294FFE}"/>
    <dgm:cxn modelId="{21FB67E7-2DCD-46DB-B58E-411D04DA63E5}" srcId="{447C4FA8-867C-4F4A-BA57-A9FFAA0AA804}" destId="{D234BC68-6DED-4835-9C95-1EDBA56FC58B}" srcOrd="1" destOrd="0" parTransId="{22CACCE6-8DFF-43E0-BEAC-1BD8FF14FC05}" sibTransId="{7F549449-2030-4CFB-94B5-90B283CD7DC8}"/>
    <dgm:cxn modelId="{B8D3B3BB-0623-41C4-986D-4CAE138EE47C}" type="presOf" srcId="{447C4FA8-867C-4F4A-BA57-A9FFAA0AA804}" destId="{BE8A43A0-BD02-4BB8-AFE5-AEAF70880803}" srcOrd="0" destOrd="0" presId="urn:microsoft.com/office/officeart/2009/3/layout/StepUpProcess"/>
    <dgm:cxn modelId="{D8101844-4625-44F8-B1A2-F23CC66374F7}" type="presOf" srcId="{7CF90809-8928-43D0-8224-520016980CBE}" destId="{5BB33D08-3400-4FC5-893D-2086F8D363FC}" srcOrd="0" destOrd="0" presId="urn:microsoft.com/office/officeart/2009/3/layout/StepUpProcess"/>
    <dgm:cxn modelId="{D6CF2944-13C4-47E4-91AF-EA44697F37FE}" type="presParOf" srcId="{BE8A43A0-BD02-4BB8-AFE5-AEAF70880803}" destId="{BC433B74-1E68-4439-83B8-7FFA214C8465}" srcOrd="0" destOrd="0" presId="urn:microsoft.com/office/officeart/2009/3/layout/StepUpProcess"/>
    <dgm:cxn modelId="{A1FD8B31-DD68-4CC2-ADEE-050FAACB359A}" type="presParOf" srcId="{BC433B74-1E68-4439-83B8-7FFA214C8465}" destId="{861323FF-B8DA-4E98-86E0-908AC91F2C23}" srcOrd="0" destOrd="0" presId="urn:microsoft.com/office/officeart/2009/3/layout/StepUpProcess"/>
    <dgm:cxn modelId="{E2DB9342-2D20-4B21-95AF-BDDEA01BDA91}" type="presParOf" srcId="{BC433B74-1E68-4439-83B8-7FFA214C8465}" destId="{5BB33D08-3400-4FC5-893D-2086F8D363FC}" srcOrd="1" destOrd="0" presId="urn:microsoft.com/office/officeart/2009/3/layout/StepUpProcess"/>
    <dgm:cxn modelId="{71F65270-EE6D-4B06-85DD-B8B4D7986FC1}" type="presParOf" srcId="{BC433B74-1E68-4439-83B8-7FFA214C8465}" destId="{96A681CF-F98C-4FBC-B257-E7187194E81C}" srcOrd="2" destOrd="0" presId="urn:microsoft.com/office/officeart/2009/3/layout/StepUpProcess"/>
    <dgm:cxn modelId="{715A93E7-353B-48FB-8C86-8714FFC91C1B}" type="presParOf" srcId="{BE8A43A0-BD02-4BB8-AFE5-AEAF70880803}" destId="{0703A0EF-DDF3-483B-84C7-907308F07523}" srcOrd="1" destOrd="0" presId="urn:microsoft.com/office/officeart/2009/3/layout/StepUpProcess"/>
    <dgm:cxn modelId="{46B0479C-7D00-4A44-A3A6-4BA71B6C4305}" type="presParOf" srcId="{0703A0EF-DDF3-483B-84C7-907308F07523}" destId="{2279A840-3B6F-4ADE-9F2F-516050F195B6}" srcOrd="0" destOrd="0" presId="urn:microsoft.com/office/officeart/2009/3/layout/StepUpProcess"/>
    <dgm:cxn modelId="{712771DA-3145-4015-8B71-5D810F00DCB3}" type="presParOf" srcId="{BE8A43A0-BD02-4BB8-AFE5-AEAF70880803}" destId="{3645B265-E7C1-426A-AEFB-E5D8C73E7579}" srcOrd="2" destOrd="0" presId="urn:microsoft.com/office/officeart/2009/3/layout/StepUpProcess"/>
    <dgm:cxn modelId="{803BA896-8CDA-4A10-AE6B-DC9AEA863B36}" type="presParOf" srcId="{3645B265-E7C1-426A-AEFB-E5D8C73E7579}" destId="{418F5481-9A8E-451D-B2E8-65E936F8E4B2}" srcOrd="0" destOrd="0" presId="urn:microsoft.com/office/officeart/2009/3/layout/StepUpProcess"/>
    <dgm:cxn modelId="{EE4DB738-E2CD-41BC-A1D3-B0815ED6391C}" type="presParOf" srcId="{3645B265-E7C1-426A-AEFB-E5D8C73E7579}" destId="{D726FCC3-18DF-4737-BA2D-1CCBA759B22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52D0EE-1BB0-4C7C-BB8D-F5B79ECFCA29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4AEE83E-038A-4E05-A36E-DCF5D0DAB46B}">
      <dgm:prSet phldrT="[Text]" custT="1"/>
      <dgm:spPr/>
      <dgm:t>
        <a:bodyPr/>
        <a:lstStyle/>
        <a:p>
          <a:r>
            <a:rPr lang="uk-UA" sz="2000" b="1" i="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БАЗОВИЙ ЕЛЕМЕНТ 1 </a:t>
          </a:r>
          <a:endParaRPr lang="uk-UA" sz="2000" b="1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6F7801-582E-4AFA-8298-34C4F8F27C2C}" type="parTrans" cxnId="{C8C0E441-ED23-4B50-952B-2B97521B581B}">
      <dgm:prSet/>
      <dgm:spPr/>
      <dgm:t>
        <a:bodyPr/>
        <a:lstStyle/>
        <a:p>
          <a:endParaRPr lang="en-US"/>
        </a:p>
      </dgm:t>
    </dgm:pt>
    <dgm:pt modelId="{77A78B54-A708-41BA-BC91-29F7B0D8CBFC}" type="sibTrans" cxnId="{C8C0E441-ED23-4B50-952B-2B97521B581B}">
      <dgm:prSet/>
      <dgm:spPr/>
      <dgm:t>
        <a:bodyPr/>
        <a:lstStyle/>
        <a:p>
          <a:endParaRPr lang="en-US"/>
        </a:p>
      </dgm:t>
    </dgm:pt>
    <dgm:pt modelId="{ABFB0EBC-8CC1-45C6-859A-9118040B6172}">
      <dgm:prSet phldrT="[Text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БАЗОВИЙ ЕЛЕМЕНТ 2 </a:t>
          </a:r>
          <a:endParaRPr 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B52AC6-24CC-4017-AC48-93E63A7F13A2}" type="parTrans" cxnId="{8EB21D52-974D-4964-8A68-3035469EAA3E}">
      <dgm:prSet/>
      <dgm:spPr/>
      <dgm:t>
        <a:bodyPr/>
        <a:lstStyle/>
        <a:p>
          <a:endParaRPr lang="en-US"/>
        </a:p>
      </dgm:t>
    </dgm:pt>
    <dgm:pt modelId="{A16423C2-9AF2-4647-819E-30E149367A31}" type="sibTrans" cxnId="{8EB21D52-974D-4964-8A68-3035469EAA3E}">
      <dgm:prSet/>
      <dgm:spPr/>
      <dgm:t>
        <a:bodyPr/>
        <a:lstStyle/>
        <a:p>
          <a:endParaRPr lang="en-US"/>
        </a:p>
      </dgm:t>
    </dgm:pt>
    <dgm:pt modelId="{EAA8B5E9-FD24-4FD0-9A32-5C034BDA25C0}">
      <dgm:prSet phldrT="[Text]" custT="1"/>
      <dgm:spPr/>
      <dgm:t>
        <a:bodyPr/>
        <a:lstStyle/>
        <a:p>
          <a:r>
            <a:rPr lang="ru-RU" sz="20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БАЗОВИЙ ЕЛЕМЕНТ 3</a:t>
          </a:r>
          <a:endParaRPr 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D11B0D-192C-434C-933D-4D2B778EEB85}" type="parTrans" cxnId="{D57DC622-6FC3-4654-AC74-5CC208F6D6A9}">
      <dgm:prSet/>
      <dgm:spPr/>
      <dgm:t>
        <a:bodyPr/>
        <a:lstStyle/>
        <a:p>
          <a:endParaRPr lang="en-US"/>
        </a:p>
      </dgm:t>
    </dgm:pt>
    <dgm:pt modelId="{E914BB9B-01DD-456C-99F4-3FBE16240A62}" type="sibTrans" cxnId="{D57DC622-6FC3-4654-AC74-5CC208F6D6A9}">
      <dgm:prSet/>
      <dgm:spPr/>
      <dgm:t>
        <a:bodyPr/>
        <a:lstStyle/>
        <a:p>
          <a:endParaRPr lang="en-US"/>
        </a:p>
      </dgm:t>
    </dgm:pt>
    <dgm:pt modelId="{456C98B6-B1B7-4E80-80EF-F87F40B5E6C6}">
      <dgm:prSet phldrT="[Text]" custT="1"/>
      <dgm:spPr/>
      <dgm:t>
        <a:bodyPr/>
        <a:lstStyle/>
        <a:p>
          <a:r>
            <a:rPr lang="ru-RU" sz="20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uk-UA" sz="2000" b="1" i="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Інноваційна Європа </a:t>
          </a:r>
          <a:r>
            <a:rPr lang="ru-RU" sz="20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GB" sz="20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Innovative Europe)</a:t>
          </a:r>
          <a:endParaRPr 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974E38-68E8-4007-A8DC-8217B2DF2B68}" type="parTrans" cxnId="{748EA9FF-87F2-4274-BE29-955205AF9E7E}">
      <dgm:prSet/>
      <dgm:spPr/>
      <dgm:t>
        <a:bodyPr/>
        <a:lstStyle/>
        <a:p>
          <a:endParaRPr lang="en-US"/>
        </a:p>
      </dgm:t>
    </dgm:pt>
    <dgm:pt modelId="{82126B8F-779D-42F5-AAF2-528E49B7AC6E}" type="sibTrans" cxnId="{748EA9FF-87F2-4274-BE29-955205AF9E7E}">
      <dgm:prSet/>
      <dgm:spPr/>
      <dgm:t>
        <a:bodyPr/>
        <a:lstStyle/>
        <a:p>
          <a:endParaRPr lang="en-US"/>
        </a:p>
      </dgm:t>
    </dgm:pt>
    <dgm:pt modelId="{13FCD7F5-FAB5-4E62-A177-479CE71FF7F8}">
      <dgm:prSet phldrT="[Text]" custT="1"/>
      <dgm:spPr/>
      <dgm:t>
        <a:bodyPr/>
        <a:lstStyle/>
        <a:p>
          <a:r>
            <a:rPr lang="uk-UA" sz="2000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Глобальні виклики та європейська промислова конкурентоспроможність 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GB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Global Challenges and  European Industrial  Competitiveness)</a:t>
          </a:r>
          <a:endParaRPr 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DFC6E1-B72B-4936-BB5C-55A8F48F1644}" type="sibTrans" cxnId="{D8DFC5F9-7A88-4F03-8D1C-BE8BC1837BB0}">
      <dgm:prSet/>
      <dgm:spPr/>
      <dgm:t>
        <a:bodyPr/>
        <a:lstStyle/>
        <a:p>
          <a:endParaRPr lang="en-US"/>
        </a:p>
      </dgm:t>
    </dgm:pt>
    <dgm:pt modelId="{F26BED0C-5B6C-4980-A2DC-1377EA8F1CE4}" type="parTrans" cxnId="{D8DFC5F9-7A88-4F03-8D1C-BE8BC1837BB0}">
      <dgm:prSet/>
      <dgm:spPr/>
      <dgm:t>
        <a:bodyPr/>
        <a:lstStyle/>
        <a:p>
          <a:endParaRPr lang="en-US"/>
        </a:p>
      </dgm:t>
    </dgm:pt>
    <dgm:pt modelId="{340CC7BD-0945-41AA-96CC-6DA65BD1373C}">
      <dgm:prSet phldrT="[Text]" custT="1"/>
      <dgm:spPr/>
      <dgm:t>
        <a:bodyPr/>
        <a:lstStyle/>
        <a:p>
          <a:r>
            <a:rPr lang="uk-UA" sz="2000" b="1" i="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Передова н</a:t>
          </a:r>
          <a:r>
            <a:rPr lang="ru-RU" sz="20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аука</a:t>
          </a:r>
          <a:r>
            <a:rPr lang="ru-RU" sz="20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GB" sz="20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Excellent Science)</a:t>
          </a:r>
          <a:endParaRPr 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B66D27-F226-452F-BD3E-17E9DDD84B0B}" type="sibTrans" cxnId="{2B2B8D57-6605-4195-8445-B8DA431999E7}">
      <dgm:prSet/>
      <dgm:spPr/>
      <dgm:t>
        <a:bodyPr/>
        <a:lstStyle/>
        <a:p>
          <a:endParaRPr lang="en-US"/>
        </a:p>
      </dgm:t>
    </dgm:pt>
    <dgm:pt modelId="{DADE1F58-44E3-4605-8502-4A1F6FD2EC11}" type="parTrans" cxnId="{2B2B8D57-6605-4195-8445-B8DA431999E7}">
      <dgm:prSet/>
      <dgm:spPr/>
      <dgm:t>
        <a:bodyPr/>
        <a:lstStyle/>
        <a:p>
          <a:endParaRPr lang="en-US"/>
        </a:p>
      </dgm:t>
    </dgm:pt>
    <dgm:pt modelId="{6876B2BB-CA6B-48E3-BB0B-6D0C94E9DC27}" type="pres">
      <dgm:prSet presAssocID="{6452D0EE-1BB0-4C7C-BB8D-F5B79ECFCA2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CC7ED0-73F8-4E78-8383-1FD56BD4AE89}" type="pres">
      <dgm:prSet presAssocID="{14AEE83E-038A-4E05-A36E-DCF5D0DAB46B}" presName="composite" presStyleCnt="0"/>
      <dgm:spPr/>
    </dgm:pt>
    <dgm:pt modelId="{2F5168B6-A1DB-408F-8353-475253A5048F}" type="pres">
      <dgm:prSet presAssocID="{14AEE83E-038A-4E05-A36E-DCF5D0DAB46B}" presName="parTx" presStyleLbl="alignNode1" presStyleIdx="0" presStyleCnt="3" custLinFactNeighborX="632" custLinFactNeighborY="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1B07A8-4862-41C2-94E1-6EDCD2C0499D}" type="pres">
      <dgm:prSet presAssocID="{14AEE83E-038A-4E05-A36E-DCF5D0DAB46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223C0E-4CE4-480A-8E5B-9B8B90277044}" type="pres">
      <dgm:prSet presAssocID="{77A78B54-A708-41BA-BC91-29F7B0D8CBFC}" presName="space" presStyleCnt="0"/>
      <dgm:spPr/>
    </dgm:pt>
    <dgm:pt modelId="{A2C2A14D-8F6C-4F04-AA1E-AC0016375483}" type="pres">
      <dgm:prSet presAssocID="{ABFB0EBC-8CC1-45C6-859A-9118040B6172}" presName="composite" presStyleCnt="0"/>
      <dgm:spPr/>
    </dgm:pt>
    <dgm:pt modelId="{5C3F5505-1D49-49F9-B217-BAE45E92A4D8}" type="pres">
      <dgm:prSet presAssocID="{ABFB0EBC-8CC1-45C6-859A-9118040B6172}" presName="parTx" presStyleLbl="alignNode1" presStyleIdx="1" presStyleCnt="3" custScaleX="1131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3E1018-79C9-40FF-9331-8E1398A6ACB5}" type="pres">
      <dgm:prSet presAssocID="{ABFB0EBC-8CC1-45C6-859A-9118040B6172}" presName="desTx" presStyleLbl="alignAccFollowNode1" presStyleIdx="1" presStyleCnt="3" custScaleX="1098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EB8AEB-DA89-4A98-97A2-06019C87447F}" type="pres">
      <dgm:prSet presAssocID="{A16423C2-9AF2-4647-819E-30E149367A31}" presName="space" presStyleCnt="0"/>
      <dgm:spPr/>
    </dgm:pt>
    <dgm:pt modelId="{3902BB0F-E998-4FE2-9D38-E1C7B73159A6}" type="pres">
      <dgm:prSet presAssocID="{EAA8B5E9-FD24-4FD0-9A32-5C034BDA25C0}" presName="composite" presStyleCnt="0"/>
      <dgm:spPr/>
    </dgm:pt>
    <dgm:pt modelId="{98E03611-4B17-45B6-9564-F8B0BD03420D}" type="pres">
      <dgm:prSet presAssocID="{EAA8B5E9-FD24-4FD0-9A32-5C034BDA25C0}" presName="parTx" presStyleLbl="alignNode1" presStyleIdx="2" presStyleCnt="3" custLinFactNeighborX="236" custLinFactNeighborY="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D81861-CFD2-436B-BED7-0A85061BE9CC}" type="pres">
      <dgm:prSet presAssocID="{EAA8B5E9-FD24-4FD0-9A32-5C034BDA25C0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DFC5F9-7A88-4F03-8D1C-BE8BC1837BB0}" srcId="{ABFB0EBC-8CC1-45C6-859A-9118040B6172}" destId="{13FCD7F5-FAB5-4E62-A177-479CE71FF7F8}" srcOrd="0" destOrd="0" parTransId="{F26BED0C-5B6C-4980-A2DC-1377EA8F1CE4}" sibTransId="{F9DFC6E1-B72B-4936-BB5C-55A8F48F1644}"/>
    <dgm:cxn modelId="{FD41AD40-93DB-405A-B042-E339A1692C3C}" type="presOf" srcId="{14AEE83E-038A-4E05-A36E-DCF5D0DAB46B}" destId="{2F5168B6-A1DB-408F-8353-475253A5048F}" srcOrd="0" destOrd="0" presId="urn:microsoft.com/office/officeart/2005/8/layout/hList1"/>
    <dgm:cxn modelId="{2B2B8D57-6605-4195-8445-B8DA431999E7}" srcId="{14AEE83E-038A-4E05-A36E-DCF5D0DAB46B}" destId="{340CC7BD-0945-41AA-96CC-6DA65BD1373C}" srcOrd="0" destOrd="0" parTransId="{DADE1F58-44E3-4605-8502-4A1F6FD2EC11}" sibTransId="{EEB66D27-F226-452F-BD3E-17E9DDD84B0B}"/>
    <dgm:cxn modelId="{D472D204-F9A8-40A2-86D3-DDC0B9E5E766}" type="presOf" srcId="{EAA8B5E9-FD24-4FD0-9A32-5C034BDA25C0}" destId="{98E03611-4B17-45B6-9564-F8B0BD03420D}" srcOrd="0" destOrd="0" presId="urn:microsoft.com/office/officeart/2005/8/layout/hList1"/>
    <dgm:cxn modelId="{AB6FEDAC-FC5C-4A9B-B84E-907673D26999}" type="presOf" srcId="{340CC7BD-0945-41AA-96CC-6DA65BD1373C}" destId="{831B07A8-4862-41C2-94E1-6EDCD2C0499D}" srcOrd="0" destOrd="0" presId="urn:microsoft.com/office/officeart/2005/8/layout/hList1"/>
    <dgm:cxn modelId="{C8C0E441-ED23-4B50-952B-2B97521B581B}" srcId="{6452D0EE-1BB0-4C7C-BB8D-F5B79ECFCA29}" destId="{14AEE83E-038A-4E05-A36E-DCF5D0DAB46B}" srcOrd="0" destOrd="0" parTransId="{F66F7801-582E-4AFA-8298-34C4F8F27C2C}" sibTransId="{77A78B54-A708-41BA-BC91-29F7B0D8CBFC}"/>
    <dgm:cxn modelId="{D57DC622-6FC3-4654-AC74-5CC208F6D6A9}" srcId="{6452D0EE-1BB0-4C7C-BB8D-F5B79ECFCA29}" destId="{EAA8B5E9-FD24-4FD0-9A32-5C034BDA25C0}" srcOrd="2" destOrd="0" parTransId="{BCD11B0D-192C-434C-933D-4D2B778EEB85}" sibTransId="{E914BB9B-01DD-456C-99F4-3FBE16240A62}"/>
    <dgm:cxn modelId="{B4C80D5B-F404-4316-A048-9EDEF5D5091F}" type="presOf" srcId="{6452D0EE-1BB0-4C7C-BB8D-F5B79ECFCA29}" destId="{6876B2BB-CA6B-48E3-BB0B-6D0C94E9DC27}" srcOrd="0" destOrd="0" presId="urn:microsoft.com/office/officeart/2005/8/layout/hList1"/>
    <dgm:cxn modelId="{748EA9FF-87F2-4274-BE29-955205AF9E7E}" srcId="{EAA8B5E9-FD24-4FD0-9A32-5C034BDA25C0}" destId="{456C98B6-B1B7-4E80-80EF-F87F40B5E6C6}" srcOrd="0" destOrd="0" parTransId="{C0974E38-68E8-4007-A8DC-8217B2DF2B68}" sibTransId="{82126B8F-779D-42F5-AAF2-528E49B7AC6E}"/>
    <dgm:cxn modelId="{8EB21D52-974D-4964-8A68-3035469EAA3E}" srcId="{6452D0EE-1BB0-4C7C-BB8D-F5B79ECFCA29}" destId="{ABFB0EBC-8CC1-45C6-859A-9118040B6172}" srcOrd="1" destOrd="0" parTransId="{B8B52AC6-24CC-4017-AC48-93E63A7F13A2}" sibTransId="{A16423C2-9AF2-4647-819E-30E149367A31}"/>
    <dgm:cxn modelId="{DCD39683-736D-42A0-854A-CF4F95411873}" type="presOf" srcId="{456C98B6-B1B7-4E80-80EF-F87F40B5E6C6}" destId="{5CD81861-CFD2-436B-BED7-0A85061BE9CC}" srcOrd="0" destOrd="0" presId="urn:microsoft.com/office/officeart/2005/8/layout/hList1"/>
    <dgm:cxn modelId="{D65E8505-F843-4286-9BE7-FD433543A854}" type="presOf" srcId="{13FCD7F5-FAB5-4E62-A177-479CE71FF7F8}" destId="{3F3E1018-79C9-40FF-9331-8E1398A6ACB5}" srcOrd="0" destOrd="0" presId="urn:microsoft.com/office/officeart/2005/8/layout/hList1"/>
    <dgm:cxn modelId="{5ED0F540-4E97-47FB-91C5-021E8F397725}" type="presOf" srcId="{ABFB0EBC-8CC1-45C6-859A-9118040B6172}" destId="{5C3F5505-1D49-49F9-B217-BAE45E92A4D8}" srcOrd="0" destOrd="0" presId="urn:microsoft.com/office/officeart/2005/8/layout/hList1"/>
    <dgm:cxn modelId="{88FED726-1E58-4AAD-80A9-A96302E3DD93}" type="presParOf" srcId="{6876B2BB-CA6B-48E3-BB0B-6D0C94E9DC27}" destId="{5DCC7ED0-73F8-4E78-8383-1FD56BD4AE89}" srcOrd="0" destOrd="0" presId="urn:microsoft.com/office/officeart/2005/8/layout/hList1"/>
    <dgm:cxn modelId="{6661EFFB-0F06-444B-8423-1A7F33EEEAA2}" type="presParOf" srcId="{5DCC7ED0-73F8-4E78-8383-1FD56BD4AE89}" destId="{2F5168B6-A1DB-408F-8353-475253A5048F}" srcOrd="0" destOrd="0" presId="urn:microsoft.com/office/officeart/2005/8/layout/hList1"/>
    <dgm:cxn modelId="{62371860-8301-4B61-AA2F-C12D409C6DFF}" type="presParOf" srcId="{5DCC7ED0-73F8-4E78-8383-1FD56BD4AE89}" destId="{831B07A8-4862-41C2-94E1-6EDCD2C0499D}" srcOrd="1" destOrd="0" presId="urn:microsoft.com/office/officeart/2005/8/layout/hList1"/>
    <dgm:cxn modelId="{AA0B3023-13DE-4362-9978-9D0442DBFC91}" type="presParOf" srcId="{6876B2BB-CA6B-48E3-BB0B-6D0C94E9DC27}" destId="{89223C0E-4CE4-480A-8E5B-9B8B90277044}" srcOrd="1" destOrd="0" presId="urn:microsoft.com/office/officeart/2005/8/layout/hList1"/>
    <dgm:cxn modelId="{B6EECA16-8CA6-4D03-BA82-B5ECF7F28EAF}" type="presParOf" srcId="{6876B2BB-CA6B-48E3-BB0B-6D0C94E9DC27}" destId="{A2C2A14D-8F6C-4F04-AA1E-AC0016375483}" srcOrd="2" destOrd="0" presId="urn:microsoft.com/office/officeart/2005/8/layout/hList1"/>
    <dgm:cxn modelId="{4630AA56-A979-45A8-B0A1-E137AC7B65B2}" type="presParOf" srcId="{A2C2A14D-8F6C-4F04-AA1E-AC0016375483}" destId="{5C3F5505-1D49-49F9-B217-BAE45E92A4D8}" srcOrd="0" destOrd="0" presId="urn:microsoft.com/office/officeart/2005/8/layout/hList1"/>
    <dgm:cxn modelId="{E755E6D8-4BD5-45F7-A0EA-417E29CD6A5C}" type="presParOf" srcId="{A2C2A14D-8F6C-4F04-AA1E-AC0016375483}" destId="{3F3E1018-79C9-40FF-9331-8E1398A6ACB5}" srcOrd="1" destOrd="0" presId="urn:microsoft.com/office/officeart/2005/8/layout/hList1"/>
    <dgm:cxn modelId="{6B64AD8C-A8AB-423B-8135-F801BE7677FB}" type="presParOf" srcId="{6876B2BB-CA6B-48E3-BB0B-6D0C94E9DC27}" destId="{1BEB8AEB-DA89-4A98-97A2-06019C87447F}" srcOrd="3" destOrd="0" presId="urn:microsoft.com/office/officeart/2005/8/layout/hList1"/>
    <dgm:cxn modelId="{D0108586-10AD-4354-9308-F742CD33E94D}" type="presParOf" srcId="{6876B2BB-CA6B-48E3-BB0B-6D0C94E9DC27}" destId="{3902BB0F-E998-4FE2-9D38-E1C7B73159A6}" srcOrd="4" destOrd="0" presId="urn:microsoft.com/office/officeart/2005/8/layout/hList1"/>
    <dgm:cxn modelId="{76B83C0F-150F-4B46-9D42-19F2BDD86F31}" type="presParOf" srcId="{3902BB0F-E998-4FE2-9D38-E1C7B73159A6}" destId="{98E03611-4B17-45B6-9564-F8B0BD03420D}" srcOrd="0" destOrd="0" presId="urn:microsoft.com/office/officeart/2005/8/layout/hList1"/>
    <dgm:cxn modelId="{1D3438A9-470E-456A-8940-5AA8EE69C366}" type="presParOf" srcId="{3902BB0F-E998-4FE2-9D38-E1C7B73159A6}" destId="{5CD81861-CFD2-436B-BED7-0A85061BE9C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85B244-0952-4719-BB1B-1D2EC08FA872}" type="doc">
      <dgm:prSet loTypeId="urn:microsoft.com/office/officeart/2005/8/layout/hierarchy4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A17A214-B104-4F13-9D8C-B9F0E340B70D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b="1" noProof="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МІГРАЦІЙНІ ПРОЦЕСИ</a:t>
          </a:r>
        </a:p>
        <a:p>
          <a:pPr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4316DD-FF56-41B9-9816-9CB9DBE10A51}" type="parTrans" cxnId="{EACE1D18-B211-4F26-B1AE-5A2D039AB759}">
      <dgm:prSet/>
      <dgm:spPr/>
      <dgm:t>
        <a:bodyPr/>
        <a:lstStyle/>
        <a:p>
          <a:endParaRPr lang="en-US"/>
        </a:p>
      </dgm:t>
    </dgm:pt>
    <dgm:pt modelId="{25880E06-BAE7-4D75-8949-1503AAB08023}" type="sibTrans" cxnId="{EACE1D18-B211-4F26-B1AE-5A2D039AB759}">
      <dgm:prSet/>
      <dgm:spPr/>
      <dgm:t>
        <a:bodyPr/>
        <a:lstStyle/>
        <a:p>
          <a:endParaRPr lang="en-US"/>
        </a:p>
      </dgm:t>
    </dgm:pt>
    <dgm:pt modelId="{62F957DC-0B67-41AE-A8F6-DE07637E2C1A}">
      <dgm:prSet phldrT="[Text]" custT="1"/>
      <dgm:spPr/>
      <dgm:t>
        <a:bodyPr/>
        <a:lstStyle/>
        <a:p>
          <a:r>
            <a:rPr lang="uk-UA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Мир у міжнародних відносинах і дипломатії</a:t>
          </a:r>
          <a:endParaRPr lang="en-US" sz="20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5CE602-78C1-44FB-B797-B6B606595F75}" type="parTrans" cxnId="{A1C6FDC3-6136-4AF9-A0BB-F0C86A056FA3}">
      <dgm:prSet/>
      <dgm:spPr/>
      <dgm:t>
        <a:bodyPr/>
        <a:lstStyle/>
        <a:p>
          <a:endParaRPr lang="en-US"/>
        </a:p>
      </dgm:t>
    </dgm:pt>
    <dgm:pt modelId="{B71E4E5E-2ECB-4F5D-9CD5-8C2FD4DDCA0E}" type="sibTrans" cxnId="{A1C6FDC3-6136-4AF9-A0BB-F0C86A056FA3}">
      <dgm:prSet/>
      <dgm:spPr/>
      <dgm:t>
        <a:bodyPr/>
        <a:lstStyle/>
        <a:p>
          <a:endParaRPr lang="en-US"/>
        </a:p>
      </dgm:t>
    </dgm:pt>
    <dgm:pt modelId="{97A976CF-917A-4BE4-98A6-09C38D78F485}">
      <dgm:prSet phldrT="[Text]" custT="1"/>
      <dgm:spPr/>
      <dgm:t>
        <a:bodyPr/>
        <a:lstStyle/>
        <a:p>
          <a:r>
            <a:rPr lang="ru-RU" sz="3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3600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ДОСЛІДЖЕННЯ ВІЗІЙ МИРУ</a:t>
          </a:r>
          <a:endParaRPr lang="uk-UA" sz="3600" b="1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CCF14A-47F1-42CE-8F2A-D975435F099E}" type="sibTrans" cxnId="{24C96D66-727B-4936-AFE3-8943A9DC80CD}">
      <dgm:prSet/>
      <dgm:spPr/>
      <dgm:t>
        <a:bodyPr/>
        <a:lstStyle/>
        <a:p>
          <a:endParaRPr lang="en-US"/>
        </a:p>
      </dgm:t>
    </dgm:pt>
    <dgm:pt modelId="{1AD931DB-1D6D-4E8E-8AE2-A4B9C3FEFBFE}" type="parTrans" cxnId="{24C96D66-727B-4936-AFE3-8943A9DC80CD}">
      <dgm:prSet/>
      <dgm:spPr/>
      <dgm:t>
        <a:bodyPr/>
        <a:lstStyle/>
        <a:p>
          <a:endParaRPr lang="en-US"/>
        </a:p>
      </dgm:t>
    </dgm:pt>
    <dgm:pt modelId="{EEAD97EC-1C88-457B-8DB1-4483C7F39DFE}">
      <dgm:prSet phldrT="[Text]" custT="1"/>
      <dgm:spPr/>
      <dgm:t>
        <a:bodyPr/>
        <a:lstStyle/>
        <a:p>
          <a:r>
            <a:rPr lang="uk-UA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Культурна антропологія </a:t>
          </a:r>
          <a:endParaRPr lang="en-US" sz="20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ABD43D-3944-431E-A4B6-CA4DA20D044C}" type="parTrans" cxnId="{C28CDCC7-2E81-4595-A374-7B6964884C02}">
      <dgm:prSet/>
      <dgm:spPr/>
      <dgm:t>
        <a:bodyPr/>
        <a:lstStyle/>
        <a:p>
          <a:endParaRPr lang="ru-RU"/>
        </a:p>
      </dgm:t>
    </dgm:pt>
    <dgm:pt modelId="{7A82F870-333C-4F6E-B83D-DD6FADAFA732}" type="sibTrans" cxnId="{C28CDCC7-2E81-4595-A374-7B6964884C02}">
      <dgm:prSet/>
      <dgm:spPr/>
      <dgm:t>
        <a:bodyPr/>
        <a:lstStyle/>
        <a:p>
          <a:endParaRPr lang="ru-RU"/>
        </a:p>
      </dgm:t>
    </dgm:pt>
    <dgm:pt modelId="{F9C99C59-E5A6-4C8E-840C-3B8C9A2C6934}">
      <dgm:prSet phldrT="[Text]" custT="1"/>
      <dgm:spPr/>
      <dgm:t>
        <a:bodyPr/>
        <a:lstStyle/>
        <a:p>
          <a:r>
            <a:rPr lang="uk-UA" sz="2000" b="1" noProof="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Суспільні візії концепту миру</a:t>
          </a:r>
          <a:endParaRPr lang="uk-UA" sz="2000" b="1" noProof="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70E758-BAC6-40EC-83ED-ADA96D357C55}" type="sibTrans" cxnId="{AAF2EE1D-4CF0-4BA8-A949-EAA2511DF6E1}">
      <dgm:prSet/>
      <dgm:spPr/>
      <dgm:t>
        <a:bodyPr/>
        <a:lstStyle/>
        <a:p>
          <a:endParaRPr lang="en-US"/>
        </a:p>
      </dgm:t>
    </dgm:pt>
    <dgm:pt modelId="{BE91FE07-2812-4957-96F2-CC021E627D67}" type="parTrans" cxnId="{AAF2EE1D-4CF0-4BA8-A949-EAA2511DF6E1}">
      <dgm:prSet/>
      <dgm:spPr/>
      <dgm:t>
        <a:bodyPr/>
        <a:lstStyle/>
        <a:p>
          <a:endParaRPr lang="en-US"/>
        </a:p>
      </dgm:t>
    </dgm:pt>
    <dgm:pt modelId="{D945FB05-E505-420A-A915-3B780A7E6EB2}" type="pres">
      <dgm:prSet presAssocID="{8D85B244-0952-4719-BB1B-1D2EC08FA87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54F19EB-1747-4A2F-AD3F-A02A8A33F88E}" type="pres">
      <dgm:prSet presAssocID="{97A976CF-917A-4BE4-98A6-09C38D78F485}" presName="vertOne" presStyleCnt="0"/>
      <dgm:spPr/>
    </dgm:pt>
    <dgm:pt modelId="{B8DB4695-EDFD-4D84-8847-1F17F349F20D}" type="pres">
      <dgm:prSet presAssocID="{97A976CF-917A-4BE4-98A6-09C38D78F485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A94F8B-9C31-4408-8970-C9C67EDF9A24}" type="pres">
      <dgm:prSet presAssocID="{97A976CF-917A-4BE4-98A6-09C38D78F485}" presName="parTransOne" presStyleCnt="0"/>
      <dgm:spPr/>
    </dgm:pt>
    <dgm:pt modelId="{9C1E1D24-3D38-45CE-9932-F6DB38F8C280}" type="pres">
      <dgm:prSet presAssocID="{97A976CF-917A-4BE4-98A6-09C38D78F485}" presName="horzOne" presStyleCnt="0"/>
      <dgm:spPr/>
    </dgm:pt>
    <dgm:pt modelId="{91A93994-FC34-43BC-AECB-BDC03D393696}" type="pres">
      <dgm:prSet presAssocID="{DA17A214-B104-4F13-9D8C-B9F0E340B70D}" presName="vertTwo" presStyleCnt="0"/>
      <dgm:spPr/>
    </dgm:pt>
    <dgm:pt modelId="{A2328F4B-5DF4-4B56-AF6A-F6B94D03B3E9}" type="pres">
      <dgm:prSet presAssocID="{DA17A214-B104-4F13-9D8C-B9F0E340B70D}" presName="txTwo" presStyleLbl="node2" presStyleIdx="0" presStyleCnt="1" custScaleX="149173" custLinFactNeighborX="29250" custLinFactNeighborY="661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B742E8-A926-4809-9D8B-00A2F0AA7292}" type="pres">
      <dgm:prSet presAssocID="{DA17A214-B104-4F13-9D8C-B9F0E340B70D}" presName="parTransTwo" presStyleCnt="0"/>
      <dgm:spPr/>
    </dgm:pt>
    <dgm:pt modelId="{0D85C957-6449-4251-BE36-B8AE1F488C33}" type="pres">
      <dgm:prSet presAssocID="{DA17A214-B104-4F13-9D8C-B9F0E340B70D}" presName="horzTwo" presStyleCnt="0"/>
      <dgm:spPr/>
    </dgm:pt>
    <dgm:pt modelId="{A4456C0D-0CBC-496A-95C0-13E90EE94182}" type="pres">
      <dgm:prSet presAssocID="{F9C99C59-E5A6-4C8E-840C-3B8C9A2C6934}" presName="vertThree" presStyleCnt="0"/>
      <dgm:spPr/>
    </dgm:pt>
    <dgm:pt modelId="{D462C0CA-293F-4B28-842B-8D2AE323C6DB}" type="pres">
      <dgm:prSet presAssocID="{F9C99C59-E5A6-4C8E-840C-3B8C9A2C6934}" presName="txThree" presStyleLbl="node3" presStyleIdx="0" presStyleCnt="3" custScaleX="176363" custLinFactNeighborX="-4524" custLinFactNeighborY="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E36A58-7327-4006-8242-167368980406}" type="pres">
      <dgm:prSet presAssocID="{F9C99C59-E5A6-4C8E-840C-3B8C9A2C6934}" presName="horzThree" presStyleCnt="0"/>
      <dgm:spPr/>
    </dgm:pt>
    <dgm:pt modelId="{B44BC9C8-F2A9-4A02-82C4-0DA483FEB4E7}" type="pres">
      <dgm:prSet presAssocID="{7470E758-BAC6-40EC-83ED-ADA96D357C55}" presName="sibSpaceThree" presStyleCnt="0"/>
      <dgm:spPr/>
    </dgm:pt>
    <dgm:pt modelId="{62AFC409-9A45-475F-8C30-CB7AC353E9DC}" type="pres">
      <dgm:prSet presAssocID="{62F957DC-0B67-41AE-A8F6-DE07637E2C1A}" presName="vertThree" presStyleCnt="0"/>
      <dgm:spPr/>
    </dgm:pt>
    <dgm:pt modelId="{BDCAF492-124D-423D-883C-FA7AA56B8F05}" type="pres">
      <dgm:prSet presAssocID="{62F957DC-0B67-41AE-A8F6-DE07637E2C1A}" presName="txThree" presStyleLbl="node3" presStyleIdx="1" presStyleCnt="3" custScaleX="1687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4BC338-416C-448E-8380-B0B9EEAF561C}" type="pres">
      <dgm:prSet presAssocID="{62F957DC-0B67-41AE-A8F6-DE07637E2C1A}" presName="horzThree" presStyleCnt="0"/>
      <dgm:spPr/>
    </dgm:pt>
    <dgm:pt modelId="{51790C0D-87E8-4617-BD07-AF43AB7EEE25}" type="pres">
      <dgm:prSet presAssocID="{B71E4E5E-2ECB-4F5D-9CD5-8C2FD4DDCA0E}" presName="sibSpaceThree" presStyleCnt="0"/>
      <dgm:spPr/>
    </dgm:pt>
    <dgm:pt modelId="{9A638742-099C-420B-B28D-5425D1316004}" type="pres">
      <dgm:prSet presAssocID="{EEAD97EC-1C88-457B-8DB1-4483C7F39DFE}" presName="vertThree" presStyleCnt="0"/>
      <dgm:spPr/>
    </dgm:pt>
    <dgm:pt modelId="{6E07DF2F-C6C5-41FC-A3D6-7751ACAC8212}" type="pres">
      <dgm:prSet presAssocID="{EEAD97EC-1C88-457B-8DB1-4483C7F39DFE}" presName="txThree" presStyleLbl="node3" presStyleIdx="2" presStyleCnt="3" custScaleX="1691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A97721-F236-4899-94E7-EB37230810AD}" type="pres">
      <dgm:prSet presAssocID="{EEAD97EC-1C88-457B-8DB1-4483C7F39DFE}" presName="horzThree" presStyleCnt="0"/>
      <dgm:spPr/>
    </dgm:pt>
  </dgm:ptLst>
  <dgm:cxnLst>
    <dgm:cxn modelId="{2F115E25-DD0B-4324-89F9-BFDF797D6084}" type="presOf" srcId="{8D85B244-0952-4719-BB1B-1D2EC08FA872}" destId="{D945FB05-E505-420A-A915-3B780A7E6EB2}" srcOrd="0" destOrd="0" presId="urn:microsoft.com/office/officeart/2005/8/layout/hierarchy4"/>
    <dgm:cxn modelId="{E82137B3-F200-4683-A7EF-CD2B51EADE06}" type="presOf" srcId="{97A976CF-917A-4BE4-98A6-09C38D78F485}" destId="{B8DB4695-EDFD-4D84-8847-1F17F349F20D}" srcOrd="0" destOrd="0" presId="urn:microsoft.com/office/officeart/2005/8/layout/hierarchy4"/>
    <dgm:cxn modelId="{24C96D66-727B-4936-AFE3-8943A9DC80CD}" srcId="{8D85B244-0952-4719-BB1B-1D2EC08FA872}" destId="{97A976CF-917A-4BE4-98A6-09C38D78F485}" srcOrd="0" destOrd="0" parTransId="{1AD931DB-1D6D-4E8E-8AE2-A4B9C3FEFBFE}" sibTransId="{20CCF14A-47F1-42CE-8F2A-D975435F099E}"/>
    <dgm:cxn modelId="{BE884597-44E0-4B66-9267-2A733B93B919}" type="presOf" srcId="{DA17A214-B104-4F13-9D8C-B9F0E340B70D}" destId="{A2328F4B-5DF4-4B56-AF6A-F6B94D03B3E9}" srcOrd="0" destOrd="0" presId="urn:microsoft.com/office/officeart/2005/8/layout/hierarchy4"/>
    <dgm:cxn modelId="{328DEEB1-2F3F-4D86-9031-65A5A716B8FC}" type="presOf" srcId="{62F957DC-0B67-41AE-A8F6-DE07637E2C1A}" destId="{BDCAF492-124D-423D-883C-FA7AA56B8F05}" srcOrd="0" destOrd="0" presId="urn:microsoft.com/office/officeart/2005/8/layout/hierarchy4"/>
    <dgm:cxn modelId="{AAF2EE1D-4CF0-4BA8-A949-EAA2511DF6E1}" srcId="{DA17A214-B104-4F13-9D8C-B9F0E340B70D}" destId="{F9C99C59-E5A6-4C8E-840C-3B8C9A2C6934}" srcOrd="0" destOrd="0" parTransId="{BE91FE07-2812-4957-96F2-CC021E627D67}" sibTransId="{7470E758-BAC6-40EC-83ED-ADA96D357C55}"/>
    <dgm:cxn modelId="{EACE1D18-B211-4F26-B1AE-5A2D039AB759}" srcId="{97A976CF-917A-4BE4-98A6-09C38D78F485}" destId="{DA17A214-B104-4F13-9D8C-B9F0E340B70D}" srcOrd="0" destOrd="0" parTransId="{474316DD-FF56-41B9-9816-9CB9DBE10A51}" sibTransId="{25880E06-BAE7-4D75-8949-1503AAB08023}"/>
    <dgm:cxn modelId="{A1C6FDC3-6136-4AF9-A0BB-F0C86A056FA3}" srcId="{DA17A214-B104-4F13-9D8C-B9F0E340B70D}" destId="{62F957DC-0B67-41AE-A8F6-DE07637E2C1A}" srcOrd="1" destOrd="0" parTransId="{475CE602-78C1-44FB-B797-B6B606595F75}" sibTransId="{B71E4E5E-2ECB-4F5D-9CD5-8C2FD4DDCA0E}"/>
    <dgm:cxn modelId="{26982766-8179-40DB-96A4-32BF7EAB4D5D}" type="presOf" srcId="{EEAD97EC-1C88-457B-8DB1-4483C7F39DFE}" destId="{6E07DF2F-C6C5-41FC-A3D6-7751ACAC8212}" srcOrd="0" destOrd="0" presId="urn:microsoft.com/office/officeart/2005/8/layout/hierarchy4"/>
    <dgm:cxn modelId="{05A3CBD7-1F3B-4A42-8DA4-A021A881DC60}" type="presOf" srcId="{F9C99C59-E5A6-4C8E-840C-3B8C9A2C6934}" destId="{D462C0CA-293F-4B28-842B-8D2AE323C6DB}" srcOrd="0" destOrd="0" presId="urn:microsoft.com/office/officeart/2005/8/layout/hierarchy4"/>
    <dgm:cxn modelId="{C28CDCC7-2E81-4595-A374-7B6964884C02}" srcId="{DA17A214-B104-4F13-9D8C-B9F0E340B70D}" destId="{EEAD97EC-1C88-457B-8DB1-4483C7F39DFE}" srcOrd="2" destOrd="0" parTransId="{2BABD43D-3944-431E-A4B6-CA4DA20D044C}" sibTransId="{7A82F870-333C-4F6E-B83D-DD6FADAFA732}"/>
    <dgm:cxn modelId="{E756707A-410E-4773-B3BA-1DDD39D3E9E5}" type="presParOf" srcId="{D945FB05-E505-420A-A915-3B780A7E6EB2}" destId="{454F19EB-1747-4A2F-AD3F-A02A8A33F88E}" srcOrd="0" destOrd="0" presId="urn:microsoft.com/office/officeart/2005/8/layout/hierarchy4"/>
    <dgm:cxn modelId="{32D0BE3B-0351-4FB4-A537-3E24D0F83613}" type="presParOf" srcId="{454F19EB-1747-4A2F-AD3F-A02A8A33F88E}" destId="{B8DB4695-EDFD-4D84-8847-1F17F349F20D}" srcOrd="0" destOrd="0" presId="urn:microsoft.com/office/officeart/2005/8/layout/hierarchy4"/>
    <dgm:cxn modelId="{3933DE9E-7878-4F21-91CE-9FD71487FC3C}" type="presParOf" srcId="{454F19EB-1747-4A2F-AD3F-A02A8A33F88E}" destId="{AFA94F8B-9C31-4408-8970-C9C67EDF9A24}" srcOrd="1" destOrd="0" presId="urn:microsoft.com/office/officeart/2005/8/layout/hierarchy4"/>
    <dgm:cxn modelId="{16C06AD2-4073-4769-8DCC-17608B8ED7F8}" type="presParOf" srcId="{454F19EB-1747-4A2F-AD3F-A02A8A33F88E}" destId="{9C1E1D24-3D38-45CE-9932-F6DB38F8C280}" srcOrd="2" destOrd="0" presId="urn:microsoft.com/office/officeart/2005/8/layout/hierarchy4"/>
    <dgm:cxn modelId="{6DD23E0E-6618-4A01-ACC8-D037C532349F}" type="presParOf" srcId="{9C1E1D24-3D38-45CE-9932-F6DB38F8C280}" destId="{91A93994-FC34-43BC-AECB-BDC03D393696}" srcOrd="0" destOrd="0" presId="urn:microsoft.com/office/officeart/2005/8/layout/hierarchy4"/>
    <dgm:cxn modelId="{EE20A2D7-44DC-4F20-B85D-CFCE83621E54}" type="presParOf" srcId="{91A93994-FC34-43BC-AECB-BDC03D393696}" destId="{A2328F4B-5DF4-4B56-AF6A-F6B94D03B3E9}" srcOrd="0" destOrd="0" presId="urn:microsoft.com/office/officeart/2005/8/layout/hierarchy4"/>
    <dgm:cxn modelId="{1B5FC363-1BD9-4949-BF19-20F4F0F9BE23}" type="presParOf" srcId="{91A93994-FC34-43BC-AECB-BDC03D393696}" destId="{9BB742E8-A926-4809-9D8B-00A2F0AA7292}" srcOrd="1" destOrd="0" presId="urn:microsoft.com/office/officeart/2005/8/layout/hierarchy4"/>
    <dgm:cxn modelId="{4F9D4267-F457-4EA5-9C01-310343E78DAA}" type="presParOf" srcId="{91A93994-FC34-43BC-AECB-BDC03D393696}" destId="{0D85C957-6449-4251-BE36-B8AE1F488C33}" srcOrd="2" destOrd="0" presId="urn:microsoft.com/office/officeart/2005/8/layout/hierarchy4"/>
    <dgm:cxn modelId="{77D34596-6D23-44D8-ADCE-6D91ED55AA7C}" type="presParOf" srcId="{0D85C957-6449-4251-BE36-B8AE1F488C33}" destId="{A4456C0D-0CBC-496A-95C0-13E90EE94182}" srcOrd="0" destOrd="0" presId="urn:microsoft.com/office/officeart/2005/8/layout/hierarchy4"/>
    <dgm:cxn modelId="{27ED2CE9-6CA2-4A8C-B81F-462AB73AAD15}" type="presParOf" srcId="{A4456C0D-0CBC-496A-95C0-13E90EE94182}" destId="{D462C0CA-293F-4B28-842B-8D2AE323C6DB}" srcOrd="0" destOrd="0" presId="urn:microsoft.com/office/officeart/2005/8/layout/hierarchy4"/>
    <dgm:cxn modelId="{A63A9A0C-29F5-4843-9B87-A321C96D28FE}" type="presParOf" srcId="{A4456C0D-0CBC-496A-95C0-13E90EE94182}" destId="{ACE36A58-7327-4006-8242-167368980406}" srcOrd="1" destOrd="0" presId="urn:microsoft.com/office/officeart/2005/8/layout/hierarchy4"/>
    <dgm:cxn modelId="{94FFEB2D-EFA9-42AD-B56B-60408C808245}" type="presParOf" srcId="{0D85C957-6449-4251-BE36-B8AE1F488C33}" destId="{B44BC9C8-F2A9-4A02-82C4-0DA483FEB4E7}" srcOrd="1" destOrd="0" presId="urn:microsoft.com/office/officeart/2005/8/layout/hierarchy4"/>
    <dgm:cxn modelId="{F32B4D45-7A08-423C-BBAC-8713425345DE}" type="presParOf" srcId="{0D85C957-6449-4251-BE36-B8AE1F488C33}" destId="{62AFC409-9A45-475F-8C30-CB7AC353E9DC}" srcOrd="2" destOrd="0" presId="urn:microsoft.com/office/officeart/2005/8/layout/hierarchy4"/>
    <dgm:cxn modelId="{65BBFA64-5D12-4651-8B5F-37B696E2131D}" type="presParOf" srcId="{62AFC409-9A45-475F-8C30-CB7AC353E9DC}" destId="{BDCAF492-124D-423D-883C-FA7AA56B8F05}" srcOrd="0" destOrd="0" presId="urn:microsoft.com/office/officeart/2005/8/layout/hierarchy4"/>
    <dgm:cxn modelId="{19CA269C-7A07-449B-B246-2BAA722F7139}" type="presParOf" srcId="{62AFC409-9A45-475F-8C30-CB7AC353E9DC}" destId="{AF4BC338-416C-448E-8380-B0B9EEAF561C}" srcOrd="1" destOrd="0" presId="urn:microsoft.com/office/officeart/2005/8/layout/hierarchy4"/>
    <dgm:cxn modelId="{A899CF41-43B5-45E8-AC56-CD72BD3DD612}" type="presParOf" srcId="{0D85C957-6449-4251-BE36-B8AE1F488C33}" destId="{51790C0D-87E8-4617-BD07-AF43AB7EEE25}" srcOrd="3" destOrd="0" presId="urn:microsoft.com/office/officeart/2005/8/layout/hierarchy4"/>
    <dgm:cxn modelId="{74D3D169-2BFC-4E77-84BC-8F4A487AE583}" type="presParOf" srcId="{0D85C957-6449-4251-BE36-B8AE1F488C33}" destId="{9A638742-099C-420B-B28D-5425D1316004}" srcOrd="4" destOrd="0" presId="urn:microsoft.com/office/officeart/2005/8/layout/hierarchy4"/>
    <dgm:cxn modelId="{896B86C1-5528-425C-899E-906D239BDC18}" type="presParOf" srcId="{9A638742-099C-420B-B28D-5425D1316004}" destId="{6E07DF2F-C6C5-41FC-A3D6-7751ACAC8212}" srcOrd="0" destOrd="0" presId="urn:microsoft.com/office/officeart/2005/8/layout/hierarchy4"/>
    <dgm:cxn modelId="{D82B48AD-F49C-43F0-B393-6BF684CD2643}" type="presParOf" srcId="{9A638742-099C-420B-B28D-5425D1316004}" destId="{33A97721-F236-4899-94E7-EB37230810A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537E605-01AE-4D9E-B64E-02BB135FB053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uk-UA"/>
        </a:p>
      </dgm:t>
    </dgm:pt>
    <dgm:pt modelId="{BA43F677-6995-4299-B50D-EEB275B8905C}">
      <dgm:prSet custT="1"/>
      <dgm:spPr/>
      <dgm:t>
        <a:bodyPr/>
        <a:lstStyle/>
        <a:p>
          <a:pPr rtl="0"/>
          <a:r>
            <a: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Уявіть, що ваше місто/регіон отримало статус Культурної столиці Європи.</a:t>
          </a:r>
          <a:endParaRPr lang="uk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8EE8A1-DB4A-414C-8DD7-7079AC1D2DA8}" type="parTrans" cxnId="{184C4CB8-5216-45BB-8C1F-E37F1AE79A05}">
      <dgm:prSet/>
      <dgm:spPr/>
      <dgm:t>
        <a:bodyPr/>
        <a:lstStyle/>
        <a:p>
          <a:endParaRPr lang="uk-UA"/>
        </a:p>
      </dgm:t>
    </dgm:pt>
    <dgm:pt modelId="{574D45C0-91A7-4158-82A3-9E29D5A9036C}" type="sibTrans" cxnId="{184C4CB8-5216-45BB-8C1F-E37F1AE79A05}">
      <dgm:prSet/>
      <dgm:spPr/>
      <dgm:t>
        <a:bodyPr/>
        <a:lstStyle/>
        <a:p>
          <a:endParaRPr lang="uk-UA"/>
        </a:p>
      </dgm:t>
    </dgm:pt>
    <dgm:pt modelId="{AD7E6984-80E3-4FD8-95DF-A50076A7704B}">
      <dgm:prSet custT="1"/>
      <dgm:spPr/>
      <dgm:t>
        <a:bodyPr/>
        <a:lstStyle/>
        <a:p>
          <a:pPr rtl="0"/>
          <a:r>
            <a: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Створіть план культурних заходів, які б найкраще представляли локальну культуру та водночас інтегрували європейські традиції.</a:t>
          </a:r>
          <a:endParaRPr lang="uk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5850FA-AECE-4AFA-8CC4-06F5082B7A80}" type="parTrans" cxnId="{C03E5813-2F4A-4AFB-954A-703AD15B7F4A}">
      <dgm:prSet/>
      <dgm:spPr/>
      <dgm:t>
        <a:bodyPr/>
        <a:lstStyle/>
        <a:p>
          <a:endParaRPr lang="uk-UA"/>
        </a:p>
      </dgm:t>
    </dgm:pt>
    <dgm:pt modelId="{B30F3034-8384-48A7-B1EA-0F238FB83B03}" type="sibTrans" cxnId="{C03E5813-2F4A-4AFB-954A-703AD15B7F4A}">
      <dgm:prSet/>
      <dgm:spPr/>
      <dgm:t>
        <a:bodyPr/>
        <a:lstStyle/>
        <a:p>
          <a:endParaRPr lang="uk-UA"/>
        </a:p>
      </dgm:t>
    </dgm:pt>
    <dgm:pt modelId="{B014689D-CC2F-4D87-AFEF-602802DC12DF}">
      <dgm:prSet custT="1"/>
      <dgm:spPr/>
      <dgm:t>
        <a:bodyPr/>
        <a:lstStyle/>
        <a:p>
          <a:pPr rtl="0"/>
          <a:r>
            <a: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Продумайте, як ці заходи могли б залучити міжнародну аудиторію та сприяти діалогу між культурами.</a:t>
          </a:r>
          <a:endParaRPr lang="uk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7E853A-0190-4835-8BCF-DB38E5DCBA06}" type="parTrans" cxnId="{165077F3-D11C-4B44-8200-53917A163B83}">
      <dgm:prSet/>
      <dgm:spPr/>
      <dgm:t>
        <a:bodyPr/>
        <a:lstStyle/>
        <a:p>
          <a:endParaRPr lang="uk-UA"/>
        </a:p>
      </dgm:t>
    </dgm:pt>
    <dgm:pt modelId="{D4554139-3866-43EB-93DA-48AD4E7C2F56}" type="sibTrans" cxnId="{165077F3-D11C-4B44-8200-53917A163B83}">
      <dgm:prSet/>
      <dgm:spPr/>
      <dgm:t>
        <a:bodyPr/>
        <a:lstStyle/>
        <a:p>
          <a:endParaRPr lang="uk-UA"/>
        </a:p>
      </dgm:t>
    </dgm:pt>
    <dgm:pt modelId="{B8D0EE0E-2BD7-4F5B-96C0-954515966C52}" type="pres">
      <dgm:prSet presAssocID="{1537E605-01AE-4D9E-B64E-02BB135FB05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0C7A45A9-F978-4519-9074-FDFA90994980}" type="pres">
      <dgm:prSet presAssocID="{BA43F677-6995-4299-B50D-EEB275B8905C}" presName="composite" presStyleCnt="0"/>
      <dgm:spPr/>
    </dgm:pt>
    <dgm:pt modelId="{325A1D0D-2FF1-4A3B-BAD7-C048E21C72A5}" type="pres">
      <dgm:prSet presAssocID="{BA43F677-6995-4299-B50D-EEB275B8905C}" presName="LShape" presStyleLbl="alignNode1" presStyleIdx="0" presStyleCnt="5"/>
      <dgm:spPr>
        <a:solidFill>
          <a:srgbClr val="7030A0"/>
        </a:solidFill>
      </dgm:spPr>
    </dgm:pt>
    <dgm:pt modelId="{A7FFC005-F890-468B-BEA1-451883C5696C}" type="pres">
      <dgm:prSet presAssocID="{BA43F677-6995-4299-B50D-EEB275B8905C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B5F1FF4-E0A1-4BAE-8364-79B9FA4490F3}" type="pres">
      <dgm:prSet presAssocID="{BA43F677-6995-4299-B50D-EEB275B8905C}" presName="Triangle" presStyleLbl="alignNode1" presStyleIdx="1" presStyleCnt="5"/>
      <dgm:spPr>
        <a:solidFill>
          <a:srgbClr val="FFC000"/>
        </a:solidFill>
      </dgm:spPr>
    </dgm:pt>
    <dgm:pt modelId="{035A6F43-7ACA-40EF-8A89-ACD2F9B0E233}" type="pres">
      <dgm:prSet presAssocID="{574D45C0-91A7-4158-82A3-9E29D5A9036C}" presName="sibTrans" presStyleCnt="0"/>
      <dgm:spPr/>
    </dgm:pt>
    <dgm:pt modelId="{2107E26D-3AEC-4B9F-B076-5541DA8A85F1}" type="pres">
      <dgm:prSet presAssocID="{574D45C0-91A7-4158-82A3-9E29D5A9036C}" presName="space" presStyleCnt="0"/>
      <dgm:spPr/>
    </dgm:pt>
    <dgm:pt modelId="{0C749F9F-2010-4D2D-96AE-23681E238B06}" type="pres">
      <dgm:prSet presAssocID="{AD7E6984-80E3-4FD8-95DF-A50076A7704B}" presName="composite" presStyleCnt="0"/>
      <dgm:spPr/>
    </dgm:pt>
    <dgm:pt modelId="{C4435933-13ED-4C38-96CE-CABFAB47E07D}" type="pres">
      <dgm:prSet presAssocID="{AD7E6984-80E3-4FD8-95DF-A50076A7704B}" presName="LShape" presStyleLbl="alignNode1" presStyleIdx="2" presStyleCnt="5"/>
      <dgm:spPr>
        <a:solidFill>
          <a:srgbClr val="00B050"/>
        </a:solidFill>
        <a:ln>
          <a:solidFill>
            <a:srgbClr val="00B050"/>
          </a:solidFill>
        </a:ln>
      </dgm:spPr>
    </dgm:pt>
    <dgm:pt modelId="{9EAE6E1F-B276-4DE0-BA0C-3F923AB0EAB0}" type="pres">
      <dgm:prSet presAssocID="{AD7E6984-80E3-4FD8-95DF-A50076A7704B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F018C37-2146-4A51-861F-CF5ABCFFBAA7}" type="pres">
      <dgm:prSet presAssocID="{AD7E6984-80E3-4FD8-95DF-A50076A7704B}" presName="Triangle" presStyleLbl="alignNode1" presStyleIdx="3" presStyleCnt="5"/>
      <dgm:spPr>
        <a:solidFill>
          <a:srgbClr val="FFFF00"/>
        </a:solidFill>
      </dgm:spPr>
    </dgm:pt>
    <dgm:pt modelId="{2C4DAD72-6FD9-4DB9-9919-3ADE3C58D6F5}" type="pres">
      <dgm:prSet presAssocID="{B30F3034-8384-48A7-B1EA-0F238FB83B03}" presName="sibTrans" presStyleCnt="0"/>
      <dgm:spPr/>
    </dgm:pt>
    <dgm:pt modelId="{B608E416-6609-456A-B63E-A0A8F08D52CE}" type="pres">
      <dgm:prSet presAssocID="{B30F3034-8384-48A7-B1EA-0F238FB83B03}" presName="space" presStyleCnt="0"/>
      <dgm:spPr/>
    </dgm:pt>
    <dgm:pt modelId="{C838B67E-B783-45C1-9CC9-1D742374B990}" type="pres">
      <dgm:prSet presAssocID="{B014689D-CC2F-4D87-AFEF-602802DC12DF}" presName="composite" presStyleCnt="0"/>
      <dgm:spPr/>
    </dgm:pt>
    <dgm:pt modelId="{D7918504-3709-4BF5-A1D9-0EF7F2581C4C}" type="pres">
      <dgm:prSet presAssocID="{B014689D-CC2F-4D87-AFEF-602802DC12DF}" presName="LShape" presStyleLbl="alignNode1" presStyleIdx="4" presStyleCnt="5"/>
      <dgm:spPr>
        <a:solidFill>
          <a:srgbClr val="FF0000"/>
        </a:solidFill>
      </dgm:spPr>
    </dgm:pt>
    <dgm:pt modelId="{20E31A2B-34D6-4F93-B9EF-5152F47D14CD}" type="pres">
      <dgm:prSet presAssocID="{B014689D-CC2F-4D87-AFEF-602802DC12DF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1F10C0A-A738-4E23-9BF4-9424770B980F}" type="presOf" srcId="{BA43F677-6995-4299-B50D-EEB275B8905C}" destId="{A7FFC005-F890-468B-BEA1-451883C5696C}" srcOrd="0" destOrd="0" presId="urn:microsoft.com/office/officeart/2009/3/layout/StepUpProcess"/>
    <dgm:cxn modelId="{184C4CB8-5216-45BB-8C1F-E37F1AE79A05}" srcId="{1537E605-01AE-4D9E-B64E-02BB135FB053}" destId="{BA43F677-6995-4299-B50D-EEB275B8905C}" srcOrd="0" destOrd="0" parTransId="{AF8EE8A1-DB4A-414C-8DD7-7079AC1D2DA8}" sibTransId="{574D45C0-91A7-4158-82A3-9E29D5A9036C}"/>
    <dgm:cxn modelId="{C03E5813-2F4A-4AFB-954A-703AD15B7F4A}" srcId="{1537E605-01AE-4D9E-B64E-02BB135FB053}" destId="{AD7E6984-80E3-4FD8-95DF-A50076A7704B}" srcOrd="1" destOrd="0" parTransId="{655850FA-AECE-4AFA-8CC4-06F5082B7A80}" sibTransId="{B30F3034-8384-48A7-B1EA-0F238FB83B03}"/>
    <dgm:cxn modelId="{165077F3-D11C-4B44-8200-53917A163B83}" srcId="{1537E605-01AE-4D9E-B64E-02BB135FB053}" destId="{B014689D-CC2F-4D87-AFEF-602802DC12DF}" srcOrd="2" destOrd="0" parTransId="{497E853A-0190-4835-8BCF-DB38E5DCBA06}" sibTransId="{D4554139-3866-43EB-93DA-48AD4E7C2F56}"/>
    <dgm:cxn modelId="{01E005B4-5BF5-40B4-9D5A-E6B5F2F4E10B}" type="presOf" srcId="{AD7E6984-80E3-4FD8-95DF-A50076A7704B}" destId="{9EAE6E1F-B276-4DE0-BA0C-3F923AB0EAB0}" srcOrd="0" destOrd="0" presId="urn:microsoft.com/office/officeart/2009/3/layout/StepUpProcess"/>
    <dgm:cxn modelId="{406D59C3-D6F5-4E6B-9B86-F4AB3AB2F6B4}" type="presOf" srcId="{B014689D-CC2F-4D87-AFEF-602802DC12DF}" destId="{20E31A2B-34D6-4F93-B9EF-5152F47D14CD}" srcOrd="0" destOrd="0" presId="urn:microsoft.com/office/officeart/2009/3/layout/StepUpProcess"/>
    <dgm:cxn modelId="{9E2BF4F3-4719-461B-8732-BA7C710924A5}" type="presOf" srcId="{1537E605-01AE-4D9E-B64E-02BB135FB053}" destId="{B8D0EE0E-2BD7-4F5B-96C0-954515966C52}" srcOrd="0" destOrd="0" presId="urn:microsoft.com/office/officeart/2009/3/layout/StepUpProcess"/>
    <dgm:cxn modelId="{04976D43-DEFC-4B62-925D-7FD8D7D4E802}" type="presParOf" srcId="{B8D0EE0E-2BD7-4F5B-96C0-954515966C52}" destId="{0C7A45A9-F978-4519-9074-FDFA90994980}" srcOrd="0" destOrd="0" presId="urn:microsoft.com/office/officeart/2009/3/layout/StepUpProcess"/>
    <dgm:cxn modelId="{4145FD5C-BC79-4F32-9748-111322611B90}" type="presParOf" srcId="{0C7A45A9-F978-4519-9074-FDFA90994980}" destId="{325A1D0D-2FF1-4A3B-BAD7-C048E21C72A5}" srcOrd="0" destOrd="0" presId="urn:microsoft.com/office/officeart/2009/3/layout/StepUpProcess"/>
    <dgm:cxn modelId="{1B405BA4-20A7-4FAC-A20B-92E16729D3DA}" type="presParOf" srcId="{0C7A45A9-F978-4519-9074-FDFA90994980}" destId="{A7FFC005-F890-468B-BEA1-451883C5696C}" srcOrd="1" destOrd="0" presId="urn:microsoft.com/office/officeart/2009/3/layout/StepUpProcess"/>
    <dgm:cxn modelId="{B85BF90B-F9CC-4B4E-845C-52E9EBF07E91}" type="presParOf" srcId="{0C7A45A9-F978-4519-9074-FDFA90994980}" destId="{FB5F1FF4-E0A1-4BAE-8364-79B9FA4490F3}" srcOrd="2" destOrd="0" presId="urn:microsoft.com/office/officeart/2009/3/layout/StepUpProcess"/>
    <dgm:cxn modelId="{D538E840-1130-4205-B92B-12F6DF8691DD}" type="presParOf" srcId="{B8D0EE0E-2BD7-4F5B-96C0-954515966C52}" destId="{035A6F43-7ACA-40EF-8A89-ACD2F9B0E233}" srcOrd="1" destOrd="0" presId="urn:microsoft.com/office/officeart/2009/3/layout/StepUpProcess"/>
    <dgm:cxn modelId="{C30B3FEC-EC6C-49DA-B640-0722BABBF28D}" type="presParOf" srcId="{035A6F43-7ACA-40EF-8A89-ACD2F9B0E233}" destId="{2107E26D-3AEC-4B9F-B076-5541DA8A85F1}" srcOrd="0" destOrd="0" presId="urn:microsoft.com/office/officeart/2009/3/layout/StepUpProcess"/>
    <dgm:cxn modelId="{95FBED7C-DC7B-4B30-8327-100A07742825}" type="presParOf" srcId="{B8D0EE0E-2BD7-4F5B-96C0-954515966C52}" destId="{0C749F9F-2010-4D2D-96AE-23681E238B06}" srcOrd="2" destOrd="0" presId="urn:microsoft.com/office/officeart/2009/3/layout/StepUpProcess"/>
    <dgm:cxn modelId="{7C3852AB-748B-46E2-9861-52A3437123CC}" type="presParOf" srcId="{0C749F9F-2010-4D2D-96AE-23681E238B06}" destId="{C4435933-13ED-4C38-96CE-CABFAB47E07D}" srcOrd="0" destOrd="0" presId="urn:microsoft.com/office/officeart/2009/3/layout/StepUpProcess"/>
    <dgm:cxn modelId="{6085F426-1E69-4533-A8B3-0975C71AC482}" type="presParOf" srcId="{0C749F9F-2010-4D2D-96AE-23681E238B06}" destId="{9EAE6E1F-B276-4DE0-BA0C-3F923AB0EAB0}" srcOrd="1" destOrd="0" presId="urn:microsoft.com/office/officeart/2009/3/layout/StepUpProcess"/>
    <dgm:cxn modelId="{7D536031-60C8-4855-A0ED-5E42732DB99F}" type="presParOf" srcId="{0C749F9F-2010-4D2D-96AE-23681E238B06}" destId="{9F018C37-2146-4A51-861F-CF5ABCFFBAA7}" srcOrd="2" destOrd="0" presId="urn:microsoft.com/office/officeart/2009/3/layout/StepUpProcess"/>
    <dgm:cxn modelId="{CEF0D3B3-E6A9-44B5-B200-A1B4332B0A76}" type="presParOf" srcId="{B8D0EE0E-2BD7-4F5B-96C0-954515966C52}" destId="{2C4DAD72-6FD9-4DB9-9919-3ADE3C58D6F5}" srcOrd="3" destOrd="0" presId="urn:microsoft.com/office/officeart/2009/3/layout/StepUpProcess"/>
    <dgm:cxn modelId="{54B944B9-C16D-4AE5-8CA9-6F7A519D2E48}" type="presParOf" srcId="{2C4DAD72-6FD9-4DB9-9919-3ADE3C58D6F5}" destId="{B608E416-6609-456A-B63E-A0A8F08D52CE}" srcOrd="0" destOrd="0" presId="urn:microsoft.com/office/officeart/2009/3/layout/StepUpProcess"/>
    <dgm:cxn modelId="{5DF4D149-015A-487A-9914-1914A04365E8}" type="presParOf" srcId="{B8D0EE0E-2BD7-4F5B-96C0-954515966C52}" destId="{C838B67E-B783-45C1-9CC9-1D742374B990}" srcOrd="4" destOrd="0" presId="urn:microsoft.com/office/officeart/2009/3/layout/StepUpProcess"/>
    <dgm:cxn modelId="{F9007128-7817-4508-8122-B25237F28E1C}" type="presParOf" srcId="{C838B67E-B783-45C1-9CC9-1D742374B990}" destId="{D7918504-3709-4BF5-A1D9-0EF7F2581C4C}" srcOrd="0" destOrd="0" presId="urn:microsoft.com/office/officeart/2009/3/layout/StepUpProcess"/>
    <dgm:cxn modelId="{7F4A1F41-1E6C-4B73-A2FF-4DFBA91F0056}" type="presParOf" srcId="{C838B67E-B783-45C1-9CC9-1D742374B990}" destId="{20E31A2B-34D6-4F93-B9EF-5152F47D14CD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1DCB69-6201-40AA-B8B4-2653370E4FF5}">
      <dsp:nvSpPr>
        <dsp:cNvPr id="0" name=""/>
        <dsp:cNvSpPr/>
      </dsp:nvSpPr>
      <dsp:spPr>
        <a:xfrm>
          <a:off x="597807" y="11046"/>
          <a:ext cx="4207097" cy="4038955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Хартія Європейської ідентичності – це документ, який був ухвалений 28 жовтня 1995 року в місті </a:t>
          </a:r>
          <a:r>
            <a:rPr lang="uk-UA" sz="1400" kern="1200" dirty="0" err="1" smtClean="0"/>
            <a:t>Гіссен</a:t>
          </a:r>
          <a:r>
            <a:rPr lang="uk-UA" sz="1400" kern="1200" dirty="0" smtClean="0"/>
            <a:t> (Німеччина) на зустрічі європейських інтелектуалів, науковців і політиків.</a:t>
          </a:r>
          <a:endParaRPr lang="uk-UA" sz="1400" kern="1200" dirty="0"/>
        </a:p>
      </dsp:txBody>
      <dsp:txXfrm>
        <a:off x="1185284" y="487325"/>
        <a:ext cx="2425713" cy="3086396"/>
      </dsp:txXfrm>
    </dsp:sp>
    <dsp:sp modelId="{A45129B0-1DFF-4E2F-8943-5E184E3CA727}">
      <dsp:nvSpPr>
        <dsp:cNvPr id="0" name=""/>
        <dsp:cNvSpPr/>
      </dsp:nvSpPr>
      <dsp:spPr>
        <a:xfrm>
          <a:off x="3592837" y="11046"/>
          <a:ext cx="4038955" cy="4038955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smtClean="0"/>
            <a:t>Основні положення Хартії:</a:t>
          </a:r>
          <a:endParaRPr lang="uk-UA" sz="1400" kern="120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100" kern="1200" smtClean="0"/>
            <a:t>1. Європейська ідентичність базується на спільних культурних, історичних і демократичних цінностях.</a:t>
          </a:r>
          <a:endParaRPr lang="uk-UA" sz="1100" kern="120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100" kern="1200" dirty="0" smtClean="0"/>
            <a:t>2. Європа повинна зберігати та розвивати плюралізм, правову державу, демократію, права людини.</a:t>
          </a:r>
          <a:endParaRPr lang="uk-UA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100" kern="1200" dirty="0" smtClean="0"/>
            <a:t>3. Документ підкреслює важливість солідарності між європейськими народами.</a:t>
          </a:r>
          <a:endParaRPr lang="uk-UA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100" kern="1200" dirty="0" smtClean="0"/>
            <a:t>4. Хартія визнає відповідальність Європи перед світом за мир, розвиток і захист довкілля.</a:t>
          </a:r>
          <a:endParaRPr lang="uk-UA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100" kern="1200" smtClean="0"/>
            <a:t>5. Закликає до об’єднання Європи на засадах взаємоповаги, рівності та толерантності.</a:t>
          </a:r>
          <a:endParaRPr lang="uk-UA" sz="1100" kern="1200"/>
        </a:p>
      </dsp:txBody>
      <dsp:txXfrm>
        <a:off x="4739027" y="487325"/>
        <a:ext cx="2328767" cy="3086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3E18A0-C4B9-4D37-B46C-D720BA6CEC2B}">
      <dsp:nvSpPr>
        <dsp:cNvPr id="0" name=""/>
        <dsp:cNvSpPr/>
      </dsp:nvSpPr>
      <dsp:spPr>
        <a:xfrm>
          <a:off x="4541776" y="3786490"/>
          <a:ext cx="3100614" cy="1346642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Підтримка</a:t>
          </a: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регіональних</a:t>
          </a: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мов</a:t>
          </a: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культур </a:t>
          </a:r>
          <a:endParaRPr lang="uk-UA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Програми міст-партнерів </a:t>
          </a:r>
          <a:endParaRPr lang="uk-UA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Обмін досвідом між регіонами</a:t>
          </a:r>
          <a:endParaRPr lang="uk-UA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01541" y="4152731"/>
        <a:ext cx="2111267" cy="950819"/>
      </dsp:txXfrm>
    </dsp:sp>
    <dsp:sp modelId="{9A349D79-7C11-4007-AB77-1A7AB4DAB78E}">
      <dsp:nvSpPr>
        <dsp:cNvPr id="0" name=""/>
        <dsp:cNvSpPr/>
      </dsp:nvSpPr>
      <dsp:spPr>
        <a:xfrm>
          <a:off x="544300" y="3610323"/>
          <a:ext cx="2622793" cy="1698975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Соціальні</a:t>
          </a: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мережі</a:t>
          </a: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спільний</a:t>
          </a: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інформаційний</a:t>
          </a: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простір</a:t>
          </a: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uk-UA" sz="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Онлайн-освіта</a:t>
          </a:r>
          <a:r>
            <a:rPr lang="uk-UA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міжкультурні проєкти </a:t>
          </a:r>
          <a:endParaRPr lang="uk-UA" sz="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Обговорення загальноєвропейських проблем</a:t>
          </a:r>
          <a:endParaRPr lang="uk-UA" sz="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1621" y="4072388"/>
        <a:ext cx="1761313" cy="1199589"/>
      </dsp:txXfrm>
    </dsp:sp>
    <dsp:sp modelId="{A4297C54-82FE-440D-A71F-7E62F4F75A57}">
      <dsp:nvSpPr>
        <dsp:cNvPr id="0" name=""/>
        <dsp:cNvSpPr/>
      </dsp:nvSpPr>
      <dsp:spPr>
        <a:xfrm>
          <a:off x="4823595" y="0"/>
          <a:ext cx="2622793" cy="1698975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Спільна</a:t>
          </a: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правова</a:t>
          </a: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економічна</a:t>
          </a: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база </a:t>
          </a:r>
          <a:endParaRPr lang="uk-UA" sz="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Європейський</a:t>
          </a: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парламент і </a:t>
          </a:r>
          <a:r>
            <a:rPr lang="ru-RU" sz="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громадянські</a:t>
          </a: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ініціативи</a:t>
          </a:r>
          <a:r>
            <a:rPr lang="ru-RU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uk-UA" sz="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Розвиток демократичних механізмів участі</a:t>
          </a:r>
          <a:endParaRPr lang="uk-UA" sz="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47754" y="37321"/>
        <a:ext cx="1761313" cy="1199589"/>
      </dsp:txXfrm>
    </dsp:sp>
    <dsp:sp modelId="{03AEEB96-0C39-4C76-ACFD-75100798A784}">
      <dsp:nvSpPr>
        <dsp:cNvPr id="0" name=""/>
        <dsp:cNvSpPr/>
      </dsp:nvSpPr>
      <dsp:spPr>
        <a:xfrm>
          <a:off x="544300" y="0"/>
          <a:ext cx="2622793" cy="1698975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Європейські освітні програми (</a:t>
          </a:r>
          <a:r>
            <a:rPr lang="pl-PL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Erasmus+, Horizon Europe) </a:t>
          </a:r>
          <a:endParaRPr lang="uk-UA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Вивчення</a:t>
          </a: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історії</a:t>
          </a: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літератури</a:t>
          </a: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культури</a:t>
          </a: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Формування</a:t>
          </a: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спільного</a:t>
          </a: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наративу</a:t>
          </a: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європейської</a:t>
          </a: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спадщини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1621" y="37321"/>
        <a:ext cx="1761313" cy="1199589"/>
      </dsp:txXfrm>
    </dsp:sp>
    <dsp:sp modelId="{F902541A-63CC-47D8-B71C-E25A6D9A86CF}">
      <dsp:nvSpPr>
        <dsp:cNvPr id="0" name=""/>
        <dsp:cNvSpPr/>
      </dsp:nvSpPr>
      <dsp:spPr>
        <a:xfrm>
          <a:off x="1762780" y="302630"/>
          <a:ext cx="2298926" cy="2298926"/>
        </a:xfrm>
        <a:prstGeom prst="pieWedg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Освіта та культура</a:t>
          </a:r>
          <a:endParaRPr lang="uk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36120" y="975970"/>
        <a:ext cx="1625586" cy="1625586"/>
      </dsp:txXfrm>
    </dsp:sp>
    <dsp:sp modelId="{7D77B4AD-C505-409D-A67B-840F5EE01DB6}">
      <dsp:nvSpPr>
        <dsp:cNvPr id="0" name=""/>
        <dsp:cNvSpPr/>
      </dsp:nvSpPr>
      <dsp:spPr>
        <a:xfrm rot="5400000">
          <a:off x="4167892" y="302630"/>
          <a:ext cx="2298926" cy="2298926"/>
        </a:xfrm>
        <a:prstGeom prst="pieWedg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Соціально-політична інтеграція</a:t>
          </a:r>
          <a:endParaRPr lang="uk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167892" y="975970"/>
        <a:ext cx="1625586" cy="1625586"/>
      </dsp:txXfrm>
    </dsp:sp>
    <dsp:sp modelId="{60F3ED08-DB65-4B9F-B54C-DC382BB2156F}">
      <dsp:nvSpPr>
        <dsp:cNvPr id="0" name=""/>
        <dsp:cNvSpPr/>
      </dsp:nvSpPr>
      <dsp:spPr>
        <a:xfrm rot="10800000">
          <a:off x="4167892" y="2707742"/>
          <a:ext cx="2298926" cy="2298926"/>
        </a:xfrm>
        <a:prstGeom prst="pieWedg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Локальні та регіональні ініціативи</a:t>
          </a:r>
          <a:endParaRPr lang="uk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4167892" y="2707742"/>
        <a:ext cx="1625586" cy="1625586"/>
      </dsp:txXfrm>
    </dsp:sp>
    <dsp:sp modelId="{45C7B870-7D69-46BF-95DE-582F0B35CA19}">
      <dsp:nvSpPr>
        <dsp:cNvPr id="0" name=""/>
        <dsp:cNvSpPr/>
      </dsp:nvSpPr>
      <dsp:spPr>
        <a:xfrm rot="16200000">
          <a:off x="1762780" y="2707742"/>
          <a:ext cx="2298926" cy="2298926"/>
        </a:xfrm>
        <a:prstGeom prst="pieWedg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Цифровізація та комунікації</a:t>
          </a:r>
          <a:endParaRPr lang="uk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2436120" y="2707742"/>
        <a:ext cx="1625586" cy="1625586"/>
      </dsp:txXfrm>
    </dsp:sp>
    <dsp:sp modelId="{62736FD4-E53E-4531-A0B4-3A596A60D9CB}">
      <dsp:nvSpPr>
        <dsp:cNvPr id="0" name=""/>
        <dsp:cNvSpPr/>
      </dsp:nvSpPr>
      <dsp:spPr>
        <a:xfrm>
          <a:off x="3717929" y="2176812"/>
          <a:ext cx="793740" cy="69020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72A2E8-1D2E-42D9-8238-40482C0051B2}">
      <dsp:nvSpPr>
        <dsp:cNvPr id="0" name=""/>
        <dsp:cNvSpPr/>
      </dsp:nvSpPr>
      <dsp:spPr>
        <a:xfrm rot="10800000">
          <a:off x="3717929" y="2442277"/>
          <a:ext cx="793740" cy="69020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1323FF-B8DA-4E98-86E0-908AC91F2C23}">
      <dsp:nvSpPr>
        <dsp:cNvPr id="0" name=""/>
        <dsp:cNvSpPr/>
      </dsp:nvSpPr>
      <dsp:spPr>
        <a:xfrm rot="5400000">
          <a:off x="446461" y="738221"/>
          <a:ext cx="1335007" cy="2221421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B33D08-3400-4FC5-893D-2086F8D363FC}">
      <dsp:nvSpPr>
        <dsp:cNvPr id="0" name=""/>
        <dsp:cNvSpPr/>
      </dsp:nvSpPr>
      <dsp:spPr>
        <a:xfrm>
          <a:off x="223615" y="1401948"/>
          <a:ext cx="2005512" cy="1757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HORIZON 2020</a:t>
          </a:r>
          <a:endParaRPr lang="uk-UA" sz="3600" b="1" i="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(2014-2020)</a:t>
          </a:r>
          <a:endParaRPr lang="en-US" sz="3200" b="1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3615" y="1401948"/>
        <a:ext cx="2005512" cy="1757948"/>
      </dsp:txXfrm>
    </dsp:sp>
    <dsp:sp modelId="{96A681CF-F98C-4FBC-B257-E7187194E81C}">
      <dsp:nvSpPr>
        <dsp:cNvPr id="0" name=""/>
        <dsp:cNvSpPr/>
      </dsp:nvSpPr>
      <dsp:spPr>
        <a:xfrm>
          <a:off x="1850729" y="574678"/>
          <a:ext cx="378398" cy="378398"/>
        </a:xfrm>
        <a:prstGeom prst="triangle">
          <a:avLst>
            <a:gd name="adj" fmla="val 10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8F5481-9A8E-451D-B2E8-65E936F8E4B2}">
      <dsp:nvSpPr>
        <dsp:cNvPr id="0" name=""/>
        <dsp:cNvSpPr/>
      </dsp:nvSpPr>
      <dsp:spPr>
        <a:xfrm rot="5400000">
          <a:off x="2901600" y="130695"/>
          <a:ext cx="1335007" cy="2221421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26FCC3-18DF-4737-BA2D-1CCBA759B225}">
      <dsp:nvSpPr>
        <dsp:cNvPr id="0" name=""/>
        <dsp:cNvSpPr/>
      </dsp:nvSpPr>
      <dsp:spPr>
        <a:xfrm>
          <a:off x="2678754" y="794421"/>
          <a:ext cx="2005512" cy="1757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HORIZON EUROPE</a:t>
          </a:r>
          <a:endParaRPr lang="uk-UA" sz="3700" b="1" i="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(2021-2027)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78754" y="794421"/>
        <a:ext cx="2005512" cy="17579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5168B6-A1DB-408F-8353-475253A5048F}">
      <dsp:nvSpPr>
        <dsp:cNvPr id="0" name=""/>
        <dsp:cNvSpPr/>
      </dsp:nvSpPr>
      <dsp:spPr>
        <a:xfrm>
          <a:off x="17056" y="480343"/>
          <a:ext cx="2366698" cy="94667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БАЗОВИЙ ЕЛЕМЕНТ 1 </a:t>
          </a:r>
          <a:endParaRPr lang="uk-UA" sz="2000" b="1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056" y="480343"/>
        <a:ext cx="2366698" cy="946679"/>
      </dsp:txXfrm>
    </dsp:sp>
    <dsp:sp modelId="{831B07A8-4862-41C2-94E1-6EDCD2C0499D}">
      <dsp:nvSpPr>
        <dsp:cNvPr id="0" name=""/>
        <dsp:cNvSpPr/>
      </dsp:nvSpPr>
      <dsp:spPr>
        <a:xfrm>
          <a:off x="2098" y="1426540"/>
          <a:ext cx="2366698" cy="281088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i="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Передова н</a:t>
          </a:r>
          <a:r>
            <a:rPr lang="ru-RU" sz="20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аука</a:t>
          </a:r>
          <a:r>
            <a:rPr lang="ru-RU" sz="20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GB" sz="20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Excellent Science)</a:t>
          </a:r>
          <a:endParaRPr lang="en-U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98" y="1426540"/>
        <a:ext cx="2366698" cy="2810880"/>
      </dsp:txXfrm>
    </dsp:sp>
    <dsp:sp modelId="{5C3F5505-1D49-49F9-B217-BAE45E92A4D8}">
      <dsp:nvSpPr>
        <dsp:cNvPr id="0" name=""/>
        <dsp:cNvSpPr/>
      </dsp:nvSpPr>
      <dsp:spPr>
        <a:xfrm>
          <a:off x="2700134" y="479860"/>
          <a:ext cx="2678061" cy="946679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БАЗОВИЙ ЕЛЕМЕНТ 2 </a:t>
          </a:r>
          <a:endParaRPr lang="en-U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00134" y="479860"/>
        <a:ext cx="2678061" cy="946679"/>
      </dsp:txXfrm>
    </dsp:sp>
    <dsp:sp modelId="{3F3E1018-79C9-40FF-9331-8E1398A6ACB5}">
      <dsp:nvSpPr>
        <dsp:cNvPr id="0" name=""/>
        <dsp:cNvSpPr/>
      </dsp:nvSpPr>
      <dsp:spPr>
        <a:xfrm>
          <a:off x="2738759" y="1426540"/>
          <a:ext cx="2600812" cy="2810880"/>
        </a:xfrm>
        <a:prstGeom prst="rect">
          <a:avLst/>
        </a:prstGeom>
        <a:solidFill>
          <a:schemeClr val="accent3">
            <a:tint val="40000"/>
            <a:alpha val="90000"/>
            <a:hueOff val="5358425"/>
            <a:satOff val="-6896"/>
            <a:lumOff val="-53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5358425"/>
              <a:satOff val="-6896"/>
              <a:lumOff val="-5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Глобальні виклики та європейська промислова конкурентоспроможність 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GB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Global Challenges and  European Industrial  Competitiveness)</a:t>
          </a:r>
          <a:endParaRPr lang="en-U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38759" y="1426540"/>
        <a:ext cx="2600812" cy="2810880"/>
      </dsp:txXfrm>
    </dsp:sp>
    <dsp:sp modelId="{98E03611-4B17-45B6-9564-F8B0BD03420D}">
      <dsp:nvSpPr>
        <dsp:cNvPr id="0" name=""/>
        <dsp:cNvSpPr/>
      </dsp:nvSpPr>
      <dsp:spPr>
        <a:xfrm>
          <a:off x="5711632" y="480343"/>
          <a:ext cx="2366698" cy="946679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БАЗОВИЙ ЕЛЕМЕНТ 3</a:t>
          </a:r>
          <a:endParaRPr lang="en-U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11632" y="480343"/>
        <a:ext cx="2366698" cy="946679"/>
      </dsp:txXfrm>
    </dsp:sp>
    <dsp:sp modelId="{5CD81861-CFD2-436B-BED7-0A85061BE9CC}">
      <dsp:nvSpPr>
        <dsp:cNvPr id="0" name=""/>
        <dsp:cNvSpPr/>
      </dsp:nvSpPr>
      <dsp:spPr>
        <a:xfrm>
          <a:off x="5709533" y="1426540"/>
          <a:ext cx="2366698" cy="2810880"/>
        </a:xfrm>
        <a:prstGeom prst="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uk-UA" sz="2000" b="1" i="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Інноваційна Європа </a:t>
          </a:r>
          <a:r>
            <a:rPr lang="ru-RU" sz="20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GB" sz="20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Innovative Europe)</a:t>
          </a:r>
          <a:endParaRPr lang="en-U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09533" y="1426540"/>
        <a:ext cx="2366698" cy="28108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DB4695-EDFD-4D84-8847-1F17F349F20D}">
      <dsp:nvSpPr>
        <dsp:cNvPr id="0" name=""/>
        <dsp:cNvSpPr/>
      </dsp:nvSpPr>
      <dsp:spPr>
        <a:xfrm>
          <a:off x="2683" y="1989"/>
          <a:ext cx="8072744" cy="13608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3600" b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ДОСЛІДЖЕННЯ ВІЗІЙ МИРУ</a:t>
          </a:r>
          <a:endParaRPr lang="uk-UA" sz="3600" b="1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542" y="41848"/>
        <a:ext cx="7993026" cy="1281166"/>
      </dsp:txXfrm>
    </dsp:sp>
    <dsp:sp modelId="{A2328F4B-5DF4-4B56-AF6A-F6B94D03B3E9}">
      <dsp:nvSpPr>
        <dsp:cNvPr id="0" name=""/>
        <dsp:cNvSpPr/>
      </dsp:nvSpPr>
      <dsp:spPr>
        <a:xfrm>
          <a:off x="21126" y="1597027"/>
          <a:ext cx="8056985" cy="136088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3600" b="1" kern="1200" noProof="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МІГРАЦІЙНІ ПРОЦЕСИ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985" y="1636886"/>
        <a:ext cx="7977267" cy="1281166"/>
      </dsp:txXfrm>
    </dsp:sp>
    <dsp:sp modelId="{D462C0CA-293F-4B28-842B-8D2AE323C6DB}">
      <dsp:nvSpPr>
        <dsp:cNvPr id="0" name=""/>
        <dsp:cNvSpPr/>
      </dsp:nvSpPr>
      <dsp:spPr>
        <a:xfrm>
          <a:off x="1291755" y="3006098"/>
          <a:ext cx="1822502" cy="13608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noProof="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Суспільні візії концепту миру</a:t>
          </a:r>
          <a:endParaRPr lang="uk-UA" sz="2000" b="1" kern="1200" noProof="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31614" y="3045957"/>
        <a:ext cx="1742784" cy="1281166"/>
      </dsp:txXfrm>
    </dsp:sp>
    <dsp:sp modelId="{BDCAF492-124D-423D-883C-FA7AA56B8F05}">
      <dsp:nvSpPr>
        <dsp:cNvPr id="0" name=""/>
        <dsp:cNvSpPr/>
      </dsp:nvSpPr>
      <dsp:spPr>
        <a:xfrm>
          <a:off x="3204409" y="3005608"/>
          <a:ext cx="1744326" cy="13608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Мир у міжнародних відносинах і дипломатії</a:t>
          </a:r>
          <a:endParaRPr lang="en-US" sz="20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44268" y="3045467"/>
        <a:ext cx="1664608" cy="1281166"/>
      </dsp:txXfrm>
    </dsp:sp>
    <dsp:sp modelId="{6E07DF2F-C6C5-41FC-A3D6-7751ACAC8212}">
      <dsp:nvSpPr>
        <dsp:cNvPr id="0" name=""/>
        <dsp:cNvSpPr/>
      </dsp:nvSpPr>
      <dsp:spPr>
        <a:xfrm>
          <a:off x="4992138" y="3005608"/>
          <a:ext cx="1747468" cy="13608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Культурна антропологія </a:t>
          </a:r>
          <a:endParaRPr lang="en-US" sz="20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31997" y="3045467"/>
        <a:ext cx="1667750" cy="12811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5A1D0D-2FF1-4A3B-BAD7-C048E21C72A5}">
      <dsp:nvSpPr>
        <dsp:cNvPr id="0" name=""/>
        <dsp:cNvSpPr/>
      </dsp:nvSpPr>
      <dsp:spPr>
        <a:xfrm rot="5400000">
          <a:off x="1587964" y="686494"/>
          <a:ext cx="1184574" cy="1971105"/>
        </a:xfrm>
        <a:prstGeom prst="corner">
          <a:avLst>
            <a:gd name="adj1" fmla="val 16120"/>
            <a:gd name="adj2" fmla="val 16110"/>
          </a:avLst>
        </a:prstGeom>
        <a:solidFill>
          <a:srgbClr val="7030A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FFC005-F890-468B-BEA1-451883C5696C}">
      <dsp:nvSpPr>
        <dsp:cNvPr id="0" name=""/>
        <dsp:cNvSpPr/>
      </dsp:nvSpPr>
      <dsp:spPr>
        <a:xfrm>
          <a:off x="1390229" y="1275430"/>
          <a:ext cx="1779525" cy="1559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Уявіть, що ваше місто/регіон отримало статус Культурної столиці Європи.</a:t>
          </a:r>
          <a:endParaRPr lang="uk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90229" y="1275430"/>
        <a:ext cx="1779525" cy="1559858"/>
      </dsp:txXfrm>
    </dsp:sp>
    <dsp:sp modelId="{FB5F1FF4-E0A1-4BAE-8364-79B9FA4490F3}">
      <dsp:nvSpPr>
        <dsp:cNvPr id="0" name=""/>
        <dsp:cNvSpPr/>
      </dsp:nvSpPr>
      <dsp:spPr>
        <a:xfrm>
          <a:off x="2833995" y="541379"/>
          <a:ext cx="335759" cy="335759"/>
        </a:xfrm>
        <a:prstGeom prst="triangle">
          <a:avLst>
            <a:gd name="adj" fmla="val 100000"/>
          </a:avLst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435933-13ED-4C38-96CE-CABFAB47E07D}">
      <dsp:nvSpPr>
        <dsp:cNvPr id="0" name=""/>
        <dsp:cNvSpPr/>
      </dsp:nvSpPr>
      <dsp:spPr>
        <a:xfrm rot="5400000">
          <a:off x="3766451" y="147426"/>
          <a:ext cx="1184574" cy="1971105"/>
        </a:xfrm>
        <a:prstGeom prst="corner">
          <a:avLst>
            <a:gd name="adj1" fmla="val 16120"/>
            <a:gd name="adj2" fmla="val 16110"/>
          </a:avLst>
        </a:prstGeom>
        <a:solidFill>
          <a:srgbClr val="00B050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AE6E1F-B276-4DE0-BA0C-3F923AB0EAB0}">
      <dsp:nvSpPr>
        <dsp:cNvPr id="0" name=""/>
        <dsp:cNvSpPr/>
      </dsp:nvSpPr>
      <dsp:spPr>
        <a:xfrm>
          <a:off x="3568716" y="736362"/>
          <a:ext cx="1779525" cy="1559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Створіть план культурних заходів, які б найкраще представляли локальну культуру та водночас інтегрували європейські традиції.</a:t>
          </a:r>
          <a:endParaRPr lang="uk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68716" y="736362"/>
        <a:ext cx="1779525" cy="1559858"/>
      </dsp:txXfrm>
    </dsp:sp>
    <dsp:sp modelId="{9F018C37-2146-4A51-861F-CF5ABCFFBAA7}">
      <dsp:nvSpPr>
        <dsp:cNvPr id="0" name=""/>
        <dsp:cNvSpPr/>
      </dsp:nvSpPr>
      <dsp:spPr>
        <a:xfrm>
          <a:off x="5012481" y="2311"/>
          <a:ext cx="335759" cy="335759"/>
        </a:xfrm>
        <a:prstGeom prst="triangle">
          <a:avLst>
            <a:gd name="adj" fmla="val 100000"/>
          </a:avLst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918504-3709-4BF5-A1D9-0EF7F2581C4C}">
      <dsp:nvSpPr>
        <dsp:cNvPr id="0" name=""/>
        <dsp:cNvSpPr/>
      </dsp:nvSpPr>
      <dsp:spPr>
        <a:xfrm rot="5400000">
          <a:off x="5944937" y="-391642"/>
          <a:ext cx="1184574" cy="1971105"/>
        </a:xfrm>
        <a:prstGeom prst="corner">
          <a:avLst>
            <a:gd name="adj1" fmla="val 16120"/>
            <a:gd name="adj2" fmla="val 16110"/>
          </a:avLst>
        </a:prstGeom>
        <a:solidFill>
          <a:srgbClr val="FF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E31A2B-34D6-4F93-B9EF-5152F47D14CD}">
      <dsp:nvSpPr>
        <dsp:cNvPr id="0" name=""/>
        <dsp:cNvSpPr/>
      </dsp:nvSpPr>
      <dsp:spPr>
        <a:xfrm>
          <a:off x="5747202" y="197293"/>
          <a:ext cx="1779525" cy="1559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Продумайте, як ці заходи могли б залучити міжнародну аудиторію та сприяти діалогу між культурами.</a:t>
          </a:r>
          <a:endParaRPr lang="uk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47202" y="197293"/>
        <a:ext cx="1779525" cy="15598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8A7BD-BECA-4FFC-AEDA-25AF93ABFBF9}" type="datetimeFigureOut">
              <a:rPr lang="uk-UA" smtClean="0"/>
              <a:t>20.02.2025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15DB8D-CF5E-4F7C-AC0C-D3E1CF86C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8306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6949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5561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89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2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7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11" Type="http://schemas.openxmlformats.org/officeDocument/2006/relationships/image" Target="../media/image36.png"/><Relationship Id="rId5" Type="http://schemas.openxmlformats.org/officeDocument/2006/relationships/diagramColors" Target="../diagrams/colors6.xml"/><Relationship Id="rId10" Type="http://schemas.openxmlformats.org/officeDocument/2006/relationships/image" Target="../media/image35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464910" y="-2680315"/>
            <a:ext cx="3083304" cy="4111072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387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8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663619" y="6000572"/>
            <a:ext cx="2685885" cy="358117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387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8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1578904">
            <a:off x="5085877" y="-131260"/>
            <a:ext cx="3308596" cy="753959"/>
          </a:xfrm>
          <a:custGeom>
            <a:avLst/>
            <a:gdLst/>
            <a:ahLst/>
            <a:cxnLst/>
            <a:rect l="l" t="t" r="r" b="b"/>
            <a:pathLst>
              <a:path w="6617191" h="1130938">
                <a:moveTo>
                  <a:pt x="0" y="0"/>
                </a:moveTo>
                <a:lnTo>
                  <a:pt x="6617191" y="0"/>
                </a:lnTo>
                <a:lnTo>
                  <a:pt x="6617191" y="1130938"/>
                </a:lnTo>
                <a:lnTo>
                  <a:pt x="0" y="11309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8567649">
            <a:off x="23565" y="5326989"/>
            <a:ext cx="3690866" cy="1347166"/>
          </a:xfrm>
          <a:custGeom>
            <a:avLst/>
            <a:gdLst/>
            <a:ahLst/>
            <a:cxnLst/>
            <a:rect l="l" t="t" r="r" b="b"/>
            <a:pathLst>
              <a:path w="7381732" h="2020749">
                <a:moveTo>
                  <a:pt x="0" y="0"/>
                </a:moveTo>
                <a:lnTo>
                  <a:pt x="7381732" y="0"/>
                </a:lnTo>
                <a:lnTo>
                  <a:pt x="7381732" y="2020749"/>
                </a:lnTo>
                <a:lnTo>
                  <a:pt x="0" y="20207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413752" y="269903"/>
            <a:ext cx="2316497" cy="2583091"/>
          </a:xfrm>
          <a:custGeom>
            <a:avLst/>
            <a:gdLst/>
            <a:ahLst/>
            <a:cxnLst/>
            <a:rect l="l" t="t" r="r" b="b"/>
            <a:pathLst>
              <a:path w="4632993" h="3874636">
                <a:moveTo>
                  <a:pt x="0" y="0"/>
                </a:moveTo>
                <a:lnTo>
                  <a:pt x="4632992" y="0"/>
                </a:lnTo>
                <a:lnTo>
                  <a:pt x="4632992" y="3874636"/>
                </a:lnTo>
                <a:lnTo>
                  <a:pt x="0" y="387463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19572"/>
            </a:stretch>
          </a:blipFill>
        </p:spPr>
      </p:sp>
      <p:sp>
        <p:nvSpPr>
          <p:cNvPr id="12" name="Freeform 12" descr="Изображение выглядит как текст  Автоматически созданное описание"/>
          <p:cNvSpPr/>
          <p:nvPr/>
        </p:nvSpPr>
        <p:spPr>
          <a:xfrm>
            <a:off x="3580275" y="4832957"/>
            <a:ext cx="1983450" cy="783900"/>
          </a:xfrm>
          <a:custGeom>
            <a:avLst/>
            <a:gdLst/>
            <a:ahLst/>
            <a:cxnLst/>
            <a:rect l="l" t="t" r="r" b="b"/>
            <a:pathLst>
              <a:path w="3966899" h="1175850">
                <a:moveTo>
                  <a:pt x="0" y="0"/>
                </a:moveTo>
                <a:lnTo>
                  <a:pt x="3966900" y="0"/>
                </a:lnTo>
                <a:lnTo>
                  <a:pt x="3966900" y="1175850"/>
                </a:lnTo>
                <a:lnTo>
                  <a:pt x="0" y="117585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4653" t="-10" r="-39730" b="-10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547665" y="2470151"/>
            <a:ext cx="6842492" cy="21339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 ПІДХОДИ ДО ВИЗНАЧЕННЯ ІСТОРІЇ ФОРМУВАННЯ ЄВРОПЕЙСЬКОЇ ІДЕНТИЧНОСТІ </a:t>
            </a:r>
          </a:p>
          <a:p>
            <a:endParaRPr lang="uk-UA" sz="2800" dirty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lnSpc>
                <a:spcPts val="3216"/>
              </a:lnSpc>
            </a:pPr>
            <a:r>
              <a:rPr lang="en-US" sz="2700" spc="3" dirty="0">
                <a:solidFill>
                  <a:schemeClr val="tx2">
                    <a:lumMod val="50000"/>
                  </a:schemeClr>
                </a:solidFill>
                <a:latin typeface="Open Sans 2"/>
                <a:ea typeface="Open Sans 2"/>
                <a:cs typeface="Open Sans 2"/>
                <a:sym typeface="Open Sans 2"/>
              </a:rPr>
              <a:t> 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029523" y="5693867"/>
            <a:ext cx="3084955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4"/>
              </a:lnSpc>
            </a:pPr>
            <a:r>
              <a:rPr lang="en-US" sz="1100" b="1" spc="1">
                <a:solidFill>
                  <a:srgbClr val="446AA3"/>
                </a:solidFill>
                <a:latin typeface="Tex Gyre Adventor Bold"/>
                <a:ea typeface="Tex Gyre Adventor Bold"/>
                <a:cs typeface="Tex Gyre Adventor Bold"/>
                <a:sym typeface="Tex Gyre Adventor Bold"/>
              </a:rPr>
              <a:t>ERASMUS-JMO-2024-HEI-TCH-RSCH</a:t>
            </a:r>
          </a:p>
          <a:p>
            <a:pPr algn="ctr">
              <a:lnSpc>
                <a:spcPts val="1334"/>
              </a:lnSpc>
            </a:pPr>
            <a:r>
              <a:rPr lang="en-US" sz="1100" b="1" spc="1">
                <a:solidFill>
                  <a:srgbClr val="446AA3"/>
                </a:solidFill>
                <a:latin typeface="Tex Gyre Adventor Bold"/>
                <a:ea typeface="Tex Gyre Adventor Bold"/>
                <a:cs typeface="Tex Gyre Adventor Bold"/>
                <a:sym typeface="Tex Gyre Adventor Bold"/>
              </a:rPr>
              <a:t>Project number: 101176663</a:t>
            </a:r>
          </a:p>
          <a:p>
            <a:pPr algn="ctr">
              <a:lnSpc>
                <a:spcPts val="1334"/>
              </a:lnSpc>
            </a:pPr>
            <a:r>
              <a:rPr lang="en-US" sz="1100" spc="1">
                <a:solidFill>
                  <a:srgbClr val="446AA3"/>
                </a:solidFill>
                <a:latin typeface="Tex Gyre Adventor"/>
                <a:ea typeface="Tex Gyre Adventor"/>
                <a:cs typeface="Tex Gyre Adventor"/>
                <a:sym typeface="Tex Gyre Adventor"/>
              </a:rPr>
              <a:t> 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4999014" y="-1050481"/>
            <a:ext cx="6410500" cy="8547333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934" y="5085183"/>
            <a:ext cx="946627" cy="858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451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334"/>
            <a:ext cx="8229600" cy="578802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 ПІДХОДИ ДО ФОРМУВАННЯ ЄВРОПЕЙСЬКОЇ ІДЕНТИЧНОСТІ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4407641"/>
              </p:ext>
            </p:extLst>
          </p:nvPr>
        </p:nvGraphicFramePr>
        <p:xfrm>
          <a:off x="457200" y="816864"/>
          <a:ext cx="8229600" cy="5309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658368" y="6126163"/>
            <a:ext cx="3560064" cy="59162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Спільні виклики та солідарність</a:t>
            </a:r>
            <a:r>
              <a:rPr lang="ru-RU" b="1" dirty="0" smtClean="0">
                <a:solidFill>
                  <a:schemeClr val="tx1"/>
                </a:solidFill>
              </a:rPr>
              <a:t>: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28032" y="6126163"/>
            <a:ext cx="3352800" cy="59162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Співпраця у сфері зміни клімату, міграції та безпеки,  реакція на глобальні кризи , підтримка України</a:t>
            </a:r>
          </a:p>
        </p:txBody>
      </p:sp>
    </p:spTree>
    <p:extLst>
      <p:ext uri="{BB962C8B-B14F-4D97-AF65-F5344CB8AC3E}">
        <p14:creationId xmlns:p14="http://schemas.microsoft.com/office/powerpoint/2010/main" val="1986832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456387" y="381000"/>
            <a:ext cx="6001813" cy="10922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/>
              <a:t> </a:t>
            </a:r>
            <a:r>
              <a:rPr lang="uk-UA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РАМКОВІ ПРОГРАМИ ЄВРОПЕЙСЬКОГО СОЮЗУ З ФІНАНСУВАННЯ НАУКИ ТА ІННОВАЦІЙ </a:t>
            </a:r>
            <a:endParaRPr lang="uk-UA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="" xmlns:a16="http://schemas.microsoft.com/office/drawing/2014/main" id="{E2AA43CC-681C-4777-8D40-0AEDA47299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0927366"/>
              </p:ext>
            </p:extLst>
          </p:nvPr>
        </p:nvGraphicFramePr>
        <p:xfrm>
          <a:off x="284633" y="1371600"/>
          <a:ext cx="4687521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вал 2"/>
          <p:cNvSpPr/>
          <p:nvPr/>
        </p:nvSpPr>
        <p:spPr>
          <a:xfrm>
            <a:off x="570458" y="4648200"/>
            <a:ext cx="2057936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загальний бюджет 80 млрд. євро</a:t>
            </a:r>
            <a:endParaRPr lang="uk-UA" sz="20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835103" y="3759200"/>
            <a:ext cx="2011407" cy="165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підвищення фінансування науки в ЄС на 50 % </a:t>
            </a:r>
            <a:endParaRPr lang="uk-UA" sz="20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304" y="38100"/>
            <a:ext cx="2079373" cy="6858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3221" y="1371600"/>
            <a:ext cx="409077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70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7469" y="362718"/>
            <a:ext cx="9050134" cy="8636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ОСНОВІ СТРУКТУРИ ПРОГРАМИ ТРИ КЛЮЧОВІ ЕЛЕМЕНТИ:</a:t>
            </a:r>
            <a:endParaRPr 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="" xmlns:a16="http://schemas.microsoft.com/office/drawing/2014/main" id="{E3C951BA-0330-4C00-A529-2849523B26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6021546"/>
              </p:ext>
            </p:extLst>
          </p:nvPr>
        </p:nvGraphicFramePr>
        <p:xfrm>
          <a:off x="838200" y="1226318"/>
          <a:ext cx="8078331" cy="4717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2925" y="6124389"/>
            <a:ext cx="2080982" cy="682811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56128" y="5715001"/>
            <a:ext cx="6402467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80% бюджету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йде</a:t>
            </a:r>
            <a:r>
              <a:rPr lang="ru-RU" dirty="0"/>
              <a:t> на </a:t>
            </a:r>
            <a:r>
              <a:rPr lang="ru-RU" dirty="0" err="1"/>
              <a:t>такі</a:t>
            </a:r>
            <a:r>
              <a:rPr lang="ru-RU" dirty="0"/>
              <a:t> напрямки </a:t>
            </a:r>
            <a:r>
              <a:rPr lang="ru-RU" dirty="0" err="1"/>
              <a:t>досліджень</a:t>
            </a:r>
            <a:r>
              <a:rPr lang="ru-RU" dirty="0"/>
              <a:t>: </a:t>
            </a:r>
            <a:r>
              <a:rPr lang="ru-RU" dirty="0" err="1"/>
              <a:t>демографія</a:t>
            </a:r>
            <a:r>
              <a:rPr lang="ru-RU" dirty="0"/>
              <a:t>, </a:t>
            </a:r>
            <a:r>
              <a:rPr lang="ru-RU" dirty="0" err="1"/>
              <a:t>зелений</a:t>
            </a:r>
            <a:r>
              <a:rPr lang="ru-RU" dirty="0"/>
              <a:t> транспорт, </a:t>
            </a:r>
            <a:r>
              <a:rPr lang="ru-RU" dirty="0" err="1"/>
              <a:t>очищення</a:t>
            </a:r>
            <a:r>
              <a:rPr lang="ru-RU" dirty="0"/>
              <a:t> води, </a:t>
            </a:r>
            <a:r>
              <a:rPr lang="ru-RU" dirty="0" err="1"/>
              <a:t>біотехнології</a:t>
            </a:r>
            <a:r>
              <a:rPr lang="ru-RU" dirty="0"/>
              <a:t>, </a:t>
            </a:r>
            <a:r>
              <a:rPr lang="ru-RU" dirty="0" err="1"/>
              <a:t>харчові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155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84633" y="410844"/>
            <a:ext cx="5259170" cy="11684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PEACE AND MOBILITIES»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(«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 І МОБІЛЬНОСТІ»)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="" xmlns:a16="http://schemas.microsoft.com/office/drawing/2014/main" id="{305CAC39-1380-4AE6-B5FC-2783D8B81A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3301523"/>
              </p:ext>
            </p:extLst>
          </p:nvPr>
        </p:nvGraphicFramePr>
        <p:xfrm>
          <a:off x="838419" y="1701800"/>
          <a:ext cx="8078112" cy="4368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5760" y="6070283"/>
            <a:ext cx="2080982" cy="682811"/>
          </a:xfrm>
          <a:prstGeom prst="rect">
            <a:avLst/>
          </a:prstGeom>
        </p:spPr>
      </p:pic>
      <p:sp>
        <p:nvSpPr>
          <p:cNvPr id="3" name="Стрелка вверх 2"/>
          <p:cNvSpPr/>
          <p:nvPr/>
        </p:nvSpPr>
        <p:spPr>
          <a:xfrm>
            <a:off x="4743494" y="2743200"/>
            <a:ext cx="857473" cy="533400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437" y="186953"/>
            <a:ext cx="9445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7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0"/>
            <a:ext cx="3779912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96119" y="763984"/>
            <a:ext cx="4722763" cy="17719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885"/>
              </a:lnSpc>
            </a:pPr>
            <a:r>
              <a:rPr lang="en-US" sz="3100" b="1" dirty="0"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Європейська ідентичність у контексті глобалізації та міграції</a:t>
            </a:r>
            <a:endParaRPr lang="en-US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496119" y="2819400"/>
            <a:ext cx="2290539" cy="1693962"/>
          </a:xfrm>
          <a:prstGeom prst="roundRect">
            <a:avLst>
              <a:gd name="adj" fmla="val 1674"/>
            </a:avLst>
          </a:prstGeom>
          <a:solidFill>
            <a:srgbClr val="00B050"/>
          </a:solidFill>
          <a:ln/>
        </p:spPr>
      </p:sp>
      <p:sp>
        <p:nvSpPr>
          <p:cNvPr id="5" name="Text 2"/>
          <p:cNvSpPr/>
          <p:nvPr/>
        </p:nvSpPr>
        <p:spPr>
          <a:xfrm>
            <a:off x="637878" y="3008412"/>
            <a:ext cx="1772022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925"/>
              </a:lnSpc>
            </a:pPr>
            <a:r>
              <a:rPr lang="en-US" sz="1500" b="1" dirty="0"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Глобалізація</a:t>
            </a: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37878" y="3417093"/>
            <a:ext cx="2007022" cy="9072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995"/>
              </a:lnSpc>
            </a:pPr>
            <a:r>
              <a:rPr lang="en-US" sz="1200" b="1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Вплив глобальної культури та економіки. Розмивання національних кордонів.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2928417" y="2819400"/>
            <a:ext cx="2290539" cy="1693962"/>
          </a:xfrm>
          <a:prstGeom prst="roundRect">
            <a:avLst>
              <a:gd name="adj" fmla="val 1674"/>
            </a:avLst>
          </a:prstGeom>
          <a:solidFill>
            <a:srgbClr val="00B0F0"/>
          </a:solidFill>
          <a:ln/>
        </p:spPr>
      </p:sp>
      <p:sp>
        <p:nvSpPr>
          <p:cNvPr id="8" name="Text 5"/>
          <p:cNvSpPr/>
          <p:nvPr/>
        </p:nvSpPr>
        <p:spPr>
          <a:xfrm>
            <a:off x="3070176" y="3008412"/>
            <a:ext cx="1772022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925"/>
              </a:lnSpc>
            </a:pPr>
            <a:r>
              <a:rPr lang="en-US" sz="1500" b="1" dirty="0"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Міграція</a:t>
            </a: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3070176" y="3417093"/>
            <a:ext cx="2007022" cy="9072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995"/>
              </a:lnSpc>
            </a:pPr>
            <a:r>
              <a:rPr lang="en-US" sz="1200" b="1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Зміна демографічної структури. Виклики інтеграції іммігрантів.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496119" y="4702374"/>
            <a:ext cx="4722763" cy="1391543"/>
          </a:xfrm>
          <a:prstGeom prst="roundRect">
            <a:avLst>
              <a:gd name="adj" fmla="val 2038"/>
            </a:avLst>
          </a:prstGeom>
          <a:solidFill>
            <a:srgbClr val="FFC000"/>
          </a:solidFill>
          <a:ln/>
        </p:spPr>
      </p:sp>
      <p:sp>
        <p:nvSpPr>
          <p:cNvPr id="11" name="Text 8"/>
          <p:cNvSpPr/>
          <p:nvPr/>
        </p:nvSpPr>
        <p:spPr>
          <a:xfrm>
            <a:off x="637878" y="4891385"/>
            <a:ext cx="1772022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925"/>
              </a:lnSpc>
            </a:pPr>
            <a:r>
              <a:rPr lang="en-US" sz="1500" b="1" dirty="0"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Ідентичність</a:t>
            </a: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637878" y="5300068"/>
            <a:ext cx="4439246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995"/>
              </a:lnSpc>
            </a:pPr>
            <a:r>
              <a:rPr lang="en-US" sz="1200" b="1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Пошук балансу між глобальним та локальним. Збереження культурної самобутності.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705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500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vi-VN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«КУЛЬТУ́РНА СТОЛИ́ЦЯ ЄВРО́ПИ»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(статус на р</a:t>
            </a:r>
            <a:r>
              <a:rPr lang="uk-UA" sz="2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ік</a:t>
            </a:r>
            <a:r>
              <a:rPr lang="uk-UA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20955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432048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33504"/>
            <a:ext cx="4536504" cy="2891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39552" y="4941168"/>
            <a:ext cx="8280920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Проаналізуй матеріали сайту: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European Capitals of Culture</a:t>
            </a:r>
          </a:p>
          <a:p>
            <a:pPr algn="ctr"/>
            <a:r>
              <a:rPr lang="pl-PL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pl-P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://ec.europa.eu/culture/our-programmes-and-actions/doc2485_en.htm</a:t>
            </a:r>
            <a:endParaRPr lang="uk-UA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9233"/>
            <a:ext cx="108585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944563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395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Дискусійний майданчик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6500" y="3524250"/>
            <a:ext cx="6667500" cy="333375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95536" y="1700808"/>
            <a:ext cx="504056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МЕТА: СФОРМУВАТИ КРИТИЧНИЙ ПІДХІД ДО ОЦІНКИ ПРОЄКТУ ТА ЙОГО ВПЛИВУ НА ЄВРОПЕЙСЬКУ ІДЕНТИЧНІСТЬ.</a:t>
            </a:r>
            <a:endParaRPr lang="uk-UA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99163"/>
            <a:ext cx="108585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54" y="5999163"/>
            <a:ext cx="944563" cy="66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4250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1"/>
            <a:ext cx="6048672" cy="136815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1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ДИСПУТ</a:t>
            </a:r>
            <a:br>
              <a:rPr lang="uk-UA" sz="31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 ДЛЯ ОБГОВОРЕННЯ </a:t>
            </a:r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4293095"/>
            <a:ext cx="4032447" cy="176803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72000" y="1582341"/>
            <a:ext cx="43204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Чи допомагає проєкт Культурна столиця Європи формуванню європейської ідентичності, чи він радше зміцнює національну та локальну культуру?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Чи можуть культурні ініціативи бути ефективнішими за політичні проєкти в конструюванні європейської спільноти?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Чи має Європейський Союз підтримувати більше таких ініціатив, чи це питання повинно залишатися на рівні окремих країн?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 Які проблеми можуть виникати у міст, що стають Культурною столицею Європи?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278" y="260648"/>
            <a:ext cx="108585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549" y="239144"/>
            <a:ext cx="944563" cy="74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82340"/>
            <a:ext cx="2573337" cy="2278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432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79" y="260649"/>
            <a:ext cx="8229600" cy="858836"/>
          </a:xfrm>
        </p:spPr>
        <p:txBody>
          <a:bodyPr/>
          <a:lstStyle/>
          <a:p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 ЗАВДАННЯ:</a:t>
            </a:r>
            <a:endParaRPr lang="uk-UA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5229200"/>
            <a:ext cx="8003232" cy="896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МЕТА: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стимулювати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рефлексію над тим, як студенти сприймають європейську ідентичність.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ФОРМА: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програми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 із коротким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поясненням.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51044154"/>
              </p:ext>
            </p:extLst>
          </p:nvPr>
        </p:nvGraphicFramePr>
        <p:xfrm>
          <a:off x="251519" y="2276872"/>
          <a:ext cx="8721427" cy="2836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08585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805264"/>
            <a:ext cx="944563" cy="71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12776"/>
            <a:ext cx="1872208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2420888"/>
            <a:ext cx="1774527" cy="810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857445"/>
            <a:ext cx="1406496" cy="768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4601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96119" y="2881853"/>
            <a:ext cx="8324353" cy="590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885"/>
              </a:lnSpc>
            </a:pPr>
            <a:r>
              <a:rPr lang="en-US" sz="3100" b="1" dirty="0"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Розширення ЄС та питання кордонів Європи</a:t>
            </a:r>
            <a:endParaRPr lang="en-US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19" y="3775174"/>
            <a:ext cx="2717229" cy="756047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5" name="Text 1"/>
          <p:cNvSpPr/>
          <p:nvPr/>
        </p:nvSpPr>
        <p:spPr>
          <a:xfrm>
            <a:off x="637878" y="4814689"/>
            <a:ext cx="1772022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925"/>
              </a:lnSpc>
            </a:pPr>
            <a:r>
              <a:rPr lang="en-US" sz="1500" b="1" dirty="0"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Інклюзія</a:t>
            </a: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637878" y="5223371"/>
            <a:ext cx="2433712" cy="9072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995"/>
              </a:lnSpc>
            </a:pPr>
            <a:r>
              <a:rPr lang="en-US" sz="1200" b="1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Залучення нових членів. Поширення європейських цінностей.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349" y="3775174"/>
            <a:ext cx="2717229" cy="756047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8" name="Text 3"/>
          <p:cNvSpPr/>
          <p:nvPr/>
        </p:nvSpPr>
        <p:spPr>
          <a:xfrm>
            <a:off x="3355107" y="4814689"/>
            <a:ext cx="1772022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925"/>
              </a:lnSpc>
            </a:pPr>
            <a:r>
              <a:rPr lang="en-US" sz="1500" b="1" dirty="0"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Ексклюзія</a:t>
            </a: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3355107" y="5223371"/>
            <a:ext cx="2433712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995"/>
              </a:lnSpc>
            </a:pPr>
            <a:r>
              <a:rPr lang="en-US" sz="1200" b="1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Визначення критеріїв членства. Дискусії про географічні межі.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0578" y="3775174"/>
            <a:ext cx="2717229" cy="756047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11" name="Text 5"/>
          <p:cNvSpPr/>
          <p:nvPr/>
        </p:nvSpPr>
        <p:spPr>
          <a:xfrm>
            <a:off x="6072337" y="4814689"/>
            <a:ext cx="1772022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925"/>
              </a:lnSpc>
            </a:pPr>
            <a:r>
              <a:rPr lang="en-US" sz="1500" b="1" dirty="0"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Кордони Європи</a:t>
            </a: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6072337" y="5223371"/>
            <a:ext cx="2433712" cy="9072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995"/>
              </a:lnSpc>
            </a:pPr>
            <a:r>
              <a:rPr lang="en-US" sz="1200" b="1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Питання про культурну та політичну ідентичність. Розширення зони впливу.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2" descr="Подальше розширення Європейського Союзу — Вікіпедія"/>
          <p:cNvSpPr>
            <a:spLocks noChangeAspect="1" noChangeArrowheads="1"/>
          </p:cNvSpPr>
          <p:nvPr/>
        </p:nvSpPr>
        <p:spPr bwMode="auto">
          <a:xfrm>
            <a:off x="97234" y="-120386"/>
            <a:ext cx="190500" cy="25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4008" tIns="32004" rIns="64008" bIns="32004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schemeClr val="accent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6615"/>
            <a:ext cx="4572000" cy="289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5"/>
            <a:ext cx="4571962" cy="289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359" y="5731371"/>
            <a:ext cx="94456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757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 для обговорення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 </a:t>
            </a:r>
            <a:endParaRPr lang="uk-UA" dirty="0"/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 розвитку європейської ідентичності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першої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чверті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XXI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 підходи до визначення історії формування європейської ідентичності 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77272"/>
            <a:ext cx="108585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4519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429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925119" y="1073547"/>
            <a:ext cx="4722763" cy="11812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885"/>
              </a:lnSpc>
            </a:pPr>
            <a:r>
              <a:rPr lang="en-US" sz="3100" b="1" dirty="0"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Майбутнє європейської ідентичності</a:t>
            </a:r>
            <a:endParaRPr lang="en-US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3925119" y="2750939"/>
            <a:ext cx="318939" cy="425252"/>
          </a:xfrm>
          <a:prstGeom prst="roundRect">
            <a:avLst>
              <a:gd name="adj" fmla="val 6667"/>
            </a:avLst>
          </a:prstGeom>
          <a:solidFill>
            <a:srgbClr val="FFC000"/>
          </a:solidFill>
          <a:ln/>
        </p:spPr>
      </p:sp>
      <p:sp>
        <p:nvSpPr>
          <p:cNvPr id="5" name="Text 2"/>
          <p:cNvSpPr/>
          <p:nvPr/>
        </p:nvSpPr>
        <p:spPr>
          <a:xfrm>
            <a:off x="4049688" y="2821782"/>
            <a:ext cx="69801" cy="2835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855"/>
              </a:lnSpc>
            </a:pPr>
            <a:r>
              <a:rPr lang="en-US" sz="1900" b="1" dirty="0"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1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4385817" y="2750939"/>
            <a:ext cx="1772022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925"/>
              </a:lnSpc>
            </a:pPr>
            <a:r>
              <a:rPr lang="en-US" sz="1500" b="1" dirty="0"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Виклики</a:t>
            </a: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4385817" y="3159621"/>
            <a:ext cx="1829842" cy="1209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995"/>
              </a:lnSpc>
            </a:pPr>
            <a:r>
              <a:rPr lang="en-US" sz="1200" b="1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Популізм, економічна нестабільність, зміни клімату. Необхідність адаптації до нових умов.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6357417" y="2750939"/>
            <a:ext cx="318939" cy="425252"/>
          </a:xfrm>
          <a:prstGeom prst="roundRect">
            <a:avLst>
              <a:gd name="adj" fmla="val 6667"/>
            </a:avLst>
          </a:prstGeom>
          <a:solidFill>
            <a:srgbClr val="FFC000"/>
          </a:solidFill>
          <a:ln/>
        </p:spPr>
      </p:sp>
      <p:sp>
        <p:nvSpPr>
          <p:cNvPr id="9" name="Text 6"/>
          <p:cNvSpPr/>
          <p:nvPr/>
        </p:nvSpPr>
        <p:spPr>
          <a:xfrm>
            <a:off x="6455494" y="2821782"/>
            <a:ext cx="122709" cy="2835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855"/>
              </a:lnSpc>
            </a:pPr>
            <a:r>
              <a:rPr lang="en-US" sz="1900" b="1" dirty="0"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2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6818115" y="2750939"/>
            <a:ext cx="1772022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925"/>
              </a:lnSpc>
            </a:pPr>
            <a:r>
              <a:rPr lang="en-US" sz="1500" b="1" dirty="0"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Перспективи</a:t>
            </a: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6818115" y="3159621"/>
            <a:ext cx="1829842" cy="1209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995"/>
              </a:lnSpc>
            </a:pPr>
            <a:r>
              <a:rPr lang="en-US" sz="1200" b="1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Зміцнення європейської єдності. Розвиток спільної зовнішньої політики.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3925119" y="4770933"/>
            <a:ext cx="318939" cy="425252"/>
          </a:xfrm>
          <a:prstGeom prst="roundRect">
            <a:avLst>
              <a:gd name="adj" fmla="val 6667"/>
            </a:avLst>
          </a:prstGeom>
          <a:solidFill>
            <a:srgbClr val="FFC000"/>
          </a:solidFill>
          <a:ln/>
        </p:spPr>
      </p:sp>
      <p:sp>
        <p:nvSpPr>
          <p:cNvPr id="13" name="Text 10"/>
          <p:cNvSpPr/>
          <p:nvPr/>
        </p:nvSpPr>
        <p:spPr>
          <a:xfrm>
            <a:off x="4021411" y="4841776"/>
            <a:ext cx="126355" cy="2835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855"/>
              </a:lnSpc>
            </a:pPr>
            <a:r>
              <a:rPr lang="en-US" sz="1900" b="1" dirty="0"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3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4385817" y="4770933"/>
            <a:ext cx="1772022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925"/>
              </a:lnSpc>
            </a:pPr>
            <a:r>
              <a:rPr lang="en-US" sz="1500" b="1" dirty="0"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Спільне майбутнє</a:t>
            </a: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4385816" y="5179616"/>
            <a:ext cx="4262066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995"/>
              </a:lnSpc>
            </a:pPr>
            <a:r>
              <a:rPr lang="en-US" sz="1200" b="1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Збереження миру та процвітання. Створення сильної та впливової Європи.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75034"/>
            <a:ext cx="94456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2581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778098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ЛІТЕРАТУРА: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Європейська регіональна політика : підручник / за ред.: А. І.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Крисоватого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І. О. Ліщинського. Тернопіль : Економічна думка ЗУНУ, 2020. 236 с. URL: http://ebooks.znu.edu.ua/files/Bibliobooks/Inshi70/0050895.pdf.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Європейська та євроатлантична інтеграція :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посіб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/ за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ред. О. М.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Лютак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Херсон : ОЛДІ-ПЛЮС, 2016. 376 с. : іл., табл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Калитчак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Р. Г. Регіоналізм у європейських інтеграційних процесах : монографія. Київ : Знання, 2007. 304 с.</a:t>
            </a:r>
          </a:p>
          <a:p>
            <a:pPr lvl="0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Павлов О. І. Тенденції розвитку цивілізацій у контексті глобалізації :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посіб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Одеса :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Астропринт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2009. 286 с.</a:t>
            </a:r>
          </a:p>
          <a:p>
            <a:pPr lvl="0"/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Палінчак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 М., Приходько В. П.,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Химинець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 В., Шинкар В. А.,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Голонич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Я.,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Матішак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П.,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Мачкінова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 т. Україна в системі європейської інтеграції. Ч. 1 : Монографія ; Ч. 2 : Навчальний посібник. Ужгород : РІК-У, 2016. 344 с. (Кафедральна бібліотека. Міжнародні економічні відносини ; Вип. 3).</a:t>
            </a:r>
          </a:p>
          <a:p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Пелагеша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 Україна у смислових війнах постмодерну: трансформація української національної ідентичності в умовах глобалізації : монографія. Київ : НІСД, 2008. 288 с. 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28378" cy="8640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8723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64804"/>
            <a:ext cx="5338936" cy="2232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 РОЗВИТКУ ЄВРОПЕЙСЬКОЇ ІДЕНТИЧНОСТІ У ПЕРШОЇ ЧВЕРТІ 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XXI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 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1566863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4664"/>
            <a:ext cx="2146300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80927"/>
            <a:ext cx="3744416" cy="334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04" y="5805264"/>
            <a:ext cx="108585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076" y="5805264"/>
            <a:ext cx="944563" cy="746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35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42237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Хартія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Європейської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ідентичності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6646503"/>
              </p:ext>
            </p:extLst>
          </p:nvPr>
        </p:nvGraphicFramePr>
        <p:xfrm>
          <a:off x="457200" y="1600201"/>
          <a:ext cx="8229600" cy="4061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251520" y="5517232"/>
            <a:ext cx="842493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Хоча Хартія не є юридично обов’язковим документом, вона відіграє важливу роль у формуванні європейської самосвідомості та обґрунтуванні подальшої інтеграції Європи.</a:t>
            </a:r>
          </a:p>
          <a:p>
            <a:pPr algn="ctr"/>
            <a:endParaRPr lang="uk-U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437" y="188640"/>
            <a:ext cx="94456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269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7784" y="692695"/>
            <a:ext cx="6120680" cy="352839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Інституціоналізація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європейського громадянства не є революційним феноменом, а, скоріше, постає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системною боротьбою з ухилами до національної ідентичності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особливо яскраво проявляються під час соціально-економічних, політичних та фінансових криз.</a:t>
            </a: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62" y="2711314"/>
            <a:ext cx="2571750" cy="3429000"/>
          </a:xfrm>
          <a:prstGeom prst="rect">
            <a:avLst/>
          </a:prstGeom>
        </p:spPr>
      </p:pic>
      <p:sp>
        <p:nvSpPr>
          <p:cNvPr id="8" name="Выноска со стрелкой вверх 7"/>
          <p:cNvSpPr/>
          <p:nvPr/>
        </p:nvSpPr>
        <p:spPr>
          <a:xfrm>
            <a:off x="3724054" y="4720856"/>
            <a:ext cx="4657061" cy="1796902"/>
          </a:xfrm>
          <a:prstGeom prst="up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згодні Ви з цією думкою?</a:t>
            </a:r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" y="260648"/>
            <a:ext cx="108585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522" y="260648"/>
            <a:ext cx="94456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646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середини ХХ століття (у теорії міжнародних відносин з 90-х рр. ХХ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КРИЗА КЛАСИЧНИХ ПІДХОДІВ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розпад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Радянського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Союзу/біполярної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 міжнародних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 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глобалізація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актуальності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феміністської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проблематики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екологічні проблеми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посилення європейської інтеграції.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наліз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 відносин фокусувався здебільшого на застарілих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уявленнях про держави та їхню взаємодію на глобальній арені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Ідентичність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дала змогу співвіднести державу як актора на міжнародній арені та виразника інтересу її народу, продемонструвавши </a:t>
            </a:r>
            <a:r>
              <a:rPr lang="uk-UA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зв’язок між рівнем ототожнення громадян зі своєю країною й успішністю її політики.</a:t>
            </a:r>
          </a:p>
        </p:txBody>
      </p:sp>
    </p:spTree>
    <p:extLst>
      <p:ext uri="{BB962C8B-B14F-4D97-AF65-F5344CB8AC3E}">
        <p14:creationId xmlns:p14="http://schemas.microsoft.com/office/powerpoint/2010/main" val="158949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3089473"/>
            <a:ext cx="3960440" cy="264378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 ПІДХОДИ ДО ВИЗНАЧЕННЯ ІСТОРІЇ ФОРМУВАННЯ ЄВРОПЕЙСЬКОЇ ІДЕНТИЧНОСТІ 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579" y="173409"/>
            <a:ext cx="1610951" cy="170899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945" y="299370"/>
            <a:ext cx="1307751" cy="145707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80927"/>
            <a:ext cx="3744416" cy="334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854" y="5805264"/>
            <a:ext cx="108585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936" y="5805264"/>
            <a:ext cx="944563" cy="796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4517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447"/>
            <a:ext cx="3121568" cy="3121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72015"/>
            <a:ext cx="4644008" cy="35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0"/>
            <a:ext cx="3419872" cy="3272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1"/>
            <a:ext cx="2520280" cy="3272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993"/>
            <a:ext cx="2555776" cy="348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72016"/>
            <a:ext cx="2052229" cy="35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98244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742</Words>
  <Application>Microsoft Office PowerPoint</Application>
  <PresentationFormat>Экран (4:3)</PresentationFormat>
  <Paragraphs>123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Питання для обговорення</vt:lpstr>
      <vt:lpstr>ЛІТЕРАТУРА:</vt:lpstr>
      <vt:lpstr>Презентация PowerPoint</vt:lpstr>
      <vt:lpstr>Хартія Європейської ідентичності</vt:lpstr>
      <vt:lpstr>Презентация PowerPoint</vt:lpstr>
      <vt:lpstr>ДОСЛІДЖЕННЯ </vt:lpstr>
      <vt:lpstr>Презентация PowerPoint</vt:lpstr>
      <vt:lpstr>Презентация PowerPoint</vt:lpstr>
      <vt:lpstr>СУЧАСНІ ПІДХОДИ ДО ФОРМУВАННЯ ЄВРОПЕЙСЬКОЇ ІДЕНТИЧНОСТІ</vt:lpstr>
      <vt:lpstr> РАМКОВІ ПРОГРАМИ ЄВРОПЕЙСЬКОГО СОЮЗУ З ФІНАНСУВАННЯ НАУКИ ТА ІННОВАЦІЙ </vt:lpstr>
      <vt:lpstr>В ОСНОВІ СТРУКТУРИ ПРОГРАМИ ТРИ КЛЮЧОВІ ЕЛЕМЕНТИ:</vt:lpstr>
      <vt:lpstr>ПРОЄКТ  «PEACE AND MOBILITIES»  («МИР І МОБІЛЬНОСТІ») </vt:lpstr>
      <vt:lpstr>Презентация PowerPoint</vt:lpstr>
      <vt:lpstr> ПРОЕКТ «КУЛЬТУ́РНА СТОЛИ́ЦЯ ЄВРО́ПИ» (статус на рік)  </vt:lpstr>
      <vt:lpstr>Дискусійний майданчик</vt:lpstr>
      <vt:lpstr> ДИСПУТ ПИТАННЯ ДЛЯ ОБГОВОРЕННЯ  </vt:lpstr>
      <vt:lpstr>ТВОРЧЕ ЗАВДАННЯ: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userznu</dc:creator>
  <cp:lastModifiedBy>userznu</cp:lastModifiedBy>
  <cp:revision>40</cp:revision>
  <dcterms:created xsi:type="dcterms:W3CDTF">2024-12-26T08:48:48Z</dcterms:created>
  <dcterms:modified xsi:type="dcterms:W3CDTF">2025-02-20T10:32:07Z</dcterms:modified>
</cp:coreProperties>
</file>