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8809" y="520908"/>
            <a:ext cx="8001000" cy="2971801"/>
          </a:xfrm>
        </p:spPr>
        <p:txBody>
          <a:bodyPr/>
          <a:lstStyle/>
          <a:p>
            <a:pPr algn="ctr"/>
            <a:r>
              <a:rPr lang="uk-UA" dirty="0"/>
              <a:t>МІЖНАРОДНИЙ МАРКЕТИНГ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Лекція </a:t>
            </a:r>
            <a:r>
              <a:rPr lang="uk-UA" sz="3600" dirty="0" smtClean="0"/>
              <a:t>2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69499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8027" y="2040011"/>
            <a:ext cx="9971894" cy="4225561"/>
          </a:xfrm>
        </p:spPr>
        <p:txBody>
          <a:bodyPr>
            <a:normAutofit fontScale="90000"/>
          </a:bodyPr>
          <a:lstStyle/>
          <a:p>
            <a:r>
              <a:rPr lang="uk-UA" sz="3100" dirty="0"/>
              <a:t>Питання:</a:t>
            </a:r>
            <a:br>
              <a:rPr lang="uk-UA" sz="3100" dirty="0"/>
            </a:br>
            <a:r>
              <a:rPr lang="ru-RU" sz="3100" dirty="0" smtClean="0"/>
              <a:t>1</a:t>
            </a:r>
            <a:r>
              <a:rPr lang="ru-RU" sz="3100" dirty="0"/>
              <a:t>.	</a:t>
            </a:r>
            <a:r>
              <a:rPr lang="ru-RU" sz="3100" dirty="0" err="1"/>
              <a:t>Загальна</a:t>
            </a:r>
            <a:r>
              <a:rPr lang="ru-RU" sz="3100" dirty="0"/>
              <a:t> характеристика </a:t>
            </a:r>
            <a:r>
              <a:rPr lang="ru-RU" sz="3100" dirty="0" err="1"/>
              <a:t>міжнародного</a:t>
            </a:r>
            <a:r>
              <a:rPr lang="ru-RU" sz="3100" dirty="0"/>
              <a:t> маркетингового </a:t>
            </a:r>
            <a:r>
              <a:rPr lang="ru-RU" sz="3100" dirty="0" err="1"/>
              <a:t>середовища</a:t>
            </a:r>
            <a:r>
              <a:rPr lang="ru-RU" sz="3100" dirty="0"/>
              <a:t>.</a:t>
            </a:r>
            <a:br>
              <a:rPr lang="ru-RU" sz="3100" dirty="0"/>
            </a:br>
            <a:r>
              <a:rPr lang="ru-RU" sz="3100" dirty="0"/>
              <a:t>2.	</a:t>
            </a:r>
            <a:r>
              <a:rPr lang="ru-RU" sz="3100" dirty="0" err="1"/>
              <a:t>Міжнародне</a:t>
            </a:r>
            <a:r>
              <a:rPr lang="ru-RU" sz="3100" dirty="0"/>
              <a:t> </a:t>
            </a:r>
            <a:r>
              <a:rPr lang="ru-RU" sz="3100" dirty="0" err="1"/>
              <a:t>економічне</a:t>
            </a:r>
            <a:r>
              <a:rPr lang="ru-RU" sz="3100" dirty="0"/>
              <a:t> </a:t>
            </a:r>
            <a:r>
              <a:rPr lang="ru-RU" sz="3100" dirty="0" err="1"/>
              <a:t>середовище</a:t>
            </a:r>
            <a:r>
              <a:rPr lang="ru-RU" sz="3100" dirty="0"/>
              <a:t>, </a:t>
            </a:r>
            <a:r>
              <a:rPr lang="ru-RU" sz="3100" dirty="0" err="1"/>
              <a:t>його</a:t>
            </a:r>
            <a:r>
              <a:rPr lang="ru-RU" sz="3100" dirty="0"/>
              <a:t> </a:t>
            </a:r>
            <a:r>
              <a:rPr lang="ru-RU" sz="3100" dirty="0" err="1"/>
              <a:t>складові</a:t>
            </a:r>
            <a:r>
              <a:rPr lang="ru-RU" sz="3100" dirty="0"/>
              <a:t>.</a:t>
            </a:r>
            <a:br>
              <a:rPr lang="ru-RU" sz="3100" dirty="0"/>
            </a:br>
            <a:r>
              <a:rPr lang="ru-RU" sz="3100" dirty="0"/>
              <a:t>3.	</a:t>
            </a:r>
            <a:r>
              <a:rPr lang="ru-RU" sz="3100" dirty="0" err="1"/>
              <a:t>Міжнародне</a:t>
            </a:r>
            <a:r>
              <a:rPr lang="ru-RU" sz="3100" dirty="0"/>
              <a:t> </a:t>
            </a:r>
            <a:r>
              <a:rPr lang="ru-RU" sz="3100" dirty="0" err="1"/>
              <a:t>політико-правове</a:t>
            </a:r>
            <a:r>
              <a:rPr lang="ru-RU" sz="3100" dirty="0"/>
              <a:t> </a:t>
            </a:r>
            <a:r>
              <a:rPr lang="ru-RU" sz="3100" dirty="0" err="1"/>
              <a:t>середовище</a:t>
            </a:r>
            <a:r>
              <a:rPr lang="ru-RU" sz="3100" dirty="0"/>
              <a:t>. </a:t>
            </a:r>
            <a:r>
              <a:rPr lang="ru-RU" sz="3100" dirty="0" err="1"/>
              <a:t>Політичні</a:t>
            </a:r>
            <a:r>
              <a:rPr lang="ru-RU" sz="3100" dirty="0"/>
              <a:t> </a:t>
            </a:r>
            <a:r>
              <a:rPr lang="ru-RU" sz="3100" dirty="0" err="1"/>
              <a:t>ризики</a:t>
            </a:r>
            <a:r>
              <a:rPr lang="ru-RU" sz="3100" dirty="0"/>
              <a:t> та </a:t>
            </a:r>
            <a:r>
              <a:rPr lang="ru-RU" sz="3100" dirty="0" err="1"/>
              <a:t>методи</a:t>
            </a:r>
            <a:r>
              <a:rPr lang="ru-RU" sz="3100" dirty="0"/>
              <a:t> </a:t>
            </a:r>
            <a:r>
              <a:rPr lang="ru-RU" sz="3100" dirty="0" err="1"/>
              <a:t>оцінки</a:t>
            </a:r>
            <a:r>
              <a:rPr lang="ru-RU" sz="3100" dirty="0"/>
              <a:t> </a:t>
            </a:r>
            <a:r>
              <a:rPr lang="ru-RU" sz="3100" dirty="0" err="1"/>
              <a:t>їх</a:t>
            </a:r>
            <a:r>
              <a:rPr lang="ru-RU" sz="3100" dirty="0"/>
              <a:t> </a:t>
            </a:r>
            <a:r>
              <a:rPr lang="ru-RU" sz="3100" dirty="0" err="1"/>
              <a:t>рівня</a:t>
            </a:r>
            <a:r>
              <a:rPr lang="ru-RU" sz="3100" dirty="0"/>
              <a:t>.</a:t>
            </a:r>
            <a:br>
              <a:rPr lang="ru-RU" sz="3100" dirty="0"/>
            </a:br>
            <a:r>
              <a:rPr lang="ru-RU" sz="3100" dirty="0"/>
              <a:t>4.	</a:t>
            </a:r>
            <a:r>
              <a:rPr lang="ru-RU" sz="3100" dirty="0" err="1"/>
              <a:t>Міжнародне</a:t>
            </a:r>
            <a:r>
              <a:rPr lang="ru-RU" sz="3100" dirty="0"/>
              <a:t> </a:t>
            </a:r>
            <a:r>
              <a:rPr lang="ru-RU" sz="3100" dirty="0" err="1"/>
              <a:t>соціально-культурне</a:t>
            </a:r>
            <a:r>
              <a:rPr lang="ru-RU" sz="3100" dirty="0"/>
              <a:t> </a:t>
            </a:r>
            <a:r>
              <a:rPr lang="ru-RU" sz="3100" dirty="0" err="1"/>
              <a:t>середовище</a:t>
            </a:r>
            <a:r>
              <a:rPr lang="ru-RU" sz="3100" dirty="0"/>
              <a:t>, </a:t>
            </a:r>
            <a:r>
              <a:rPr lang="ru-RU" sz="3100" dirty="0" err="1"/>
              <a:t>його</a:t>
            </a:r>
            <a:r>
              <a:rPr lang="ru-RU" sz="3100" dirty="0"/>
              <a:t> склад.</a:t>
            </a:r>
            <a:br>
              <a:rPr lang="ru-RU" sz="310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8691" y="236096"/>
            <a:ext cx="8534400" cy="2207302"/>
          </a:xfrm>
        </p:spPr>
        <p:txBody>
          <a:bodyPr>
            <a:normAutofit/>
          </a:bodyPr>
          <a:lstStyle/>
          <a:p>
            <a:r>
              <a:rPr lang="ru-RU" sz="4000" dirty="0">
                <a:solidFill>
                  <a:schemeClr val="accent4"/>
                </a:solidFill>
              </a:rPr>
              <a:t>МІЖНАРОДНЕ МАРКЕТИНГОВЕ СЕРЕДОВИЩЕ</a:t>
            </a:r>
            <a:endParaRPr lang="ru-RU" sz="40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47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</TotalTime>
  <Words>9</Words>
  <Application>Microsoft Office PowerPoint</Application>
  <PresentationFormat>Широкоэкранный</PresentationFormat>
  <Paragraphs>4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Century Gothic</vt:lpstr>
      <vt:lpstr>Wingdings 3</vt:lpstr>
      <vt:lpstr>Сектор</vt:lpstr>
      <vt:lpstr>МІЖНАРОДНИЙ МАРКЕТИНГ</vt:lpstr>
      <vt:lpstr>Питання: 1. Загальна характеристика міжнародного маркетингового середовища. 2. Міжнародне економічне середовище, його складові. 3. Міжнародне політико-правове середовище. Політичні ризики та методи оцінки їх рівня. 4. Міжнародне соціально-культурне середовище, його склад.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МІЖНАРОДНИЙ МАРКЕТИНГ</dc:title>
  <dc:creator>Пользователь Windows</dc:creator>
  <cp:lastModifiedBy>Пользователь Windows</cp:lastModifiedBy>
  <cp:revision>2</cp:revision>
  <dcterms:created xsi:type="dcterms:W3CDTF">2022-02-14T06:53:45Z</dcterms:created>
  <dcterms:modified xsi:type="dcterms:W3CDTF">2022-03-28T07:46:44Z</dcterms:modified>
</cp:coreProperties>
</file>