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87" r:id="rId3"/>
    <p:sldId id="473" r:id="rId4"/>
    <p:sldId id="436" r:id="rId5"/>
    <p:sldId id="490" r:id="rId6"/>
    <p:sldId id="491" r:id="rId7"/>
    <p:sldId id="492" r:id="rId8"/>
    <p:sldId id="493" r:id="rId9"/>
    <p:sldId id="494" r:id="rId10"/>
    <p:sldId id="495" r:id="rId11"/>
    <p:sldId id="496" r:id="rId12"/>
    <p:sldId id="477" r:id="rId13"/>
    <p:sldId id="497" r:id="rId14"/>
    <p:sldId id="498" r:id="rId15"/>
    <p:sldId id="478" r:id="rId16"/>
    <p:sldId id="499" r:id="rId17"/>
    <p:sldId id="500" r:id="rId18"/>
    <p:sldId id="503" r:id="rId19"/>
    <p:sldId id="474" r:id="rId20"/>
    <p:sldId id="501" r:id="rId21"/>
    <p:sldId id="502" r:id="rId22"/>
    <p:sldId id="504" r:id="rId23"/>
    <p:sldId id="505" r:id="rId24"/>
    <p:sldId id="321" r:id="rId25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nna" initials="" lastIdx="1" clrIdx="0"/>
  <p:cmAuthor id="1" name="Dell Latitude E5580" initials="DLE" lastIdx="0" clrIdx="1">
    <p:extLst>
      <p:ext uri="{19B8F6BF-5375-455C-9EA6-DF929625EA0E}">
        <p15:presenceInfo xmlns:p15="http://schemas.microsoft.com/office/powerpoint/2012/main" userId="0581e5e707f38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C99FF"/>
    <a:srgbClr val="3C2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5214" autoAdjust="0"/>
  </p:normalViewPr>
  <p:slideViewPr>
    <p:cSldViewPr>
      <p:cViewPr varScale="1">
        <p:scale>
          <a:sx n="79" d="100"/>
          <a:sy n="79" d="100"/>
        </p:scale>
        <p:origin x="773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BF2875-0457-4DF2-A7ED-3DAD1B30C777}" type="doc">
      <dgm:prSet loTypeId="urn:microsoft.com/office/officeart/2005/8/layout/pList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3B07000A-84A3-4942-8CF0-359BAF360F12}">
      <dgm:prSet phldrT="[Текст]"/>
      <dgm:spPr/>
      <dgm:t>
        <a:bodyPr/>
        <a:lstStyle/>
        <a:p>
          <a:r>
            <a:rPr lang="uk-UA" b="1" i="1" noProof="0" dirty="0" smtClean="0"/>
            <a:t>Протест проти забудови парку </a:t>
          </a:r>
          <a:r>
            <a:rPr lang="uk-UA" noProof="0" dirty="0" smtClean="0"/>
            <a:t>→ соціальна подія з політичними вимогами.</a:t>
          </a:r>
          <a:endParaRPr lang="uk-UA" noProof="0" dirty="0"/>
        </a:p>
      </dgm:t>
    </dgm:pt>
    <dgm:pt modelId="{91281F37-2418-4E98-8665-57F77E871CEC}" type="parTrans" cxnId="{953D87DA-823D-4A07-9705-90B2FD197622}">
      <dgm:prSet/>
      <dgm:spPr/>
      <dgm:t>
        <a:bodyPr/>
        <a:lstStyle/>
        <a:p>
          <a:endParaRPr lang="uk-UA"/>
        </a:p>
      </dgm:t>
    </dgm:pt>
    <dgm:pt modelId="{D75FD7C9-7153-4EF5-BB52-B2DA3A17D6A7}" type="sibTrans" cxnId="{953D87DA-823D-4A07-9705-90B2FD197622}">
      <dgm:prSet/>
      <dgm:spPr/>
      <dgm:t>
        <a:bodyPr/>
        <a:lstStyle/>
        <a:p>
          <a:endParaRPr lang="uk-UA"/>
        </a:p>
      </dgm:t>
    </dgm:pt>
    <dgm:pt modelId="{D636EFD1-21BA-4883-8C43-B7B4143AE667}">
      <dgm:prSet phldrT="[Текст]"/>
      <dgm:spPr/>
      <dgm:t>
        <a:bodyPr/>
        <a:lstStyle/>
        <a:p>
          <a:r>
            <a:rPr lang="uk-UA" b="1" i="1" noProof="0" dirty="0" smtClean="0"/>
            <a:t>Прийняття нового закону про працю </a:t>
          </a:r>
          <a:r>
            <a:rPr lang="uk-UA" noProof="0" dirty="0" smtClean="0"/>
            <a:t>→ політична подія з соціальними наслідками.</a:t>
          </a:r>
          <a:endParaRPr lang="uk-UA" noProof="0" dirty="0"/>
        </a:p>
      </dgm:t>
    </dgm:pt>
    <dgm:pt modelId="{CA421AE6-040D-4B41-B39B-BB3A088D499E}" type="parTrans" cxnId="{BE6A6C45-C986-45A6-B09C-59BAD493A3F0}">
      <dgm:prSet/>
      <dgm:spPr/>
      <dgm:t>
        <a:bodyPr/>
        <a:lstStyle/>
        <a:p>
          <a:endParaRPr lang="uk-UA"/>
        </a:p>
      </dgm:t>
    </dgm:pt>
    <dgm:pt modelId="{224F478D-FBED-4376-9C41-ED7211810F95}" type="sibTrans" cxnId="{BE6A6C45-C986-45A6-B09C-59BAD493A3F0}">
      <dgm:prSet/>
      <dgm:spPr/>
      <dgm:t>
        <a:bodyPr/>
        <a:lstStyle/>
        <a:p>
          <a:endParaRPr lang="uk-UA"/>
        </a:p>
      </dgm:t>
    </dgm:pt>
    <dgm:pt modelId="{C228A4AB-368F-4A77-AC60-A56AD7F566D7}" type="pres">
      <dgm:prSet presAssocID="{2ABF2875-0457-4DF2-A7ED-3DAD1B30C77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8B3500E-8C74-4475-8BEE-D90F3056E88A}" type="pres">
      <dgm:prSet presAssocID="{3B07000A-84A3-4942-8CF0-359BAF360F12}" presName="compNode" presStyleCnt="0"/>
      <dgm:spPr/>
    </dgm:pt>
    <dgm:pt modelId="{AA30FE00-D769-489D-A7C9-6C6F432B0680}" type="pres">
      <dgm:prSet presAssocID="{3B07000A-84A3-4942-8CF0-359BAF360F12}" presName="pictRect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E19CFC5-B82D-4B0A-9D14-8F93178C8515}" type="pres">
      <dgm:prSet presAssocID="{3B07000A-84A3-4942-8CF0-359BAF360F12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18D0B24-F714-4D2B-AE1F-C4E80F0660A9}" type="pres">
      <dgm:prSet presAssocID="{D75FD7C9-7153-4EF5-BB52-B2DA3A17D6A7}" presName="sibTrans" presStyleLbl="sibTrans2D1" presStyleIdx="0" presStyleCnt="0"/>
      <dgm:spPr/>
      <dgm:t>
        <a:bodyPr/>
        <a:lstStyle/>
        <a:p>
          <a:endParaRPr lang="uk-UA"/>
        </a:p>
      </dgm:t>
    </dgm:pt>
    <dgm:pt modelId="{3D28065B-C605-4361-A4CC-D459049A4C4F}" type="pres">
      <dgm:prSet presAssocID="{D636EFD1-21BA-4883-8C43-B7B4143AE667}" presName="compNode" presStyleCnt="0"/>
      <dgm:spPr/>
    </dgm:pt>
    <dgm:pt modelId="{3D2D91C7-D2A1-4689-80D1-DD6704DB7C2E}" type="pres">
      <dgm:prSet presAssocID="{D636EFD1-21BA-4883-8C43-B7B4143AE667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F36AD94-1382-4ECF-A67C-25918496E22D}" type="pres">
      <dgm:prSet presAssocID="{D636EFD1-21BA-4883-8C43-B7B4143AE667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EE4D0CF-3ADF-4D8D-81E5-4F75548AEA3C}" type="presOf" srcId="{3B07000A-84A3-4942-8CF0-359BAF360F12}" destId="{AE19CFC5-B82D-4B0A-9D14-8F93178C8515}" srcOrd="0" destOrd="0" presId="urn:microsoft.com/office/officeart/2005/8/layout/pList1"/>
    <dgm:cxn modelId="{BE6A6C45-C986-45A6-B09C-59BAD493A3F0}" srcId="{2ABF2875-0457-4DF2-A7ED-3DAD1B30C777}" destId="{D636EFD1-21BA-4883-8C43-B7B4143AE667}" srcOrd="1" destOrd="0" parTransId="{CA421AE6-040D-4B41-B39B-BB3A088D499E}" sibTransId="{224F478D-FBED-4376-9C41-ED7211810F95}"/>
    <dgm:cxn modelId="{6B9926B6-43CB-4451-9A67-1EBA173A054B}" type="presOf" srcId="{2ABF2875-0457-4DF2-A7ED-3DAD1B30C777}" destId="{C228A4AB-368F-4A77-AC60-A56AD7F566D7}" srcOrd="0" destOrd="0" presId="urn:microsoft.com/office/officeart/2005/8/layout/pList1"/>
    <dgm:cxn modelId="{953D87DA-823D-4A07-9705-90B2FD197622}" srcId="{2ABF2875-0457-4DF2-A7ED-3DAD1B30C777}" destId="{3B07000A-84A3-4942-8CF0-359BAF360F12}" srcOrd="0" destOrd="0" parTransId="{91281F37-2418-4E98-8665-57F77E871CEC}" sibTransId="{D75FD7C9-7153-4EF5-BB52-B2DA3A17D6A7}"/>
    <dgm:cxn modelId="{D184C5DF-A2F3-4575-B164-679699159B55}" type="presOf" srcId="{D636EFD1-21BA-4883-8C43-B7B4143AE667}" destId="{9F36AD94-1382-4ECF-A67C-25918496E22D}" srcOrd="0" destOrd="0" presId="urn:microsoft.com/office/officeart/2005/8/layout/pList1"/>
    <dgm:cxn modelId="{4FBEC011-6930-4717-85AA-1BDE3A96A761}" type="presOf" srcId="{D75FD7C9-7153-4EF5-BB52-B2DA3A17D6A7}" destId="{218D0B24-F714-4D2B-AE1F-C4E80F0660A9}" srcOrd="0" destOrd="0" presId="urn:microsoft.com/office/officeart/2005/8/layout/pList1"/>
    <dgm:cxn modelId="{C8DC4BCF-71C3-408A-A7BA-65EA768DFFC9}" type="presParOf" srcId="{C228A4AB-368F-4A77-AC60-A56AD7F566D7}" destId="{38B3500E-8C74-4475-8BEE-D90F3056E88A}" srcOrd="0" destOrd="0" presId="urn:microsoft.com/office/officeart/2005/8/layout/pList1"/>
    <dgm:cxn modelId="{C8194356-1290-43C7-96F7-49E1C17BC4E9}" type="presParOf" srcId="{38B3500E-8C74-4475-8BEE-D90F3056E88A}" destId="{AA30FE00-D769-489D-A7C9-6C6F432B0680}" srcOrd="0" destOrd="0" presId="urn:microsoft.com/office/officeart/2005/8/layout/pList1"/>
    <dgm:cxn modelId="{0007056D-E958-4480-AA6C-F47E4DD1F4F5}" type="presParOf" srcId="{38B3500E-8C74-4475-8BEE-D90F3056E88A}" destId="{AE19CFC5-B82D-4B0A-9D14-8F93178C8515}" srcOrd="1" destOrd="0" presId="urn:microsoft.com/office/officeart/2005/8/layout/pList1"/>
    <dgm:cxn modelId="{0CEA1522-6A18-4C05-85D5-C6A1C6D06D7A}" type="presParOf" srcId="{C228A4AB-368F-4A77-AC60-A56AD7F566D7}" destId="{218D0B24-F714-4D2B-AE1F-C4E80F0660A9}" srcOrd="1" destOrd="0" presId="urn:microsoft.com/office/officeart/2005/8/layout/pList1"/>
    <dgm:cxn modelId="{87213097-F46E-4949-B3A2-1C091E787068}" type="presParOf" srcId="{C228A4AB-368F-4A77-AC60-A56AD7F566D7}" destId="{3D28065B-C605-4361-A4CC-D459049A4C4F}" srcOrd="2" destOrd="0" presId="urn:microsoft.com/office/officeart/2005/8/layout/pList1"/>
    <dgm:cxn modelId="{23435EC1-6A3A-4082-9A32-42CED8A0599E}" type="presParOf" srcId="{3D28065B-C605-4361-A4CC-D459049A4C4F}" destId="{3D2D91C7-D2A1-4689-80D1-DD6704DB7C2E}" srcOrd="0" destOrd="0" presId="urn:microsoft.com/office/officeart/2005/8/layout/pList1"/>
    <dgm:cxn modelId="{CA5898D6-8781-4502-A696-CEE8FE45D497}" type="presParOf" srcId="{3D28065B-C605-4361-A4CC-D459049A4C4F}" destId="{9F36AD94-1382-4ECF-A67C-25918496E22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CC862E9-230B-4E33-906D-821E17C4B874}" type="doc">
      <dgm:prSet loTypeId="urn:microsoft.com/office/officeart/2005/8/layout/hierarchy3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4298E48E-B7E5-4366-9F18-9F19EFD707CE}">
      <dgm:prSet phldrT="[Текст]" custT="1"/>
      <dgm:spPr/>
      <dgm:t>
        <a:bodyPr/>
        <a:lstStyle/>
        <a:p>
          <a:r>
            <a:rPr lang="uk-UA" sz="2800" noProof="0" dirty="0" smtClean="0"/>
            <a:t>Легітимні</a:t>
          </a:r>
          <a:endParaRPr lang="uk-UA" sz="2800" noProof="0" dirty="0"/>
        </a:p>
      </dgm:t>
    </dgm:pt>
    <dgm:pt modelId="{F4EAF7EB-D65C-440C-8D09-09A135412E6B}" type="parTrans" cxnId="{313768BF-BD52-4126-BF14-E2013708FCD6}">
      <dgm:prSet/>
      <dgm:spPr/>
      <dgm:t>
        <a:bodyPr/>
        <a:lstStyle/>
        <a:p>
          <a:endParaRPr lang="uk-UA" sz="2800"/>
        </a:p>
      </dgm:t>
    </dgm:pt>
    <dgm:pt modelId="{7E0E66D3-903B-4EEC-8B3B-61CB8C044D87}" type="sibTrans" cxnId="{313768BF-BD52-4126-BF14-E2013708FCD6}">
      <dgm:prSet/>
      <dgm:spPr/>
      <dgm:t>
        <a:bodyPr/>
        <a:lstStyle/>
        <a:p>
          <a:endParaRPr lang="uk-UA" sz="2800"/>
        </a:p>
      </dgm:t>
    </dgm:pt>
    <dgm:pt modelId="{3C581A02-FEBB-46F8-AB6E-29273F655297}">
      <dgm:prSet phldrT="[Текст]" custT="1"/>
      <dgm:spPr/>
      <dgm:t>
        <a:bodyPr/>
        <a:lstStyle/>
        <a:p>
          <a:r>
            <a:rPr lang="uk-UA" sz="2800" noProof="0" dirty="0" smtClean="0"/>
            <a:t>Маніпулятивні</a:t>
          </a:r>
          <a:endParaRPr lang="uk-UA" sz="2800" noProof="0" dirty="0"/>
        </a:p>
      </dgm:t>
    </dgm:pt>
    <dgm:pt modelId="{48B2A9FD-4F96-4BD1-BCB8-AE0DA67B00B4}" type="parTrans" cxnId="{071DA719-E2F4-4A7D-8503-1B1E6A6B78AB}">
      <dgm:prSet/>
      <dgm:spPr/>
      <dgm:t>
        <a:bodyPr/>
        <a:lstStyle/>
        <a:p>
          <a:endParaRPr lang="uk-UA" sz="2800"/>
        </a:p>
      </dgm:t>
    </dgm:pt>
    <dgm:pt modelId="{DEF6DEF8-F860-4710-9636-10F141F564C8}" type="sibTrans" cxnId="{071DA719-E2F4-4A7D-8503-1B1E6A6B78AB}">
      <dgm:prSet/>
      <dgm:spPr/>
      <dgm:t>
        <a:bodyPr/>
        <a:lstStyle/>
        <a:p>
          <a:endParaRPr lang="uk-UA" sz="2800"/>
        </a:p>
      </dgm:t>
    </dgm:pt>
    <dgm:pt modelId="{049E320D-CA9D-47B0-81C5-67E15364EDC3}">
      <dgm:prSet phldrT="[Текст]" custT="1"/>
      <dgm:spPr/>
      <dgm:t>
        <a:bodyPr/>
        <a:lstStyle/>
        <a:p>
          <a:r>
            <a:rPr lang="uk-UA" sz="2800" noProof="0" dirty="0" err="1" smtClean="0"/>
            <a:t>вкиди</a:t>
          </a:r>
          <a:r>
            <a:rPr lang="uk-UA" sz="2800" noProof="0" dirty="0" smtClean="0"/>
            <a:t>, провокації</a:t>
          </a:r>
          <a:endParaRPr lang="uk-UA" sz="2800" noProof="0" dirty="0"/>
        </a:p>
      </dgm:t>
    </dgm:pt>
    <dgm:pt modelId="{58965907-C501-44A4-ABF0-1D17001A4EDB}" type="parTrans" cxnId="{1190EF55-E27E-4544-905A-352665883C5F}">
      <dgm:prSet/>
      <dgm:spPr/>
      <dgm:t>
        <a:bodyPr/>
        <a:lstStyle/>
        <a:p>
          <a:endParaRPr lang="uk-UA" sz="2800"/>
        </a:p>
      </dgm:t>
    </dgm:pt>
    <dgm:pt modelId="{42894926-6105-4247-A6EB-23B08D557E1E}" type="sibTrans" cxnId="{1190EF55-E27E-4544-905A-352665883C5F}">
      <dgm:prSet/>
      <dgm:spPr/>
      <dgm:t>
        <a:bodyPr/>
        <a:lstStyle/>
        <a:p>
          <a:endParaRPr lang="uk-UA" sz="2800"/>
        </a:p>
      </dgm:t>
    </dgm:pt>
    <dgm:pt modelId="{BDE2C861-C422-45CB-96FD-5A7829CCAF10}">
      <dgm:prSet phldrT="[Текст]" custT="1"/>
      <dgm:spPr/>
      <dgm:t>
        <a:bodyPr/>
        <a:lstStyle/>
        <a:p>
          <a:r>
            <a:rPr lang="uk-UA" sz="2800" noProof="0" dirty="0" smtClean="0"/>
            <a:t>інформування, залучення</a:t>
          </a:r>
          <a:endParaRPr lang="uk-UA" sz="2800" noProof="0" dirty="0"/>
        </a:p>
      </dgm:t>
    </dgm:pt>
    <dgm:pt modelId="{79D698AC-220F-490A-8076-212DD84563EE}" type="parTrans" cxnId="{04296B06-90F2-48CC-9EB9-5BA4FE33DEE6}">
      <dgm:prSet/>
      <dgm:spPr/>
      <dgm:t>
        <a:bodyPr/>
        <a:lstStyle/>
        <a:p>
          <a:endParaRPr lang="uk-UA" sz="2800"/>
        </a:p>
      </dgm:t>
    </dgm:pt>
    <dgm:pt modelId="{A95972E2-06D7-4307-86C8-B5E9FF89F7B7}" type="sibTrans" cxnId="{04296B06-90F2-48CC-9EB9-5BA4FE33DEE6}">
      <dgm:prSet/>
      <dgm:spPr/>
      <dgm:t>
        <a:bodyPr/>
        <a:lstStyle/>
        <a:p>
          <a:endParaRPr lang="uk-UA" sz="2800"/>
        </a:p>
      </dgm:t>
    </dgm:pt>
    <dgm:pt modelId="{7EB222F5-A6DD-4DCA-81D9-79F7D72688EA}" type="pres">
      <dgm:prSet presAssocID="{5CC862E9-230B-4E33-906D-821E17C4B87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E70AE9F3-F685-4CA1-A409-D3FE2B5E8E28}" type="pres">
      <dgm:prSet presAssocID="{4298E48E-B7E5-4366-9F18-9F19EFD707CE}" presName="root" presStyleCnt="0"/>
      <dgm:spPr/>
    </dgm:pt>
    <dgm:pt modelId="{8AB6C05F-E7BC-4A82-B61B-87308EA7DF28}" type="pres">
      <dgm:prSet presAssocID="{4298E48E-B7E5-4366-9F18-9F19EFD707CE}" presName="rootComposite" presStyleCnt="0"/>
      <dgm:spPr/>
    </dgm:pt>
    <dgm:pt modelId="{30A9536F-B456-4274-BD98-E621EE3BA462}" type="pres">
      <dgm:prSet presAssocID="{4298E48E-B7E5-4366-9F18-9F19EFD707CE}" presName="rootText" presStyleLbl="node1" presStyleIdx="0" presStyleCnt="2"/>
      <dgm:spPr/>
      <dgm:t>
        <a:bodyPr/>
        <a:lstStyle/>
        <a:p>
          <a:endParaRPr lang="uk-UA"/>
        </a:p>
      </dgm:t>
    </dgm:pt>
    <dgm:pt modelId="{5026E312-216F-49AC-9435-F9F620B58129}" type="pres">
      <dgm:prSet presAssocID="{4298E48E-B7E5-4366-9F18-9F19EFD707CE}" presName="rootConnector" presStyleLbl="node1" presStyleIdx="0" presStyleCnt="2"/>
      <dgm:spPr/>
      <dgm:t>
        <a:bodyPr/>
        <a:lstStyle/>
        <a:p>
          <a:endParaRPr lang="uk-UA"/>
        </a:p>
      </dgm:t>
    </dgm:pt>
    <dgm:pt modelId="{4636C2EC-50DA-40B0-A51C-08CF9F0FBF34}" type="pres">
      <dgm:prSet presAssocID="{4298E48E-B7E5-4366-9F18-9F19EFD707CE}" presName="childShape" presStyleCnt="0"/>
      <dgm:spPr/>
    </dgm:pt>
    <dgm:pt modelId="{21D86FC1-A638-4ADC-8813-105F3E76C813}" type="pres">
      <dgm:prSet presAssocID="{79D698AC-220F-490A-8076-212DD84563EE}" presName="Name13" presStyleLbl="parChTrans1D2" presStyleIdx="0" presStyleCnt="2"/>
      <dgm:spPr/>
      <dgm:t>
        <a:bodyPr/>
        <a:lstStyle/>
        <a:p>
          <a:endParaRPr lang="uk-UA"/>
        </a:p>
      </dgm:t>
    </dgm:pt>
    <dgm:pt modelId="{F8A493A4-0419-45E2-AED6-863F37AF0074}" type="pres">
      <dgm:prSet presAssocID="{BDE2C861-C422-45CB-96FD-5A7829CCAF10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C2AEAC3-0CF6-4DE9-A5EC-F118340358C6}" type="pres">
      <dgm:prSet presAssocID="{3C581A02-FEBB-46F8-AB6E-29273F655297}" presName="root" presStyleCnt="0"/>
      <dgm:spPr/>
    </dgm:pt>
    <dgm:pt modelId="{0DACD078-F852-4226-B9ED-F9E4457BEB79}" type="pres">
      <dgm:prSet presAssocID="{3C581A02-FEBB-46F8-AB6E-29273F655297}" presName="rootComposite" presStyleCnt="0"/>
      <dgm:spPr/>
    </dgm:pt>
    <dgm:pt modelId="{FE485138-6C32-44F9-9802-95EC2F98F953}" type="pres">
      <dgm:prSet presAssocID="{3C581A02-FEBB-46F8-AB6E-29273F655297}" presName="rootText" presStyleLbl="node1" presStyleIdx="1" presStyleCnt="2"/>
      <dgm:spPr/>
      <dgm:t>
        <a:bodyPr/>
        <a:lstStyle/>
        <a:p>
          <a:endParaRPr lang="uk-UA"/>
        </a:p>
      </dgm:t>
    </dgm:pt>
    <dgm:pt modelId="{B12C3E67-5388-490C-886C-D0765C624E82}" type="pres">
      <dgm:prSet presAssocID="{3C581A02-FEBB-46F8-AB6E-29273F655297}" presName="rootConnector" presStyleLbl="node1" presStyleIdx="1" presStyleCnt="2"/>
      <dgm:spPr/>
      <dgm:t>
        <a:bodyPr/>
        <a:lstStyle/>
        <a:p>
          <a:endParaRPr lang="uk-UA"/>
        </a:p>
      </dgm:t>
    </dgm:pt>
    <dgm:pt modelId="{60843402-FD11-44FE-9021-B217C8F27466}" type="pres">
      <dgm:prSet presAssocID="{3C581A02-FEBB-46F8-AB6E-29273F655297}" presName="childShape" presStyleCnt="0"/>
      <dgm:spPr/>
    </dgm:pt>
    <dgm:pt modelId="{8F49AC88-5F94-4970-95A5-7393118A7278}" type="pres">
      <dgm:prSet presAssocID="{58965907-C501-44A4-ABF0-1D17001A4EDB}" presName="Name13" presStyleLbl="parChTrans1D2" presStyleIdx="1" presStyleCnt="2"/>
      <dgm:spPr/>
      <dgm:t>
        <a:bodyPr/>
        <a:lstStyle/>
        <a:p>
          <a:endParaRPr lang="uk-UA"/>
        </a:p>
      </dgm:t>
    </dgm:pt>
    <dgm:pt modelId="{16187AC1-E8C2-4C76-9004-76390940AD8D}" type="pres">
      <dgm:prSet presAssocID="{049E320D-CA9D-47B0-81C5-67E15364EDC3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53AA8B6-64EE-4B6A-879D-E72A86F21456}" type="presOf" srcId="{3C581A02-FEBB-46F8-AB6E-29273F655297}" destId="{FE485138-6C32-44F9-9802-95EC2F98F953}" srcOrd="0" destOrd="0" presId="urn:microsoft.com/office/officeart/2005/8/layout/hierarchy3"/>
    <dgm:cxn modelId="{43C2F7AB-D1FB-430D-99F5-481F5856A1D6}" type="presOf" srcId="{58965907-C501-44A4-ABF0-1D17001A4EDB}" destId="{8F49AC88-5F94-4970-95A5-7393118A7278}" srcOrd="0" destOrd="0" presId="urn:microsoft.com/office/officeart/2005/8/layout/hierarchy3"/>
    <dgm:cxn modelId="{1190EF55-E27E-4544-905A-352665883C5F}" srcId="{3C581A02-FEBB-46F8-AB6E-29273F655297}" destId="{049E320D-CA9D-47B0-81C5-67E15364EDC3}" srcOrd="0" destOrd="0" parTransId="{58965907-C501-44A4-ABF0-1D17001A4EDB}" sibTransId="{42894926-6105-4247-A6EB-23B08D557E1E}"/>
    <dgm:cxn modelId="{278053E6-E2D3-4FB3-B696-F4294776E3DA}" type="presOf" srcId="{4298E48E-B7E5-4366-9F18-9F19EFD707CE}" destId="{5026E312-216F-49AC-9435-F9F620B58129}" srcOrd="1" destOrd="0" presId="urn:microsoft.com/office/officeart/2005/8/layout/hierarchy3"/>
    <dgm:cxn modelId="{24000631-4EC4-4663-9C05-00550377AFE9}" type="presOf" srcId="{BDE2C861-C422-45CB-96FD-5A7829CCAF10}" destId="{F8A493A4-0419-45E2-AED6-863F37AF0074}" srcOrd="0" destOrd="0" presId="urn:microsoft.com/office/officeart/2005/8/layout/hierarchy3"/>
    <dgm:cxn modelId="{071DA719-E2F4-4A7D-8503-1B1E6A6B78AB}" srcId="{5CC862E9-230B-4E33-906D-821E17C4B874}" destId="{3C581A02-FEBB-46F8-AB6E-29273F655297}" srcOrd="1" destOrd="0" parTransId="{48B2A9FD-4F96-4BD1-BCB8-AE0DA67B00B4}" sibTransId="{DEF6DEF8-F860-4710-9636-10F141F564C8}"/>
    <dgm:cxn modelId="{04296B06-90F2-48CC-9EB9-5BA4FE33DEE6}" srcId="{4298E48E-B7E5-4366-9F18-9F19EFD707CE}" destId="{BDE2C861-C422-45CB-96FD-5A7829CCAF10}" srcOrd="0" destOrd="0" parTransId="{79D698AC-220F-490A-8076-212DD84563EE}" sibTransId="{A95972E2-06D7-4307-86C8-B5E9FF89F7B7}"/>
    <dgm:cxn modelId="{FBCA94B0-13AE-4308-9359-72D6089317A6}" type="presOf" srcId="{79D698AC-220F-490A-8076-212DD84563EE}" destId="{21D86FC1-A638-4ADC-8813-105F3E76C813}" srcOrd="0" destOrd="0" presId="urn:microsoft.com/office/officeart/2005/8/layout/hierarchy3"/>
    <dgm:cxn modelId="{539391D3-427A-45AC-961B-E2F839A7965A}" type="presOf" srcId="{5CC862E9-230B-4E33-906D-821E17C4B874}" destId="{7EB222F5-A6DD-4DCA-81D9-79F7D72688EA}" srcOrd="0" destOrd="0" presId="urn:microsoft.com/office/officeart/2005/8/layout/hierarchy3"/>
    <dgm:cxn modelId="{313768BF-BD52-4126-BF14-E2013708FCD6}" srcId="{5CC862E9-230B-4E33-906D-821E17C4B874}" destId="{4298E48E-B7E5-4366-9F18-9F19EFD707CE}" srcOrd="0" destOrd="0" parTransId="{F4EAF7EB-D65C-440C-8D09-09A135412E6B}" sibTransId="{7E0E66D3-903B-4EEC-8B3B-61CB8C044D87}"/>
    <dgm:cxn modelId="{67F9A8EE-37A8-4CE6-B5AC-5C706C403F0E}" type="presOf" srcId="{4298E48E-B7E5-4366-9F18-9F19EFD707CE}" destId="{30A9536F-B456-4274-BD98-E621EE3BA462}" srcOrd="0" destOrd="0" presId="urn:microsoft.com/office/officeart/2005/8/layout/hierarchy3"/>
    <dgm:cxn modelId="{D93AA3E4-145D-44E0-8D73-4A427C0FF1A8}" type="presOf" srcId="{049E320D-CA9D-47B0-81C5-67E15364EDC3}" destId="{16187AC1-E8C2-4C76-9004-76390940AD8D}" srcOrd="0" destOrd="0" presId="urn:microsoft.com/office/officeart/2005/8/layout/hierarchy3"/>
    <dgm:cxn modelId="{1E3495C4-3320-4935-8F33-3AC51690B139}" type="presOf" srcId="{3C581A02-FEBB-46F8-AB6E-29273F655297}" destId="{B12C3E67-5388-490C-886C-D0765C624E82}" srcOrd="1" destOrd="0" presId="urn:microsoft.com/office/officeart/2005/8/layout/hierarchy3"/>
    <dgm:cxn modelId="{98375273-6B2C-482C-814B-326CE1610F80}" type="presParOf" srcId="{7EB222F5-A6DD-4DCA-81D9-79F7D72688EA}" destId="{E70AE9F3-F685-4CA1-A409-D3FE2B5E8E28}" srcOrd="0" destOrd="0" presId="urn:microsoft.com/office/officeart/2005/8/layout/hierarchy3"/>
    <dgm:cxn modelId="{F9B2F09F-DD71-46AA-B89F-AD82B9472816}" type="presParOf" srcId="{E70AE9F3-F685-4CA1-A409-D3FE2B5E8E28}" destId="{8AB6C05F-E7BC-4A82-B61B-87308EA7DF28}" srcOrd="0" destOrd="0" presId="urn:microsoft.com/office/officeart/2005/8/layout/hierarchy3"/>
    <dgm:cxn modelId="{25BC7FF8-E084-4741-AA24-6AD8B4B119E6}" type="presParOf" srcId="{8AB6C05F-E7BC-4A82-B61B-87308EA7DF28}" destId="{30A9536F-B456-4274-BD98-E621EE3BA462}" srcOrd="0" destOrd="0" presId="urn:microsoft.com/office/officeart/2005/8/layout/hierarchy3"/>
    <dgm:cxn modelId="{9836142C-C3D7-4901-8D56-5F0D4E9DB16F}" type="presParOf" srcId="{8AB6C05F-E7BC-4A82-B61B-87308EA7DF28}" destId="{5026E312-216F-49AC-9435-F9F620B58129}" srcOrd="1" destOrd="0" presId="urn:microsoft.com/office/officeart/2005/8/layout/hierarchy3"/>
    <dgm:cxn modelId="{D69BB438-3104-4F28-86E5-A99360970339}" type="presParOf" srcId="{E70AE9F3-F685-4CA1-A409-D3FE2B5E8E28}" destId="{4636C2EC-50DA-40B0-A51C-08CF9F0FBF34}" srcOrd="1" destOrd="0" presId="urn:microsoft.com/office/officeart/2005/8/layout/hierarchy3"/>
    <dgm:cxn modelId="{715B1F6B-C0FF-497B-9457-F449804CCD8C}" type="presParOf" srcId="{4636C2EC-50DA-40B0-A51C-08CF9F0FBF34}" destId="{21D86FC1-A638-4ADC-8813-105F3E76C813}" srcOrd="0" destOrd="0" presId="urn:microsoft.com/office/officeart/2005/8/layout/hierarchy3"/>
    <dgm:cxn modelId="{D0133E6A-FD75-4967-8976-89BB0A050194}" type="presParOf" srcId="{4636C2EC-50DA-40B0-A51C-08CF9F0FBF34}" destId="{F8A493A4-0419-45E2-AED6-863F37AF0074}" srcOrd="1" destOrd="0" presId="urn:microsoft.com/office/officeart/2005/8/layout/hierarchy3"/>
    <dgm:cxn modelId="{64034D67-3C89-4C85-BE53-AF1FF40A6825}" type="presParOf" srcId="{7EB222F5-A6DD-4DCA-81D9-79F7D72688EA}" destId="{7C2AEAC3-0CF6-4DE9-A5EC-F118340358C6}" srcOrd="1" destOrd="0" presId="urn:microsoft.com/office/officeart/2005/8/layout/hierarchy3"/>
    <dgm:cxn modelId="{682FD5AC-8555-4B43-B21F-92A8772FE5D8}" type="presParOf" srcId="{7C2AEAC3-0CF6-4DE9-A5EC-F118340358C6}" destId="{0DACD078-F852-4226-B9ED-F9E4457BEB79}" srcOrd="0" destOrd="0" presId="urn:microsoft.com/office/officeart/2005/8/layout/hierarchy3"/>
    <dgm:cxn modelId="{BD5C5597-E30C-4E42-82DD-AB438FCCA53C}" type="presParOf" srcId="{0DACD078-F852-4226-B9ED-F9E4457BEB79}" destId="{FE485138-6C32-44F9-9802-95EC2F98F953}" srcOrd="0" destOrd="0" presId="urn:microsoft.com/office/officeart/2005/8/layout/hierarchy3"/>
    <dgm:cxn modelId="{50B2F316-65AA-4DE0-9F06-72904CD8B31A}" type="presParOf" srcId="{0DACD078-F852-4226-B9ED-F9E4457BEB79}" destId="{B12C3E67-5388-490C-886C-D0765C624E82}" srcOrd="1" destOrd="0" presId="urn:microsoft.com/office/officeart/2005/8/layout/hierarchy3"/>
    <dgm:cxn modelId="{26602F31-AAF6-45F8-84E3-AB50A5F2BE87}" type="presParOf" srcId="{7C2AEAC3-0CF6-4DE9-A5EC-F118340358C6}" destId="{60843402-FD11-44FE-9021-B217C8F27466}" srcOrd="1" destOrd="0" presId="urn:microsoft.com/office/officeart/2005/8/layout/hierarchy3"/>
    <dgm:cxn modelId="{8D196CED-87BC-4004-9FEC-02CD01D30C25}" type="presParOf" srcId="{60843402-FD11-44FE-9021-B217C8F27466}" destId="{8F49AC88-5F94-4970-95A5-7393118A7278}" srcOrd="0" destOrd="0" presId="urn:microsoft.com/office/officeart/2005/8/layout/hierarchy3"/>
    <dgm:cxn modelId="{E33271C4-78E2-4603-A3B9-A86E1B731A98}" type="presParOf" srcId="{60843402-FD11-44FE-9021-B217C8F27466}" destId="{16187AC1-E8C2-4C76-9004-76390940AD8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8027370-CFF8-4B68-8C52-3BEC78D94603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E7FD306-9B05-4723-AE6C-666797A1AF52}">
      <dgm:prSet phldrT="[Текст]" custT="1"/>
      <dgm:spPr/>
      <dgm:t>
        <a:bodyPr/>
        <a:lstStyle/>
        <a:p>
          <a:r>
            <a:rPr lang="uk-UA" sz="1800" b="1" dirty="0" smtClean="0"/>
            <a:t>Технології мобілізації</a:t>
          </a:r>
          <a:endParaRPr lang="uk-UA" sz="1800" b="1" dirty="0"/>
        </a:p>
      </dgm:t>
    </dgm:pt>
    <dgm:pt modelId="{8DB40CEF-ECEB-4CD4-81DA-BCD7C556A7EC}" type="parTrans" cxnId="{71340CDE-9759-437F-BEA7-21FA630027C2}">
      <dgm:prSet/>
      <dgm:spPr/>
      <dgm:t>
        <a:bodyPr/>
        <a:lstStyle/>
        <a:p>
          <a:endParaRPr lang="uk-UA" sz="1800"/>
        </a:p>
      </dgm:t>
    </dgm:pt>
    <dgm:pt modelId="{55F9EEEE-1648-4353-B156-E07BD739FD6A}" type="sibTrans" cxnId="{71340CDE-9759-437F-BEA7-21FA630027C2}">
      <dgm:prSet/>
      <dgm:spPr/>
      <dgm:t>
        <a:bodyPr/>
        <a:lstStyle/>
        <a:p>
          <a:endParaRPr lang="uk-UA" sz="1800"/>
        </a:p>
      </dgm:t>
    </dgm:pt>
    <dgm:pt modelId="{07EF46EA-7B50-467A-BB8E-4311495287AD}">
      <dgm:prSet phldrT="[Текст]" custT="1"/>
      <dgm:spPr/>
      <dgm:t>
        <a:bodyPr/>
        <a:lstStyle/>
        <a:p>
          <a:r>
            <a:rPr lang="uk-UA" sz="1800" u="sng" dirty="0" smtClean="0"/>
            <a:t>Соціальні мережі та інтернет-платформи</a:t>
          </a:r>
          <a:endParaRPr lang="uk-UA" sz="1800" u="sng" dirty="0"/>
        </a:p>
      </dgm:t>
    </dgm:pt>
    <dgm:pt modelId="{8F93E6A9-F9B4-43FC-9C37-19B602E519E8}" type="parTrans" cxnId="{C59AF836-77D8-43AD-96E0-4D4D48EFB0FC}">
      <dgm:prSet/>
      <dgm:spPr/>
      <dgm:t>
        <a:bodyPr/>
        <a:lstStyle/>
        <a:p>
          <a:endParaRPr lang="uk-UA" sz="1800"/>
        </a:p>
      </dgm:t>
    </dgm:pt>
    <dgm:pt modelId="{5231755E-694C-41CD-8841-F16D3CCBB7AF}" type="sibTrans" cxnId="{C59AF836-77D8-43AD-96E0-4D4D48EFB0FC}">
      <dgm:prSet/>
      <dgm:spPr/>
      <dgm:t>
        <a:bodyPr/>
        <a:lstStyle/>
        <a:p>
          <a:endParaRPr lang="uk-UA" sz="1800"/>
        </a:p>
      </dgm:t>
    </dgm:pt>
    <dgm:pt modelId="{7688B358-3943-4243-9F47-3932DC965C47}">
      <dgm:prSet phldrT="[Текст]" custT="1"/>
      <dgm:spPr/>
      <dgm:t>
        <a:bodyPr/>
        <a:lstStyle/>
        <a:p>
          <a:r>
            <a:rPr lang="uk-UA" sz="1800" i="1" dirty="0" smtClean="0"/>
            <a:t>Український Майдан (2013–2014): ключову роль відіграли </a:t>
          </a:r>
          <a:r>
            <a:rPr lang="en-US" sz="1800" i="1" dirty="0" smtClean="0"/>
            <a:t>Facebook </a:t>
          </a:r>
          <a:r>
            <a:rPr lang="uk-UA" sz="1800" i="1" dirty="0" smtClean="0"/>
            <a:t>та </a:t>
          </a:r>
          <a:r>
            <a:rPr lang="en-US" sz="1800" i="1" dirty="0" smtClean="0"/>
            <a:t>Twitter</a:t>
          </a:r>
          <a:r>
            <a:rPr lang="en-US" sz="1800" dirty="0" smtClean="0"/>
            <a:t>.</a:t>
          </a:r>
          <a:endParaRPr lang="uk-UA" sz="1800" dirty="0"/>
        </a:p>
      </dgm:t>
    </dgm:pt>
    <dgm:pt modelId="{BEC63218-3199-48B2-A88E-4AB139094A5E}" type="parTrans" cxnId="{E825C372-5BC2-4591-8CE2-5C119EDACB7B}">
      <dgm:prSet/>
      <dgm:spPr/>
      <dgm:t>
        <a:bodyPr/>
        <a:lstStyle/>
        <a:p>
          <a:endParaRPr lang="uk-UA" sz="1800"/>
        </a:p>
      </dgm:t>
    </dgm:pt>
    <dgm:pt modelId="{9ACD74DC-B6FF-43A6-8D31-032A2B94C6CA}" type="sibTrans" cxnId="{E825C372-5BC2-4591-8CE2-5C119EDACB7B}">
      <dgm:prSet/>
      <dgm:spPr/>
      <dgm:t>
        <a:bodyPr/>
        <a:lstStyle/>
        <a:p>
          <a:endParaRPr lang="uk-UA" sz="1800"/>
        </a:p>
      </dgm:t>
    </dgm:pt>
    <dgm:pt modelId="{577B15C5-6070-4ABE-8BA0-6A1502D50CC7}">
      <dgm:prSet phldrT="[Текст]" custT="1"/>
      <dgm:spPr/>
      <dgm:t>
        <a:bodyPr/>
        <a:lstStyle/>
        <a:p>
          <a:r>
            <a:rPr lang="uk-UA" sz="1800" u="sng" dirty="0" smtClean="0"/>
            <a:t>Віртуальні та гібридні події</a:t>
          </a:r>
          <a:endParaRPr lang="uk-UA" sz="1800" u="sng" dirty="0"/>
        </a:p>
      </dgm:t>
    </dgm:pt>
    <dgm:pt modelId="{1CECBD3E-12AD-445A-A284-7E73BB63F517}" type="parTrans" cxnId="{91E7FF7F-9BE1-4FF4-97C6-19FC9AF353B1}">
      <dgm:prSet/>
      <dgm:spPr/>
      <dgm:t>
        <a:bodyPr/>
        <a:lstStyle/>
        <a:p>
          <a:endParaRPr lang="uk-UA" sz="1800"/>
        </a:p>
      </dgm:t>
    </dgm:pt>
    <dgm:pt modelId="{FD9DB15C-91B3-4327-B856-5B4F1B99F3B7}" type="sibTrans" cxnId="{91E7FF7F-9BE1-4FF4-97C6-19FC9AF353B1}">
      <dgm:prSet/>
      <dgm:spPr/>
      <dgm:t>
        <a:bodyPr/>
        <a:lstStyle/>
        <a:p>
          <a:endParaRPr lang="uk-UA" sz="1800"/>
        </a:p>
      </dgm:t>
    </dgm:pt>
    <dgm:pt modelId="{9D83F4C5-C84E-4EE2-8E38-71A70F849CC2}">
      <dgm:prSet phldrT="[Текст]" custT="1"/>
      <dgm:spPr/>
      <dgm:t>
        <a:bodyPr/>
        <a:lstStyle/>
        <a:p>
          <a:r>
            <a:rPr lang="uk-UA" sz="1800" i="1" dirty="0" smtClean="0"/>
            <a:t>Онлайн-мітинги та віртуальні марші (#</a:t>
          </a:r>
          <a:r>
            <a:rPr lang="en-US" sz="1800" i="1" dirty="0" err="1" smtClean="0"/>
            <a:t>ClimateStrikeOnline</a:t>
          </a:r>
          <a:r>
            <a:rPr lang="en-US" sz="1800" i="1" dirty="0" smtClean="0"/>
            <a:t> </a:t>
          </a:r>
          <a:r>
            <a:rPr lang="uk-UA" sz="1800" i="1" dirty="0" smtClean="0"/>
            <a:t>під час пандемії).</a:t>
          </a:r>
          <a:endParaRPr lang="uk-UA" sz="1800" i="1" dirty="0"/>
        </a:p>
      </dgm:t>
    </dgm:pt>
    <dgm:pt modelId="{FA6894F3-1F8F-479D-91E5-1FD65EEA27CB}" type="parTrans" cxnId="{7134DDAE-3F2A-41BD-A0C8-1DFE0709F3E2}">
      <dgm:prSet/>
      <dgm:spPr/>
      <dgm:t>
        <a:bodyPr/>
        <a:lstStyle/>
        <a:p>
          <a:endParaRPr lang="uk-UA" sz="1800"/>
        </a:p>
      </dgm:t>
    </dgm:pt>
    <dgm:pt modelId="{35A5BF95-B04E-4690-9A74-F28110D005A3}" type="sibTrans" cxnId="{7134DDAE-3F2A-41BD-A0C8-1DFE0709F3E2}">
      <dgm:prSet/>
      <dgm:spPr/>
      <dgm:t>
        <a:bodyPr/>
        <a:lstStyle/>
        <a:p>
          <a:endParaRPr lang="uk-UA" sz="1800"/>
        </a:p>
      </dgm:t>
    </dgm:pt>
    <dgm:pt modelId="{2AF1F6F2-21F9-485F-96D9-9D2DB0DCD777}">
      <dgm:prSet phldrT="[Текст]" custT="1"/>
      <dgm:spPr/>
      <dgm:t>
        <a:bodyPr/>
        <a:lstStyle/>
        <a:p>
          <a:r>
            <a:rPr lang="uk-UA" sz="1800" b="1" dirty="0" err="1" smtClean="0"/>
            <a:t>Інфлюенсери</a:t>
          </a:r>
          <a:r>
            <a:rPr lang="uk-UA" sz="1800" b="1" dirty="0" smtClean="0"/>
            <a:t> та медіа</a:t>
          </a:r>
          <a:endParaRPr lang="uk-UA" sz="1800" b="1" dirty="0"/>
        </a:p>
      </dgm:t>
    </dgm:pt>
    <dgm:pt modelId="{22E6B86D-2963-4092-9AE6-C2E359DFF575}" type="parTrans" cxnId="{D92388F8-9538-4020-8BF6-D08498FC34FE}">
      <dgm:prSet/>
      <dgm:spPr/>
      <dgm:t>
        <a:bodyPr/>
        <a:lstStyle/>
        <a:p>
          <a:endParaRPr lang="uk-UA" sz="1800"/>
        </a:p>
      </dgm:t>
    </dgm:pt>
    <dgm:pt modelId="{D949D092-8E60-408B-A8F9-BB4AE063CAD2}" type="sibTrans" cxnId="{D92388F8-9538-4020-8BF6-D08498FC34FE}">
      <dgm:prSet/>
      <dgm:spPr/>
      <dgm:t>
        <a:bodyPr/>
        <a:lstStyle/>
        <a:p>
          <a:endParaRPr lang="uk-UA" sz="1800"/>
        </a:p>
      </dgm:t>
    </dgm:pt>
    <dgm:pt modelId="{7DA1FEFB-F29D-4A64-9E4D-8C78AD12F966}">
      <dgm:prSet phldrT="[Текст]" custT="1"/>
      <dgm:spPr/>
      <dgm:t>
        <a:bodyPr/>
        <a:lstStyle/>
        <a:p>
          <a:r>
            <a:rPr lang="uk-UA" sz="1800" u="sng" dirty="0" err="1" smtClean="0"/>
            <a:t>Блогери</a:t>
          </a:r>
          <a:r>
            <a:rPr lang="uk-UA" sz="1800" u="sng" dirty="0" smtClean="0"/>
            <a:t>, журналісти, активісти</a:t>
          </a:r>
          <a:endParaRPr lang="uk-UA" sz="1800" u="sng" dirty="0"/>
        </a:p>
      </dgm:t>
    </dgm:pt>
    <dgm:pt modelId="{8FDEE62A-3FFB-4EE7-A99F-3589BCD171B3}" type="parTrans" cxnId="{7F538BC0-7FC6-42BA-BE65-B96CF4000543}">
      <dgm:prSet/>
      <dgm:spPr/>
      <dgm:t>
        <a:bodyPr/>
        <a:lstStyle/>
        <a:p>
          <a:endParaRPr lang="uk-UA" sz="1800"/>
        </a:p>
      </dgm:t>
    </dgm:pt>
    <dgm:pt modelId="{23E08DF3-700E-406B-95CC-3EF06A0307EC}" type="sibTrans" cxnId="{7F538BC0-7FC6-42BA-BE65-B96CF4000543}">
      <dgm:prSet/>
      <dgm:spPr/>
      <dgm:t>
        <a:bodyPr/>
        <a:lstStyle/>
        <a:p>
          <a:endParaRPr lang="uk-UA" sz="1800"/>
        </a:p>
      </dgm:t>
    </dgm:pt>
    <dgm:pt modelId="{EDCDC74B-1BC2-4013-86E0-5839B1B13C7A}">
      <dgm:prSet phldrT="[Текст]" custT="1"/>
      <dgm:spPr/>
      <dgm:t>
        <a:bodyPr/>
        <a:lstStyle/>
        <a:p>
          <a:r>
            <a:rPr lang="en-US" sz="1800" dirty="0" smtClean="0"/>
            <a:t>– </a:t>
          </a:r>
          <a:r>
            <a:rPr lang="en-US" sz="1800" i="1" dirty="0" smtClean="0"/>
            <a:t>YouTube-</a:t>
          </a:r>
          <a:r>
            <a:rPr lang="uk-UA" sz="1800" i="1" dirty="0" smtClean="0"/>
            <a:t>канали, </a:t>
          </a:r>
          <a:r>
            <a:rPr lang="en-US" sz="1800" i="1" dirty="0" smtClean="0"/>
            <a:t>Instagram-</a:t>
          </a:r>
          <a:r>
            <a:rPr lang="uk-UA" sz="1800" i="1" dirty="0" smtClean="0"/>
            <a:t>сторінки активістів (</a:t>
          </a:r>
          <a:r>
            <a:rPr lang="en-US" sz="1800" i="1" dirty="0" smtClean="0"/>
            <a:t>Greta Thunberg, </a:t>
          </a:r>
          <a:r>
            <a:rPr lang="uk-UA" sz="1800" i="1" dirty="0" smtClean="0"/>
            <a:t>Сергій Притула</a:t>
          </a:r>
          <a:r>
            <a:rPr lang="uk-UA" sz="1800" dirty="0" smtClean="0"/>
            <a:t>).</a:t>
          </a:r>
          <a:endParaRPr lang="uk-UA" sz="1800" dirty="0"/>
        </a:p>
      </dgm:t>
    </dgm:pt>
    <dgm:pt modelId="{8F8F7515-8F27-4A72-B8D7-DBC23E99F8F7}" type="parTrans" cxnId="{85C7933E-44AA-40E7-96F3-5651CE952FA7}">
      <dgm:prSet/>
      <dgm:spPr/>
      <dgm:t>
        <a:bodyPr/>
        <a:lstStyle/>
        <a:p>
          <a:endParaRPr lang="uk-UA" sz="1800"/>
        </a:p>
      </dgm:t>
    </dgm:pt>
    <dgm:pt modelId="{C5436AB7-A733-4A16-82A1-C40675D1B59C}" type="sibTrans" cxnId="{85C7933E-44AA-40E7-96F3-5651CE952FA7}">
      <dgm:prSet/>
      <dgm:spPr/>
      <dgm:t>
        <a:bodyPr/>
        <a:lstStyle/>
        <a:p>
          <a:endParaRPr lang="uk-UA" sz="1800"/>
        </a:p>
      </dgm:t>
    </dgm:pt>
    <dgm:pt modelId="{F21776B7-BDA1-4AEF-88F4-D8B8AEFA76D4}">
      <dgm:prSet phldrT="[Текст]" custT="1"/>
      <dgm:spPr/>
      <dgm:t>
        <a:bodyPr/>
        <a:lstStyle/>
        <a:p>
          <a:r>
            <a:rPr lang="uk-UA" sz="1800" b="1" dirty="0" smtClean="0"/>
            <a:t>Психологічні технології</a:t>
          </a:r>
          <a:endParaRPr lang="uk-UA" sz="1800" b="1" dirty="0"/>
        </a:p>
      </dgm:t>
    </dgm:pt>
    <dgm:pt modelId="{2B45EF4A-5BF7-4FD7-A82A-FAF81269B2E7}" type="parTrans" cxnId="{0207EC21-1011-4B97-8847-C643D3A7B2CD}">
      <dgm:prSet/>
      <dgm:spPr/>
      <dgm:t>
        <a:bodyPr/>
        <a:lstStyle/>
        <a:p>
          <a:endParaRPr lang="uk-UA" sz="1800"/>
        </a:p>
      </dgm:t>
    </dgm:pt>
    <dgm:pt modelId="{7DD8245B-A6C7-41A0-9FD0-BCD0A7D038B1}" type="sibTrans" cxnId="{0207EC21-1011-4B97-8847-C643D3A7B2CD}">
      <dgm:prSet/>
      <dgm:spPr/>
      <dgm:t>
        <a:bodyPr/>
        <a:lstStyle/>
        <a:p>
          <a:endParaRPr lang="uk-UA" sz="1800"/>
        </a:p>
      </dgm:t>
    </dgm:pt>
    <dgm:pt modelId="{9CE6BFF8-9AA8-4C83-9110-647F46212792}">
      <dgm:prSet phldrT="[Текст]" custT="1"/>
      <dgm:spPr/>
      <dgm:t>
        <a:bodyPr/>
        <a:lstStyle/>
        <a:p>
          <a:r>
            <a:rPr lang="uk-UA" sz="1800" u="sng" dirty="0" smtClean="0"/>
            <a:t>Зміна сприйняття суспільства </a:t>
          </a:r>
          <a:r>
            <a:rPr lang="uk-UA" sz="1800" dirty="0" smtClean="0"/>
            <a:t>- соціальні кампанії використовують емоційні меседжі, щоб викликати емпатію, провину або гордість — і тим самим вплинути на поведінку.</a:t>
          </a:r>
          <a:endParaRPr lang="uk-UA" sz="1800" dirty="0"/>
        </a:p>
      </dgm:t>
    </dgm:pt>
    <dgm:pt modelId="{DCCA7836-A745-4135-AD9D-F8989425A0F1}" type="parTrans" cxnId="{E90EF533-84D8-4445-858B-228E247AB790}">
      <dgm:prSet/>
      <dgm:spPr/>
      <dgm:t>
        <a:bodyPr/>
        <a:lstStyle/>
        <a:p>
          <a:endParaRPr lang="uk-UA" sz="1800"/>
        </a:p>
      </dgm:t>
    </dgm:pt>
    <dgm:pt modelId="{A07B79CA-4B58-4895-8687-01691D10B253}" type="sibTrans" cxnId="{E90EF533-84D8-4445-858B-228E247AB790}">
      <dgm:prSet/>
      <dgm:spPr/>
      <dgm:t>
        <a:bodyPr/>
        <a:lstStyle/>
        <a:p>
          <a:endParaRPr lang="uk-UA" sz="1800"/>
        </a:p>
      </dgm:t>
    </dgm:pt>
    <dgm:pt modelId="{E028E5E9-0263-4A62-942D-ABE3CB282CE9}">
      <dgm:prSet phldrT="[Текст]" custT="1"/>
      <dgm:spPr/>
      <dgm:t>
        <a:bodyPr/>
        <a:lstStyle/>
        <a:p>
          <a:r>
            <a:rPr lang="uk-UA" sz="1800" i="1" noProof="0" dirty="0" smtClean="0"/>
            <a:t>Соціальні відео про домашнє насильство з емоційними історіями.</a:t>
          </a:r>
          <a:endParaRPr lang="uk-UA" sz="1800" i="1" noProof="0" dirty="0"/>
        </a:p>
      </dgm:t>
    </dgm:pt>
    <dgm:pt modelId="{645DD323-FA70-447B-8C3F-79D8BD22DCFB}" type="parTrans" cxnId="{F71B187A-8D88-44A4-A743-EAE43A412443}">
      <dgm:prSet/>
      <dgm:spPr/>
      <dgm:t>
        <a:bodyPr/>
        <a:lstStyle/>
        <a:p>
          <a:endParaRPr lang="uk-UA" sz="1800"/>
        </a:p>
      </dgm:t>
    </dgm:pt>
    <dgm:pt modelId="{C446C4D2-97CC-4992-9C8C-D9BD002086C8}" type="sibTrans" cxnId="{F71B187A-8D88-44A4-A743-EAE43A412443}">
      <dgm:prSet/>
      <dgm:spPr/>
      <dgm:t>
        <a:bodyPr/>
        <a:lstStyle/>
        <a:p>
          <a:endParaRPr lang="uk-UA" sz="1800"/>
        </a:p>
      </dgm:t>
    </dgm:pt>
    <dgm:pt modelId="{BC3CC83E-53B9-495E-9D12-BCE1AFA7A98A}">
      <dgm:prSet phldrT="[Текст]" custT="1"/>
      <dgm:spPr/>
      <dgm:t>
        <a:bodyPr/>
        <a:lstStyle/>
        <a:p>
          <a:r>
            <a:rPr lang="uk-UA" sz="1800" u="sng" noProof="0" dirty="0" smtClean="0"/>
            <a:t>Маніпуляція через образи та символи</a:t>
          </a:r>
          <a:r>
            <a:rPr lang="uk-UA" sz="1800" noProof="0" dirty="0" smtClean="0"/>
            <a:t>: прапори, кольори, гасла, музика — усе це підсвідомо активує потрібні асоціації. </a:t>
          </a:r>
          <a:r>
            <a:rPr lang="uk-UA" sz="1800" i="1" noProof="0" dirty="0" smtClean="0"/>
            <a:t>Жовто-блакитні стрічки на Майдані.</a:t>
          </a:r>
          <a:endParaRPr lang="uk-UA" sz="1800" i="1" noProof="0" dirty="0"/>
        </a:p>
      </dgm:t>
    </dgm:pt>
    <dgm:pt modelId="{269FB101-333A-4D53-B22A-5C22DF293CD9}" type="parTrans" cxnId="{A9397B24-304D-4FAC-80EB-8FCA5164FCEE}">
      <dgm:prSet/>
      <dgm:spPr/>
      <dgm:t>
        <a:bodyPr/>
        <a:lstStyle/>
        <a:p>
          <a:endParaRPr lang="uk-UA" sz="1800"/>
        </a:p>
      </dgm:t>
    </dgm:pt>
    <dgm:pt modelId="{E16A5624-E100-4417-92C2-D0E210D3B2C7}" type="sibTrans" cxnId="{A9397B24-304D-4FAC-80EB-8FCA5164FCEE}">
      <dgm:prSet/>
      <dgm:spPr/>
      <dgm:t>
        <a:bodyPr/>
        <a:lstStyle/>
        <a:p>
          <a:endParaRPr lang="uk-UA" sz="1800"/>
        </a:p>
      </dgm:t>
    </dgm:pt>
    <dgm:pt modelId="{CACFBF63-CB18-45BE-8E2B-157CB73BB0A8}">
      <dgm:prSet phldrT="[Текст]" custT="1"/>
      <dgm:spPr/>
      <dgm:t>
        <a:bodyPr/>
        <a:lstStyle/>
        <a:p>
          <a:r>
            <a:rPr lang="uk-UA" sz="1800" u="sng" dirty="0" smtClean="0"/>
            <a:t>Традиційні </a:t>
          </a:r>
          <a:r>
            <a:rPr lang="en-US" sz="1800" u="sng" dirty="0" smtClean="0"/>
            <a:t>vs </a:t>
          </a:r>
          <a:r>
            <a:rPr lang="uk-UA" sz="1800" u="sng" dirty="0" smtClean="0"/>
            <a:t>нові медіа </a:t>
          </a:r>
          <a:r>
            <a:rPr lang="uk-UA" sz="1800" dirty="0" smtClean="0"/>
            <a:t>- Комбінація ТБ, газет, блогів і </a:t>
          </a:r>
          <a:r>
            <a:rPr lang="uk-UA" sz="1800" dirty="0" err="1" smtClean="0"/>
            <a:t>соцмереж</a:t>
          </a:r>
          <a:r>
            <a:rPr lang="uk-UA" sz="1800" dirty="0" smtClean="0"/>
            <a:t> підсилює охоплення. </a:t>
          </a:r>
          <a:endParaRPr lang="uk-UA" sz="1800" dirty="0"/>
        </a:p>
      </dgm:t>
    </dgm:pt>
    <dgm:pt modelId="{06D33028-4F9B-438A-8395-0806A6032979}" type="parTrans" cxnId="{A38130EF-05EB-4841-B2C0-CC308F56837E}">
      <dgm:prSet/>
      <dgm:spPr/>
      <dgm:t>
        <a:bodyPr/>
        <a:lstStyle/>
        <a:p>
          <a:endParaRPr lang="uk-UA"/>
        </a:p>
      </dgm:t>
    </dgm:pt>
    <dgm:pt modelId="{D8636E7D-6F3B-480A-938B-46F4A51A964F}" type="sibTrans" cxnId="{A38130EF-05EB-4841-B2C0-CC308F56837E}">
      <dgm:prSet/>
      <dgm:spPr/>
      <dgm:t>
        <a:bodyPr/>
        <a:lstStyle/>
        <a:p>
          <a:endParaRPr lang="uk-UA"/>
        </a:p>
      </dgm:t>
    </dgm:pt>
    <dgm:pt modelId="{4AD6FA6D-3A72-43F7-A9EA-629C6C84900F}" type="pres">
      <dgm:prSet presAssocID="{88027370-CFF8-4B68-8C52-3BEC78D9460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D517A3B-B59A-4DD5-85B4-01F9F74BC58D}" type="pres">
      <dgm:prSet presAssocID="{8E7FD306-9B05-4723-AE6C-666797A1AF52}" presName="comp" presStyleCnt="0"/>
      <dgm:spPr/>
    </dgm:pt>
    <dgm:pt modelId="{71B1B0B4-9E5F-4BB3-9CCC-B3919C0808DC}" type="pres">
      <dgm:prSet presAssocID="{8E7FD306-9B05-4723-AE6C-666797A1AF52}" presName="box" presStyleLbl="node1" presStyleIdx="0" presStyleCnt="3"/>
      <dgm:spPr/>
      <dgm:t>
        <a:bodyPr/>
        <a:lstStyle/>
        <a:p>
          <a:endParaRPr lang="uk-UA"/>
        </a:p>
      </dgm:t>
    </dgm:pt>
    <dgm:pt modelId="{7A266CE5-776C-4730-9135-3D621B385B8B}" type="pres">
      <dgm:prSet presAssocID="{8E7FD306-9B05-4723-AE6C-666797A1AF52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FD3601D-ED7E-4EDB-95C9-F53E875889A9}" type="pres">
      <dgm:prSet presAssocID="{8E7FD306-9B05-4723-AE6C-666797A1AF5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1C6643D-845A-4927-8FC9-166530BCDB4A}" type="pres">
      <dgm:prSet presAssocID="{55F9EEEE-1648-4353-B156-E07BD739FD6A}" presName="spacer" presStyleCnt="0"/>
      <dgm:spPr/>
    </dgm:pt>
    <dgm:pt modelId="{4AF1259C-983C-4C0A-ADC5-8B851E5835BD}" type="pres">
      <dgm:prSet presAssocID="{2AF1F6F2-21F9-485F-96D9-9D2DB0DCD777}" presName="comp" presStyleCnt="0"/>
      <dgm:spPr/>
    </dgm:pt>
    <dgm:pt modelId="{1D99A7B2-AF65-494C-A9EF-DF5B41A89292}" type="pres">
      <dgm:prSet presAssocID="{2AF1F6F2-21F9-485F-96D9-9D2DB0DCD777}" presName="box" presStyleLbl="node1" presStyleIdx="1" presStyleCnt="3" custLinFactNeighborX="645" custLinFactNeighborY="2222"/>
      <dgm:spPr/>
      <dgm:t>
        <a:bodyPr/>
        <a:lstStyle/>
        <a:p>
          <a:endParaRPr lang="uk-UA"/>
        </a:p>
      </dgm:t>
    </dgm:pt>
    <dgm:pt modelId="{C371A74B-15CF-4145-AA34-CEDE2C1B8CB7}" type="pres">
      <dgm:prSet presAssocID="{2AF1F6F2-21F9-485F-96D9-9D2DB0DCD777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4C9974B-7A7A-408E-BDE0-5C643E5F8E25}" type="pres">
      <dgm:prSet presAssocID="{2AF1F6F2-21F9-485F-96D9-9D2DB0DCD77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3D76E4F-CC2A-4534-A5E7-08D739FE2D48}" type="pres">
      <dgm:prSet presAssocID="{D949D092-8E60-408B-A8F9-BB4AE063CAD2}" presName="spacer" presStyleCnt="0"/>
      <dgm:spPr/>
    </dgm:pt>
    <dgm:pt modelId="{5669FAFF-DAA8-40F8-95CA-23D48792E053}" type="pres">
      <dgm:prSet presAssocID="{F21776B7-BDA1-4AEF-88F4-D8B8AEFA76D4}" presName="comp" presStyleCnt="0"/>
      <dgm:spPr/>
    </dgm:pt>
    <dgm:pt modelId="{0AE7239F-992B-40C6-8728-D18005BF7B61}" type="pres">
      <dgm:prSet presAssocID="{F21776B7-BDA1-4AEF-88F4-D8B8AEFA76D4}" presName="box" presStyleLbl="node1" presStyleIdx="2" presStyleCnt="3"/>
      <dgm:spPr/>
      <dgm:t>
        <a:bodyPr/>
        <a:lstStyle/>
        <a:p>
          <a:endParaRPr lang="uk-UA"/>
        </a:p>
      </dgm:t>
    </dgm:pt>
    <dgm:pt modelId="{E1A64BFD-4FF2-4D91-AEC7-A280B45819E2}" type="pres">
      <dgm:prSet presAssocID="{F21776B7-BDA1-4AEF-88F4-D8B8AEFA76D4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DFF16A3-60B4-4885-BB85-CD14436E15D1}" type="pres">
      <dgm:prSet presAssocID="{F21776B7-BDA1-4AEF-88F4-D8B8AEFA76D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8474EF4-5D52-4561-8176-675024351ABF}" type="presOf" srcId="{BC3CC83E-53B9-495E-9D12-BCE1AFA7A98A}" destId="{6DFF16A3-60B4-4885-BB85-CD14436E15D1}" srcOrd="1" destOrd="3" presId="urn:microsoft.com/office/officeart/2005/8/layout/vList4"/>
    <dgm:cxn modelId="{AA8480FD-847D-4181-91BB-D0FC5719EB7F}" type="presOf" srcId="{EDCDC74B-1BC2-4013-86E0-5839B1B13C7A}" destId="{E4C9974B-7A7A-408E-BDE0-5C643E5F8E25}" srcOrd="1" destOrd="2" presId="urn:microsoft.com/office/officeart/2005/8/layout/vList4"/>
    <dgm:cxn modelId="{CB18EE10-BAE6-48FC-B249-10993A800199}" type="presOf" srcId="{CACFBF63-CB18-45BE-8E2B-157CB73BB0A8}" destId="{E4C9974B-7A7A-408E-BDE0-5C643E5F8E25}" srcOrd="1" destOrd="3" presId="urn:microsoft.com/office/officeart/2005/8/layout/vList4"/>
    <dgm:cxn modelId="{C59AF836-77D8-43AD-96E0-4D4D48EFB0FC}" srcId="{8E7FD306-9B05-4723-AE6C-666797A1AF52}" destId="{07EF46EA-7B50-467A-BB8E-4311495287AD}" srcOrd="0" destOrd="0" parTransId="{8F93E6A9-F9B4-43FC-9C37-19B602E519E8}" sibTransId="{5231755E-694C-41CD-8841-F16D3CCBB7AF}"/>
    <dgm:cxn modelId="{576E7F6C-CD11-4409-A251-C115DDD2481E}" type="presOf" srcId="{E028E5E9-0263-4A62-942D-ABE3CB282CE9}" destId="{6DFF16A3-60B4-4885-BB85-CD14436E15D1}" srcOrd="1" destOrd="2" presId="urn:microsoft.com/office/officeart/2005/8/layout/vList4"/>
    <dgm:cxn modelId="{204011B5-F134-40ED-BA68-3319C63349DE}" type="presOf" srcId="{7688B358-3943-4243-9F47-3932DC965C47}" destId="{71B1B0B4-9E5F-4BB3-9CCC-B3919C0808DC}" srcOrd="0" destOrd="2" presId="urn:microsoft.com/office/officeart/2005/8/layout/vList4"/>
    <dgm:cxn modelId="{4853E217-4E18-4F40-A4B6-17CB1BA88902}" type="presOf" srcId="{BC3CC83E-53B9-495E-9D12-BCE1AFA7A98A}" destId="{0AE7239F-992B-40C6-8728-D18005BF7B61}" srcOrd="0" destOrd="3" presId="urn:microsoft.com/office/officeart/2005/8/layout/vList4"/>
    <dgm:cxn modelId="{A38130EF-05EB-4841-B2C0-CC308F56837E}" srcId="{2AF1F6F2-21F9-485F-96D9-9D2DB0DCD777}" destId="{CACFBF63-CB18-45BE-8E2B-157CB73BB0A8}" srcOrd="1" destOrd="0" parTransId="{06D33028-4F9B-438A-8395-0806A6032979}" sibTransId="{D8636E7D-6F3B-480A-938B-46F4A51A964F}"/>
    <dgm:cxn modelId="{418EFF26-CA7A-420C-B004-BF572556A9C6}" type="presOf" srcId="{2AF1F6F2-21F9-485F-96D9-9D2DB0DCD777}" destId="{E4C9974B-7A7A-408E-BDE0-5C643E5F8E25}" srcOrd="1" destOrd="0" presId="urn:microsoft.com/office/officeart/2005/8/layout/vList4"/>
    <dgm:cxn modelId="{ED0C2C41-DA7C-4B87-AFBD-28B698002AED}" type="presOf" srcId="{7DA1FEFB-F29D-4A64-9E4D-8C78AD12F966}" destId="{1D99A7B2-AF65-494C-A9EF-DF5B41A89292}" srcOrd="0" destOrd="1" presId="urn:microsoft.com/office/officeart/2005/8/layout/vList4"/>
    <dgm:cxn modelId="{E90EF533-84D8-4445-858B-228E247AB790}" srcId="{F21776B7-BDA1-4AEF-88F4-D8B8AEFA76D4}" destId="{9CE6BFF8-9AA8-4C83-9110-647F46212792}" srcOrd="0" destOrd="0" parTransId="{DCCA7836-A745-4135-AD9D-F8989425A0F1}" sibTransId="{A07B79CA-4B58-4895-8687-01691D10B253}"/>
    <dgm:cxn modelId="{71340CDE-9759-437F-BEA7-21FA630027C2}" srcId="{88027370-CFF8-4B68-8C52-3BEC78D94603}" destId="{8E7FD306-9B05-4723-AE6C-666797A1AF52}" srcOrd="0" destOrd="0" parTransId="{8DB40CEF-ECEB-4CD4-81DA-BCD7C556A7EC}" sibTransId="{55F9EEEE-1648-4353-B156-E07BD739FD6A}"/>
    <dgm:cxn modelId="{E825C372-5BC2-4591-8CE2-5C119EDACB7B}" srcId="{07EF46EA-7B50-467A-BB8E-4311495287AD}" destId="{7688B358-3943-4243-9F47-3932DC965C47}" srcOrd="0" destOrd="0" parTransId="{BEC63218-3199-48B2-A88E-4AB139094A5E}" sibTransId="{9ACD74DC-B6FF-43A6-8D31-032A2B94C6CA}"/>
    <dgm:cxn modelId="{D92388F8-9538-4020-8BF6-D08498FC34FE}" srcId="{88027370-CFF8-4B68-8C52-3BEC78D94603}" destId="{2AF1F6F2-21F9-485F-96D9-9D2DB0DCD777}" srcOrd="1" destOrd="0" parTransId="{22E6B86D-2963-4092-9AE6-C2E359DFF575}" sibTransId="{D949D092-8E60-408B-A8F9-BB4AE063CAD2}"/>
    <dgm:cxn modelId="{A5C9FDFF-166D-4713-B889-88AC36C6B16E}" type="presOf" srcId="{9CE6BFF8-9AA8-4C83-9110-647F46212792}" destId="{0AE7239F-992B-40C6-8728-D18005BF7B61}" srcOrd="0" destOrd="1" presId="urn:microsoft.com/office/officeart/2005/8/layout/vList4"/>
    <dgm:cxn modelId="{BAD17781-02A5-40CA-8074-873F6265E966}" type="presOf" srcId="{8E7FD306-9B05-4723-AE6C-666797A1AF52}" destId="{9FD3601D-ED7E-4EDB-95C9-F53E875889A9}" srcOrd="1" destOrd="0" presId="urn:microsoft.com/office/officeart/2005/8/layout/vList4"/>
    <dgm:cxn modelId="{7C689654-3EE9-4D59-86CC-0240EE59F673}" type="presOf" srcId="{07EF46EA-7B50-467A-BB8E-4311495287AD}" destId="{9FD3601D-ED7E-4EDB-95C9-F53E875889A9}" srcOrd="1" destOrd="1" presId="urn:microsoft.com/office/officeart/2005/8/layout/vList4"/>
    <dgm:cxn modelId="{C4409A83-049C-40B7-ABFE-55040992F384}" type="presOf" srcId="{CACFBF63-CB18-45BE-8E2B-157CB73BB0A8}" destId="{1D99A7B2-AF65-494C-A9EF-DF5B41A89292}" srcOrd="0" destOrd="3" presId="urn:microsoft.com/office/officeart/2005/8/layout/vList4"/>
    <dgm:cxn modelId="{A9397B24-304D-4FAC-80EB-8FCA5164FCEE}" srcId="{F21776B7-BDA1-4AEF-88F4-D8B8AEFA76D4}" destId="{BC3CC83E-53B9-495E-9D12-BCE1AFA7A98A}" srcOrd="1" destOrd="0" parTransId="{269FB101-333A-4D53-B22A-5C22DF293CD9}" sibTransId="{E16A5624-E100-4417-92C2-D0E210D3B2C7}"/>
    <dgm:cxn modelId="{2252B60A-F460-4423-82D1-D7A5B5D3665E}" type="presOf" srcId="{F21776B7-BDA1-4AEF-88F4-D8B8AEFA76D4}" destId="{0AE7239F-992B-40C6-8728-D18005BF7B61}" srcOrd="0" destOrd="0" presId="urn:microsoft.com/office/officeart/2005/8/layout/vList4"/>
    <dgm:cxn modelId="{219BE81D-18D9-47E3-83FF-E2033470B58A}" type="presOf" srcId="{F21776B7-BDA1-4AEF-88F4-D8B8AEFA76D4}" destId="{6DFF16A3-60B4-4885-BB85-CD14436E15D1}" srcOrd="1" destOrd="0" presId="urn:microsoft.com/office/officeart/2005/8/layout/vList4"/>
    <dgm:cxn modelId="{22C0CA37-086B-4119-94E4-3E1C5EFDCB83}" type="presOf" srcId="{9CE6BFF8-9AA8-4C83-9110-647F46212792}" destId="{6DFF16A3-60B4-4885-BB85-CD14436E15D1}" srcOrd="1" destOrd="1" presId="urn:microsoft.com/office/officeart/2005/8/layout/vList4"/>
    <dgm:cxn modelId="{7F538BC0-7FC6-42BA-BE65-B96CF4000543}" srcId="{2AF1F6F2-21F9-485F-96D9-9D2DB0DCD777}" destId="{7DA1FEFB-F29D-4A64-9E4D-8C78AD12F966}" srcOrd="0" destOrd="0" parTransId="{8FDEE62A-3FFB-4EE7-A99F-3589BCD171B3}" sibTransId="{23E08DF3-700E-406B-95CC-3EF06A0307EC}"/>
    <dgm:cxn modelId="{32966C57-87F6-4A27-B243-F3848BC63CB4}" type="presOf" srcId="{9D83F4C5-C84E-4EE2-8E38-71A70F849CC2}" destId="{9FD3601D-ED7E-4EDB-95C9-F53E875889A9}" srcOrd="1" destOrd="4" presId="urn:microsoft.com/office/officeart/2005/8/layout/vList4"/>
    <dgm:cxn modelId="{0F8A3B78-718D-44BC-BBED-ABA95A5F4C6A}" type="presOf" srcId="{E028E5E9-0263-4A62-942D-ABE3CB282CE9}" destId="{0AE7239F-992B-40C6-8728-D18005BF7B61}" srcOrd="0" destOrd="2" presId="urn:microsoft.com/office/officeart/2005/8/layout/vList4"/>
    <dgm:cxn modelId="{7DDF7B11-57E2-4712-86F1-58E2E832C0E6}" type="presOf" srcId="{577B15C5-6070-4ABE-8BA0-6A1502D50CC7}" destId="{71B1B0B4-9E5F-4BB3-9CCC-B3919C0808DC}" srcOrd="0" destOrd="3" presId="urn:microsoft.com/office/officeart/2005/8/layout/vList4"/>
    <dgm:cxn modelId="{0950FDE3-4521-46E7-AF65-213DC695BF12}" type="presOf" srcId="{577B15C5-6070-4ABE-8BA0-6A1502D50CC7}" destId="{9FD3601D-ED7E-4EDB-95C9-F53E875889A9}" srcOrd="1" destOrd="3" presId="urn:microsoft.com/office/officeart/2005/8/layout/vList4"/>
    <dgm:cxn modelId="{C5BB982B-09D5-4C8D-9E2D-AD3A2838012F}" type="presOf" srcId="{EDCDC74B-1BC2-4013-86E0-5839B1B13C7A}" destId="{1D99A7B2-AF65-494C-A9EF-DF5B41A89292}" srcOrd="0" destOrd="2" presId="urn:microsoft.com/office/officeart/2005/8/layout/vList4"/>
    <dgm:cxn modelId="{734AF905-21B3-4CB7-83D4-AE112A9BAA71}" type="presOf" srcId="{7688B358-3943-4243-9F47-3932DC965C47}" destId="{9FD3601D-ED7E-4EDB-95C9-F53E875889A9}" srcOrd="1" destOrd="2" presId="urn:microsoft.com/office/officeart/2005/8/layout/vList4"/>
    <dgm:cxn modelId="{0207EC21-1011-4B97-8847-C643D3A7B2CD}" srcId="{88027370-CFF8-4B68-8C52-3BEC78D94603}" destId="{F21776B7-BDA1-4AEF-88F4-D8B8AEFA76D4}" srcOrd="2" destOrd="0" parTransId="{2B45EF4A-5BF7-4FD7-A82A-FAF81269B2E7}" sibTransId="{7DD8245B-A6C7-41A0-9FD0-BCD0A7D038B1}"/>
    <dgm:cxn modelId="{91E7FF7F-9BE1-4FF4-97C6-19FC9AF353B1}" srcId="{8E7FD306-9B05-4723-AE6C-666797A1AF52}" destId="{577B15C5-6070-4ABE-8BA0-6A1502D50CC7}" srcOrd="1" destOrd="0" parTransId="{1CECBD3E-12AD-445A-A284-7E73BB63F517}" sibTransId="{FD9DB15C-91B3-4327-B856-5B4F1B99F3B7}"/>
    <dgm:cxn modelId="{5A5180E5-E456-47A7-A3B2-E9DE5CA0C004}" type="presOf" srcId="{8E7FD306-9B05-4723-AE6C-666797A1AF52}" destId="{71B1B0B4-9E5F-4BB3-9CCC-B3919C0808DC}" srcOrd="0" destOrd="0" presId="urn:microsoft.com/office/officeart/2005/8/layout/vList4"/>
    <dgm:cxn modelId="{0ED38825-57B4-4F78-A976-AF421D9F76AD}" type="presOf" srcId="{88027370-CFF8-4B68-8C52-3BEC78D94603}" destId="{4AD6FA6D-3A72-43F7-A9EA-629C6C84900F}" srcOrd="0" destOrd="0" presId="urn:microsoft.com/office/officeart/2005/8/layout/vList4"/>
    <dgm:cxn modelId="{C4D25DD2-2345-493C-AB87-92BE26D1A5A2}" type="presOf" srcId="{9D83F4C5-C84E-4EE2-8E38-71A70F849CC2}" destId="{71B1B0B4-9E5F-4BB3-9CCC-B3919C0808DC}" srcOrd="0" destOrd="4" presId="urn:microsoft.com/office/officeart/2005/8/layout/vList4"/>
    <dgm:cxn modelId="{F71B187A-8D88-44A4-A743-EAE43A412443}" srcId="{9CE6BFF8-9AA8-4C83-9110-647F46212792}" destId="{E028E5E9-0263-4A62-942D-ABE3CB282CE9}" srcOrd="0" destOrd="0" parTransId="{645DD323-FA70-447B-8C3F-79D8BD22DCFB}" sibTransId="{C446C4D2-97CC-4992-9C8C-D9BD002086C8}"/>
    <dgm:cxn modelId="{85C7933E-44AA-40E7-96F3-5651CE952FA7}" srcId="{7DA1FEFB-F29D-4A64-9E4D-8C78AD12F966}" destId="{EDCDC74B-1BC2-4013-86E0-5839B1B13C7A}" srcOrd="0" destOrd="0" parTransId="{8F8F7515-8F27-4A72-B8D7-DBC23E99F8F7}" sibTransId="{C5436AB7-A733-4A16-82A1-C40675D1B59C}"/>
    <dgm:cxn modelId="{D8E373B1-EB9E-4D98-9BD4-D9FD0237DF31}" type="presOf" srcId="{7DA1FEFB-F29D-4A64-9E4D-8C78AD12F966}" destId="{E4C9974B-7A7A-408E-BDE0-5C643E5F8E25}" srcOrd="1" destOrd="1" presId="urn:microsoft.com/office/officeart/2005/8/layout/vList4"/>
    <dgm:cxn modelId="{518EDB88-B846-45BD-B45D-F8E5FE7ACDC1}" type="presOf" srcId="{2AF1F6F2-21F9-485F-96D9-9D2DB0DCD777}" destId="{1D99A7B2-AF65-494C-A9EF-DF5B41A89292}" srcOrd="0" destOrd="0" presId="urn:microsoft.com/office/officeart/2005/8/layout/vList4"/>
    <dgm:cxn modelId="{7134DDAE-3F2A-41BD-A0C8-1DFE0709F3E2}" srcId="{577B15C5-6070-4ABE-8BA0-6A1502D50CC7}" destId="{9D83F4C5-C84E-4EE2-8E38-71A70F849CC2}" srcOrd="0" destOrd="0" parTransId="{FA6894F3-1F8F-479D-91E5-1FD65EEA27CB}" sibTransId="{35A5BF95-B04E-4690-9A74-F28110D005A3}"/>
    <dgm:cxn modelId="{1BE32266-72A1-4D6F-B8BB-B53DCFF09BB2}" type="presOf" srcId="{07EF46EA-7B50-467A-BB8E-4311495287AD}" destId="{71B1B0B4-9E5F-4BB3-9CCC-B3919C0808DC}" srcOrd="0" destOrd="1" presId="urn:microsoft.com/office/officeart/2005/8/layout/vList4"/>
    <dgm:cxn modelId="{20872E57-EF8D-47D4-8F67-406B5F34BF45}" type="presParOf" srcId="{4AD6FA6D-3A72-43F7-A9EA-629C6C84900F}" destId="{4D517A3B-B59A-4DD5-85B4-01F9F74BC58D}" srcOrd="0" destOrd="0" presId="urn:microsoft.com/office/officeart/2005/8/layout/vList4"/>
    <dgm:cxn modelId="{87702CB4-80B1-4B69-9378-776313D6F2EA}" type="presParOf" srcId="{4D517A3B-B59A-4DD5-85B4-01F9F74BC58D}" destId="{71B1B0B4-9E5F-4BB3-9CCC-B3919C0808DC}" srcOrd="0" destOrd="0" presId="urn:microsoft.com/office/officeart/2005/8/layout/vList4"/>
    <dgm:cxn modelId="{7201D6E0-D98B-4270-9828-D185EAA4B646}" type="presParOf" srcId="{4D517A3B-B59A-4DD5-85B4-01F9F74BC58D}" destId="{7A266CE5-776C-4730-9135-3D621B385B8B}" srcOrd="1" destOrd="0" presId="urn:microsoft.com/office/officeart/2005/8/layout/vList4"/>
    <dgm:cxn modelId="{0A654E45-BEC7-4CDF-BAF5-B434667D0ECF}" type="presParOf" srcId="{4D517A3B-B59A-4DD5-85B4-01F9F74BC58D}" destId="{9FD3601D-ED7E-4EDB-95C9-F53E875889A9}" srcOrd="2" destOrd="0" presId="urn:microsoft.com/office/officeart/2005/8/layout/vList4"/>
    <dgm:cxn modelId="{2346B57D-7407-41EC-B704-1D6B2192516F}" type="presParOf" srcId="{4AD6FA6D-3A72-43F7-A9EA-629C6C84900F}" destId="{91C6643D-845A-4927-8FC9-166530BCDB4A}" srcOrd="1" destOrd="0" presId="urn:microsoft.com/office/officeart/2005/8/layout/vList4"/>
    <dgm:cxn modelId="{3E40E798-A16B-4B03-A1D5-DBBC6FBEF4D4}" type="presParOf" srcId="{4AD6FA6D-3A72-43F7-A9EA-629C6C84900F}" destId="{4AF1259C-983C-4C0A-ADC5-8B851E5835BD}" srcOrd="2" destOrd="0" presId="urn:microsoft.com/office/officeart/2005/8/layout/vList4"/>
    <dgm:cxn modelId="{2FB50F69-6AD9-41AA-89AF-384DA5810C50}" type="presParOf" srcId="{4AF1259C-983C-4C0A-ADC5-8B851E5835BD}" destId="{1D99A7B2-AF65-494C-A9EF-DF5B41A89292}" srcOrd="0" destOrd="0" presId="urn:microsoft.com/office/officeart/2005/8/layout/vList4"/>
    <dgm:cxn modelId="{1E448049-5CF9-477D-87A9-4FB483BC6613}" type="presParOf" srcId="{4AF1259C-983C-4C0A-ADC5-8B851E5835BD}" destId="{C371A74B-15CF-4145-AA34-CEDE2C1B8CB7}" srcOrd="1" destOrd="0" presId="urn:microsoft.com/office/officeart/2005/8/layout/vList4"/>
    <dgm:cxn modelId="{D3A8C579-6D05-4D98-9946-1CE6DE3613CF}" type="presParOf" srcId="{4AF1259C-983C-4C0A-ADC5-8B851E5835BD}" destId="{E4C9974B-7A7A-408E-BDE0-5C643E5F8E25}" srcOrd="2" destOrd="0" presId="urn:microsoft.com/office/officeart/2005/8/layout/vList4"/>
    <dgm:cxn modelId="{CA907CB3-AD02-450D-8955-4661D9F013A4}" type="presParOf" srcId="{4AD6FA6D-3A72-43F7-A9EA-629C6C84900F}" destId="{83D76E4F-CC2A-4534-A5E7-08D739FE2D48}" srcOrd="3" destOrd="0" presId="urn:microsoft.com/office/officeart/2005/8/layout/vList4"/>
    <dgm:cxn modelId="{C92315BA-88DE-4B7E-971E-E2554E6603DC}" type="presParOf" srcId="{4AD6FA6D-3A72-43F7-A9EA-629C6C84900F}" destId="{5669FAFF-DAA8-40F8-95CA-23D48792E053}" srcOrd="4" destOrd="0" presId="urn:microsoft.com/office/officeart/2005/8/layout/vList4"/>
    <dgm:cxn modelId="{EE2BAFE4-AE77-4AEC-8577-6B661612056E}" type="presParOf" srcId="{5669FAFF-DAA8-40F8-95CA-23D48792E053}" destId="{0AE7239F-992B-40C6-8728-D18005BF7B61}" srcOrd="0" destOrd="0" presId="urn:microsoft.com/office/officeart/2005/8/layout/vList4"/>
    <dgm:cxn modelId="{6CB2DB8D-8F38-4D1B-8166-F81E548A5399}" type="presParOf" srcId="{5669FAFF-DAA8-40F8-95CA-23D48792E053}" destId="{E1A64BFD-4FF2-4D91-AEC7-A280B45819E2}" srcOrd="1" destOrd="0" presId="urn:microsoft.com/office/officeart/2005/8/layout/vList4"/>
    <dgm:cxn modelId="{78157969-C4CD-4FF3-82CC-48C56FE443BC}" type="presParOf" srcId="{5669FAFF-DAA8-40F8-95CA-23D48792E053}" destId="{6DFF16A3-60B4-4885-BB85-CD14436E15D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8027370-CFF8-4B68-8C52-3BEC78D94603}" type="doc">
      <dgm:prSet loTypeId="urn:microsoft.com/office/officeart/2005/8/layout/vList4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8E7FD306-9B05-4723-AE6C-666797A1AF52}">
      <dgm:prSet phldrT="[Текст]" custT="1"/>
      <dgm:spPr/>
      <dgm:t>
        <a:bodyPr/>
        <a:lstStyle/>
        <a:p>
          <a:r>
            <a:rPr lang="uk-UA" sz="1800" b="1" dirty="0" smtClean="0"/>
            <a:t>Політична мобілізація</a:t>
          </a:r>
          <a:endParaRPr lang="uk-UA" sz="1800" b="1" dirty="0"/>
        </a:p>
      </dgm:t>
    </dgm:pt>
    <dgm:pt modelId="{8DB40CEF-ECEB-4CD4-81DA-BCD7C556A7EC}" type="parTrans" cxnId="{71340CDE-9759-437F-BEA7-21FA630027C2}">
      <dgm:prSet/>
      <dgm:spPr/>
      <dgm:t>
        <a:bodyPr/>
        <a:lstStyle/>
        <a:p>
          <a:endParaRPr lang="uk-UA" sz="1800"/>
        </a:p>
      </dgm:t>
    </dgm:pt>
    <dgm:pt modelId="{55F9EEEE-1648-4353-B156-E07BD739FD6A}" type="sibTrans" cxnId="{71340CDE-9759-437F-BEA7-21FA630027C2}">
      <dgm:prSet/>
      <dgm:spPr/>
      <dgm:t>
        <a:bodyPr/>
        <a:lstStyle/>
        <a:p>
          <a:endParaRPr lang="uk-UA" sz="1800"/>
        </a:p>
      </dgm:t>
    </dgm:pt>
    <dgm:pt modelId="{07EF46EA-7B50-467A-BB8E-4311495287AD}">
      <dgm:prSet phldrT="[Текст]" custT="1"/>
      <dgm:spPr/>
      <dgm:t>
        <a:bodyPr/>
        <a:lstStyle/>
        <a:p>
          <a:r>
            <a:rPr lang="uk-UA" sz="1800" u="sng" noProof="0" dirty="0" smtClean="0"/>
            <a:t>Цифрові кампанії. </a:t>
          </a:r>
          <a:r>
            <a:rPr lang="uk-UA" sz="1800" u="none" noProof="0" dirty="0" smtClean="0"/>
            <a:t>Політики використовують </a:t>
          </a:r>
          <a:r>
            <a:rPr lang="uk-UA" sz="1800" u="none" noProof="0" dirty="0" err="1" smtClean="0"/>
            <a:t>соцмережі</a:t>
          </a:r>
          <a:r>
            <a:rPr lang="uk-UA" sz="1800" u="none" noProof="0" dirty="0" smtClean="0"/>
            <a:t> для прямого контакту з виборцями, </a:t>
          </a:r>
          <a:r>
            <a:rPr lang="uk-UA" sz="1800" u="none" noProof="0" dirty="0" err="1" smtClean="0"/>
            <a:t>таргетованої</a:t>
          </a:r>
          <a:r>
            <a:rPr lang="uk-UA" sz="1800" u="none" noProof="0" dirty="0" smtClean="0"/>
            <a:t> реклами, збору аналітики.</a:t>
          </a:r>
          <a:endParaRPr lang="uk-UA" sz="1800" u="none" noProof="0" dirty="0"/>
        </a:p>
      </dgm:t>
    </dgm:pt>
    <dgm:pt modelId="{8F93E6A9-F9B4-43FC-9C37-19B602E519E8}" type="parTrans" cxnId="{C59AF836-77D8-43AD-96E0-4D4D48EFB0FC}">
      <dgm:prSet/>
      <dgm:spPr/>
      <dgm:t>
        <a:bodyPr/>
        <a:lstStyle/>
        <a:p>
          <a:endParaRPr lang="uk-UA" sz="1800"/>
        </a:p>
      </dgm:t>
    </dgm:pt>
    <dgm:pt modelId="{5231755E-694C-41CD-8841-F16D3CCBB7AF}" type="sibTrans" cxnId="{C59AF836-77D8-43AD-96E0-4D4D48EFB0FC}">
      <dgm:prSet/>
      <dgm:spPr/>
      <dgm:t>
        <a:bodyPr/>
        <a:lstStyle/>
        <a:p>
          <a:endParaRPr lang="uk-UA" sz="1800"/>
        </a:p>
      </dgm:t>
    </dgm:pt>
    <dgm:pt modelId="{7688B358-3943-4243-9F47-3932DC965C47}">
      <dgm:prSet phldrT="[Текст]" custT="1"/>
      <dgm:spPr/>
      <dgm:t>
        <a:bodyPr/>
        <a:lstStyle/>
        <a:p>
          <a:r>
            <a:rPr lang="uk-UA" sz="1800" b="1" i="1" dirty="0" smtClean="0"/>
            <a:t>Приклади</a:t>
          </a:r>
          <a:r>
            <a:rPr lang="uk-UA" sz="1800" i="1" dirty="0" smtClean="0"/>
            <a:t>: – Кампанія Барака Обами (2008): використання </a:t>
          </a:r>
          <a:r>
            <a:rPr lang="en-US" sz="1800" i="1" dirty="0" smtClean="0"/>
            <a:t>Facebook </a:t>
          </a:r>
          <a:r>
            <a:rPr lang="uk-UA" sz="1800" i="1" dirty="0" smtClean="0"/>
            <a:t>для збору пожертв і мобілізації волонтерів. – Кампанія Володимира Зеленського (2019): комунікація через </a:t>
          </a:r>
          <a:r>
            <a:rPr lang="en-US" sz="1800" i="1" dirty="0" smtClean="0"/>
            <a:t>YouTube, Telegram, Instagram.</a:t>
          </a:r>
          <a:endParaRPr lang="uk-UA" sz="1800" dirty="0"/>
        </a:p>
      </dgm:t>
    </dgm:pt>
    <dgm:pt modelId="{BEC63218-3199-48B2-A88E-4AB139094A5E}" type="parTrans" cxnId="{E825C372-5BC2-4591-8CE2-5C119EDACB7B}">
      <dgm:prSet/>
      <dgm:spPr/>
      <dgm:t>
        <a:bodyPr/>
        <a:lstStyle/>
        <a:p>
          <a:endParaRPr lang="uk-UA" sz="1800"/>
        </a:p>
      </dgm:t>
    </dgm:pt>
    <dgm:pt modelId="{9ACD74DC-B6FF-43A6-8D31-032A2B94C6CA}" type="sibTrans" cxnId="{E825C372-5BC2-4591-8CE2-5C119EDACB7B}">
      <dgm:prSet/>
      <dgm:spPr/>
      <dgm:t>
        <a:bodyPr/>
        <a:lstStyle/>
        <a:p>
          <a:endParaRPr lang="uk-UA" sz="1800"/>
        </a:p>
      </dgm:t>
    </dgm:pt>
    <dgm:pt modelId="{2AF1F6F2-21F9-485F-96D9-9D2DB0DCD777}">
      <dgm:prSet phldrT="[Текст]" custT="1"/>
      <dgm:spPr/>
      <dgm:t>
        <a:bodyPr/>
        <a:lstStyle/>
        <a:p>
          <a:r>
            <a:rPr lang="ru-RU" sz="1800" b="1" dirty="0" smtClean="0"/>
            <a:t>Роль </a:t>
          </a:r>
          <a:r>
            <a:rPr lang="ru-RU" sz="1800" b="1" dirty="0" err="1" smtClean="0"/>
            <a:t>лідерів</a:t>
          </a:r>
          <a:r>
            <a:rPr lang="ru-RU" sz="1800" b="1" dirty="0" smtClean="0"/>
            <a:t> думок у </a:t>
          </a:r>
          <a:r>
            <a:rPr lang="ru-RU" sz="1800" b="1" dirty="0" err="1" smtClean="0"/>
            <a:t>політиці</a:t>
          </a:r>
          <a:endParaRPr lang="uk-UA" sz="1800" b="1" dirty="0"/>
        </a:p>
      </dgm:t>
    </dgm:pt>
    <dgm:pt modelId="{22E6B86D-2963-4092-9AE6-C2E359DFF575}" type="parTrans" cxnId="{D92388F8-9538-4020-8BF6-D08498FC34FE}">
      <dgm:prSet/>
      <dgm:spPr/>
      <dgm:t>
        <a:bodyPr/>
        <a:lstStyle/>
        <a:p>
          <a:endParaRPr lang="uk-UA" sz="1800"/>
        </a:p>
      </dgm:t>
    </dgm:pt>
    <dgm:pt modelId="{D949D092-8E60-408B-A8F9-BB4AE063CAD2}" type="sibTrans" cxnId="{D92388F8-9538-4020-8BF6-D08498FC34FE}">
      <dgm:prSet/>
      <dgm:spPr/>
      <dgm:t>
        <a:bodyPr/>
        <a:lstStyle/>
        <a:p>
          <a:endParaRPr lang="uk-UA" sz="1800"/>
        </a:p>
      </dgm:t>
    </dgm:pt>
    <dgm:pt modelId="{7DA1FEFB-F29D-4A64-9E4D-8C78AD12F966}">
      <dgm:prSet phldrT="[Текст]" custT="1"/>
      <dgm:spPr/>
      <dgm:t>
        <a:bodyPr/>
        <a:lstStyle/>
        <a:p>
          <a:r>
            <a:rPr lang="uk-UA" sz="1800" u="sng" noProof="0" dirty="0" smtClean="0"/>
            <a:t>Політичний </a:t>
          </a:r>
          <a:r>
            <a:rPr lang="uk-UA" sz="1800" u="sng" noProof="0" dirty="0" err="1" smtClean="0"/>
            <a:t>брендинг</a:t>
          </a:r>
          <a:r>
            <a:rPr lang="uk-UA" sz="1800" u="sng" noProof="0" dirty="0" smtClean="0"/>
            <a:t>. </a:t>
          </a:r>
          <a:r>
            <a:rPr lang="uk-UA" sz="1800" u="none" noProof="0" dirty="0" smtClean="0"/>
            <a:t>Політики стають «медіа-продуктом</a:t>
          </a:r>
          <a:endParaRPr lang="uk-UA" sz="1800" u="none" noProof="0" dirty="0"/>
        </a:p>
      </dgm:t>
    </dgm:pt>
    <dgm:pt modelId="{8FDEE62A-3FFB-4EE7-A99F-3589BCD171B3}" type="parTrans" cxnId="{7F538BC0-7FC6-42BA-BE65-B96CF4000543}">
      <dgm:prSet/>
      <dgm:spPr/>
      <dgm:t>
        <a:bodyPr/>
        <a:lstStyle/>
        <a:p>
          <a:endParaRPr lang="uk-UA" sz="1800"/>
        </a:p>
      </dgm:t>
    </dgm:pt>
    <dgm:pt modelId="{23E08DF3-700E-406B-95CC-3EF06A0307EC}" type="sibTrans" cxnId="{7F538BC0-7FC6-42BA-BE65-B96CF4000543}">
      <dgm:prSet/>
      <dgm:spPr/>
      <dgm:t>
        <a:bodyPr/>
        <a:lstStyle/>
        <a:p>
          <a:endParaRPr lang="uk-UA" sz="1800"/>
        </a:p>
      </dgm:t>
    </dgm:pt>
    <dgm:pt modelId="{EDCDC74B-1BC2-4013-86E0-5839B1B13C7A}">
      <dgm:prSet phldrT="[Текст]" custT="1"/>
      <dgm:spPr/>
      <dgm:t>
        <a:bodyPr/>
        <a:lstStyle/>
        <a:p>
          <a:r>
            <a:rPr lang="uk-UA" sz="1800" i="1" noProof="0" dirty="0" smtClean="0"/>
            <a:t>Слуга Народу: комунікаційна стратегія через серіал і </a:t>
          </a:r>
          <a:r>
            <a:rPr lang="uk-UA" sz="1800" i="1" noProof="0" dirty="0" err="1" smtClean="0"/>
            <a:t>TikTok</a:t>
          </a:r>
          <a:r>
            <a:rPr lang="uk-UA" sz="1800" i="1" noProof="0" dirty="0" smtClean="0"/>
            <a:t>.</a:t>
          </a:r>
          <a:endParaRPr lang="uk-UA" sz="1800" i="1" noProof="0" dirty="0"/>
        </a:p>
      </dgm:t>
    </dgm:pt>
    <dgm:pt modelId="{8F8F7515-8F27-4A72-B8D7-DBC23E99F8F7}" type="parTrans" cxnId="{85C7933E-44AA-40E7-96F3-5651CE952FA7}">
      <dgm:prSet/>
      <dgm:spPr/>
      <dgm:t>
        <a:bodyPr/>
        <a:lstStyle/>
        <a:p>
          <a:endParaRPr lang="uk-UA" sz="1800"/>
        </a:p>
      </dgm:t>
    </dgm:pt>
    <dgm:pt modelId="{C5436AB7-A733-4A16-82A1-C40675D1B59C}" type="sibTrans" cxnId="{85C7933E-44AA-40E7-96F3-5651CE952FA7}">
      <dgm:prSet/>
      <dgm:spPr/>
      <dgm:t>
        <a:bodyPr/>
        <a:lstStyle/>
        <a:p>
          <a:endParaRPr lang="uk-UA" sz="1800"/>
        </a:p>
      </dgm:t>
    </dgm:pt>
    <dgm:pt modelId="{F21776B7-BDA1-4AEF-88F4-D8B8AEFA76D4}">
      <dgm:prSet phldrT="[Текст]" custT="1"/>
      <dgm:spPr/>
      <dgm:t>
        <a:bodyPr/>
        <a:lstStyle/>
        <a:p>
          <a:r>
            <a:rPr lang="uk-UA" sz="1800" b="1" dirty="0" smtClean="0"/>
            <a:t>Протести та соціальні рухи</a:t>
          </a:r>
          <a:endParaRPr lang="uk-UA" sz="1800" b="1" dirty="0"/>
        </a:p>
      </dgm:t>
    </dgm:pt>
    <dgm:pt modelId="{2B45EF4A-5BF7-4FD7-A82A-FAF81269B2E7}" type="parTrans" cxnId="{0207EC21-1011-4B97-8847-C643D3A7B2CD}">
      <dgm:prSet/>
      <dgm:spPr/>
      <dgm:t>
        <a:bodyPr/>
        <a:lstStyle/>
        <a:p>
          <a:endParaRPr lang="uk-UA" sz="1800"/>
        </a:p>
      </dgm:t>
    </dgm:pt>
    <dgm:pt modelId="{7DD8245B-A6C7-41A0-9FD0-BCD0A7D038B1}" type="sibTrans" cxnId="{0207EC21-1011-4B97-8847-C643D3A7B2CD}">
      <dgm:prSet/>
      <dgm:spPr/>
      <dgm:t>
        <a:bodyPr/>
        <a:lstStyle/>
        <a:p>
          <a:endParaRPr lang="uk-UA" sz="1800"/>
        </a:p>
      </dgm:t>
    </dgm:pt>
    <dgm:pt modelId="{9CE6BFF8-9AA8-4C83-9110-647F46212792}">
      <dgm:prSet phldrT="[Текст]" custT="1"/>
      <dgm:spPr/>
      <dgm:t>
        <a:bodyPr/>
        <a:lstStyle/>
        <a:p>
          <a:r>
            <a:rPr lang="ru-RU" sz="1800" u="sng" dirty="0" err="1" smtClean="0"/>
            <a:t>Організація</a:t>
          </a:r>
          <a:r>
            <a:rPr lang="ru-RU" sz="1800" u="sng" dirty="0" smtClean="0"/>
            <a:t> через </a:t>
          </a:r>
          <a:r>
            <a:rPr lang="ru-RU" sz="1800" u="sng" dirty="0" err="1" smtClean="0"/>
            <a:t>соцмережі</a:t>
          </a:r>
          <a:r>
            <a:rPr lang="ru-RU" sz="1800" u="sng" dirty="0" smtClean="0"/>
            <a:t>. </a:t>
          </a:r>
          <a:r>
            <a:rPr lang="ru-RU" sz="1800" u="none" dirty="0" err="1" smtClean="0"/>
            <a:t>Платформи</a:t>
          </a:r>
          <a:r>
            <a:rPr lang="ru-RU" sz="1800" u="none" dirty="0" smtClean="0"/>
            <a:t> </a:t>
          </a:r>
          <a:r>
            <a:rPr lang="ru-RU" sz="1800" u="none" dirty="0" err="1" smtClean="0"/>
            <a:t>дозволяють</a:t>
          </a:r>
          <a:r>
            <a:rPr lang="ru-RU" sz="1800" u="none" dirty="0" smtClean="0"/>
            <a:t> </a:t>
          </a:r>
          <a:r>
            <a:rPr lang="ru-RU" sz="1800" u="none" dirty="0" err="1" smtClean="0"/>
            <a:t>координувати</a:t>
          </a:r>
          <a:r>
            <a:rPr lang="ru-RU" sz="1800" u="none" dirty="0" smtClean="0"/>
            <a:t> </a:t>
          </a:r>
          <a:r>
            <a:rPr lang="ru-RU" sz="1800" u="none" dirty="0" err="1" smtClean="0"/>
            <a:t>дії</a:t>
          </a:r>
          <a:r>
            <a:rPr lang="ru-RU" sz="1800" u="none" dirty="0" smtClean="0"/>
            <a:t> в </a:t>
          </a:r>
          <a:r>
            <a:rPr lang="ru-RU" sz="1800" u="none" dirty="0" err="1" smtClean="0"/>
            <a:t>режимі</a:t>
          </a:r>
          <a:r>
            <a:rPr lang="ru-RU" sz="1800" u="none" dirty="0" smtClean="0"/>
            <a:t> реального часу. </a:t>
          </a:r>
          <a:r>
            <a:rPr lang="uk-UA" sz="1800" i="1" noProof="0" dirty="0" smtClean="0"/>
            <a:t>Український </a:t>
          </a:r>
          <a:r>
            <a:rPr lang="en-US" sz="1800" i="1" noProof="0" dirty="0" smtClean="0"/>
            <a:t>Euromaidan: </a:t>
          </a:r>
          <a:r>
            <a:rPr lang="uk-UA" sz="1800" i="1" noProof="0" dirty="0" smtClean="0"/>
            <a:t>спочатку </a:t>
          </a:r>
          <a:r>
            <a:rPr lang="en-US" sz="1800" i="1" noProof="0" dirty="0" smtClean="0"/>
            <a:t>Facebook-</a:t>
          </a:r>
          <a:r>
            <a:rPr lang="uk-UA" sz="1800" i="1" noProof="0" dirty="0" smtClean="0"/>
            <a:t>подія, потім — спільнотами.</a:t>
          </a:r>
          <a:endParaRPr lang="uk-UA" sz="1800" u="none" dirty="0"/>
        </a:p>
      </dgm:t>
    </dgm:pt>
    <dgm:pt modelId="{DCCA7836-A745-4135-AD9D-F8989425A0F1}" type="parTrans" cxnId="{E90EF533-84D8-4445-858B-228E247AB790}">
      <dgm:prSet/>
      <dgm:spPr/>
      <dgm:t>
        <a:bodyPr/>
        <a:lstStyle/>
        <a:p>
          <a:endParaRPr lang="uk-UA" sz="1800"/>
        </a:p>
      </dgm:t>
    </dgm:pt>
    <dgm:pt modelId="{A07B79CA-4B58-4895-8687-01691D10B253}" type="sibTrans" cxnId="{E90EF533-84D8-4445-858B-228E247AB790}">
      <dgm:prSet/>
      <dgm:spPr/>
      <dgm:t>
        <a:bodyPr/>
        <a:lstStyle/>
        <a:p>
          <a:endParaRPr lang="uk-UA" sz="1800"/>
        </a:p>
      </dgm:t>
    </dgm:pt>
    <dgm:pt modelId="{BC3CC83E-53B9-495E-9D12-BCE1AFA7A98A}">
      <dgm:prSet phldrT="[Текст]" custT="1"/>
      <dgm:spPr/>
      <dgm:t>
        <a:bodyPr/>
        <a:lstStyle/>
        <a:p>
          <a:r>
            <a:rPr lang="uk-UA" sz="1800" u="sng" noProof="0" dirty="0" smtClean="0"/>
            <a:t>Альтернативні медіа. </a:t>
          </a:r>
          <a:r>
            <a:rPr lang="uk-UA" sz="1800" u="none" noProof="0" dirty="0" err="1" smtClean="0"/>
            <a:t>YouTube</a:t>
          </a:r>
          <a:r>
            <a:rPr lang="uk-UA" sz="1800" u="none" noProof="0" dirty="0" smtClean="0"/>
            <a:t>, подкасти, блоги — простір для альтернативної аналітики та критики. </a:t>
          </a:r>
          <a:r>
            <a:rPr lang="uk-UA" sz="1800" i="1" noProof="0" dirty="0" smtClean="0"/>
            <a:t>«Телебачення Торонто» — незалежна політична сатира. –</a:t>
          </a:r>
          <a:r>
            <a:rPr lang="en-US" sz="1800" i="1" noProof="0" dirty="0" smtClean="0"/>
            <a:t>Hromadske.ua — </a:t>
          </a:r>
          <a:r>
            <a:rPr lang="uk-UA" sz="1800" i="1" noProof="0" dirty="0" smtClean="0"/>
            <a:t>аналітика протестів і політики.</a:t>
          </a:r>
          <a:endParaRPr lang="uk-UA" sz="1800" i="1" u="none" noProof="0" dirty="0"/>
        </a:p>
      </dgm:t>
    </dgm:pt>
    <dgm:pt modelId="{269FB101-333A-4D53-B22A-5C22DF293CD9}" type="parTrans" cxnId="{A9397B24-304D-4FAC-80EB-8FCA5164FCEE}">
      <dgm:prSet/>
      <dgm:spPr/>
      <dgm:t>
        <a:bodyPr/>
        <a:lstStyle/>
        <a:p>
          <a:endParaRPr lang="uk-UA" sz="1800"/>
        </a:p>
      </dgm:t>
    </dgm:pt>
    <dgm:pt modelId="{E16A5624-E100-4417-92C2-D0E210D3B2C7}" type="sibTrans" cxnId="{A9397B24-304D-4FAC-80EB-8FCA5164FCEE}">
      <dgm:prSet/>
      <dgm:spPr/>
      <dgm:t>
        <a:bodyPr/>
        <a:lstStyle/>
        <a:p>
          <a:endParaRPr lang="uk-UA" sz="1800"/>
        </a:p>
      </dgm:t>
    </dgm:pt>
    <dgm:pt modelId="{CACFBF63-CB18-45BE-8E2B-157CB73BB0A8}">
      <dgm:prSet phldrT="[Текст]" custT="1"/>
      <dgm:spPr/>
      <dgm:t>
        <a:bodyPr/>
        <a:lstStyle/>
        <a:p>
          <a:r>
            <a:rPr lang="uk-UA" sz="1800" u="sng" noProof="0" dirty="0" err="1" smtClean="0"/>
            <a:t>Інфлюенсери</a:t>
          </a:r>
          <a:r>
            <a:rPr lang="uk-UA" sz="1800" u="sng" noProof="0" dirty="0" smtClean="0"/>
            <a:t> та політика. </a:t>
          </a:r>
          <a:r>
            <a:rPr lang="uk-UA" sz="1800" u="none" noProof="0" dirty="0" smtClean="0"/>
            <a:t>Медійні особистості залучають свою аудиторію до політичних подій (</a:t>
          </a:r>
          <a:r>
            <a:rPr lang="uk-UA" sz="1800" i="1" noProof="0" dirty="0" smtClean="0"/>
            <a:t>закликають голосувати, підтримують петиції</a:t>
          </a:r>
          <a:r>
            <a:rPr lang="ru-RU" sz="1800" noProof="0" dirty="0" smtClean="0"/>
            <a:t>).</a:t>
          </a:r>
          <a:endParaRPr lang="uk-UA" sz="1800" noProof="0" dirty="0"/>
        </a:p>
      </dgm:t>
    </dgm:pt>
    <dgm:pt modelId="{06D33028-4F9B-438A-8395-0806A6032979}" type="parTrans" cxnId="{A38130EF-05EB-4841-B2C0-CC308F56837E}">
      <dgm:prSet/>
      <dgm:spPr/>
      <dgm:t>
        <a:bodyPr/>
        <a:lstStyle/>
        <a:p>
          <a:endParaRPr lang="uk-UA"/>
        </a:p>
      </dgm:t>
    </dgm:pt>
    <dgm:pt modelId="{D8636E7D-6F3B-480A-938B-46F4A51A964F}" type="sibTrans" cxnId="{A38130EF-05EB-4841-B2C0-CC308F56837E}">
      <dgm:prSet/>
      <dgm:spPr/>
      <dgm:t>
        <a:bodyPr/>
        <a:lstStyle/>
        <a:p>
          <a:endParaRPr lang="uk-UA"/>
        </a:p>
      </dgm:t>
    </dgm:pt>
    <dgm:pt modelId="{4AD6FA6D-3A72-43F7-A9EA-629C6C84900F}" type="pres">
      <dgm:prSet presAssocID="{88027370-CFF8-4B68-8C52-3BEC78D9460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D517A3B-B59A-4DD5-85B4-01F9F74BC58D}" type="pres">
      <dgm:prSet presAssocID="{8E7FD306-9B05-4723-AE6C-666797A1AF52}" presName="comp" presStyleCnt="0"/>
      <dgm:spPr/>
    </dgm:pt>
    <dgm:pt modelId="{71B1B0B4-9E5F-4BB3-9CCC-B3919C0808DC}" type="pres">
      <dgm:prSet presAssocID="{8E7FD306-9B05-4723-AE6C-666797A1AF52}" presName="box" presStyleLbl="node1" presStyleIdx="0" presStyleCnt="3"/>
      <dgm:spPr/>
      <dgm:t>
        <a:bodyPr/>
        <a:lstStyle/>
        <a:p>
          <a:endParaRPr lang="uk-UA"/>
        </a:p>
      </dgm:t>
    </dgm:pt>
    <dgm:pt modelId="{7A266CE5-776C-4730-9135-3D621B385B8B}" type="pres">
      <dgm:prSet presAssocID="{8E7FD306-9B05-4723-AE6C-666797A1AF52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FD3601D-ED7E-4EDB-95C9-F53E875889A9}" type="pres">
      <dgm:prSet presAssocID="{8E7FD306-9B05-4723-AE6C-666797A1AF5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1C6643D-845A-4927-8FC9-166530BCDB4A}" type="pres">
      <dgm:prSet presAssocID="{55F9EEEE-1648-4353-B156-E07BD739FD6A}" presName="spacer" presStyleCnt="0"/>
      <dgm:spPr/>
    </dgm:pt>
    <dgm:pt modelId="{4AF1259C-983C-4C0A-ADC5-8B851E5835BD}" type="pres">
      <dgm:prSet presAssocID="{2AF1F6F2-21F9-485F-96D9-9D2DB0DCD777}" presName="comp" presStyleCnt="0"/>
      <dgm:spPr/>
    </dgm:pt>
    <dgm:pt modelId="{1D99A7B2-AF65-494C-A9EF-DF5B41A89292}" type="pres">
      <dgm:prSet presAssocID="{2AF1F6F2-21F9-485F-96D9-9D2DB0DCD777}" presName="box" presStyleLbl="node1" presStyleIdx="1" presStyleCnt="3" custLinFactNeighborX="645" custLinFactNeighborY="2222"/>
      <dgm:spPr/>
      <dgm:t>
        <a:bodyPr/>
        <a:lstStyle/>
        <a:p>
          <a:endParaRPr lang="uk-UA"/>
        </a:p>
      </dgm:t>
    </dgm:pt>
    <dgm:pt modelId="{C371A74B-15CF-4145-AA34-CEDE2C1B8CB7}" type="pres">
      <dgm:prSet presAssocID="{2AF1F6F2-21F9-485F-96D9-9D2DB0DCD777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4C9974B-7A7A-408E-BDE0-5C643E5F8E25}" type="pres">
      <dgm:prSet presAssocID="{2AF1F6F2-21F9-485F-96D9-9D2DB0DCD77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3D76E4F-CC2A-4534-A5E7-08D739FE2D48}" type="pres">
      <dgm:prSet presAssocID="{D949D092-8E60-408B-A8F9-BB4AE063CAD2}" presName="spacer" presStyleCnt="0"/>
      <dgm:spPr/>
    </dgm:pt>
    <dgm:pt modelId="{5669FAFF-DAA8-40F8-95CA-23D48792E053}" type="pres">
      <dgm:prSet presAssocID="{F21776B7-BDA1-4AEF-88F4-D8B8AEFA76D4}" presName="comp" presStyleCnt="0"/>
      <dgm:spPr/>
    </dgm:pt>
    <dgm:pt modelId="{0AE7239F-992B-40C6-8728-D18005BF7B61}" type="pres">
      <dgm:prSet presAssocID="{F21776B7-BDA1-4AEF-88F4-D8B8AEFA76D4}" presName="box" presStyleLbl="node1" presStyleIdx="2" presStyleCnt="3" custScaleY="104934"/>
      <dgm:spPr/>
      <dgm:t>
        <a:bodyPr/>
        <a:lstStyle/>
        <a:p>
          <a:endParaRPr lang="uk-UA"/>
        </a:p>
      </dgm:t>
    </dgm:pt>
    <dgm:pt modelId="{E1A64BFD-4FF2-4D91-AEC7-A280B45819E2}" type="pres">
      <dgm:prSet presAssocID="{F21776B7-BDA1-4AEF-88F4-D8B8AEFA76D4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DFF16A3-60B4-4885-BB85-CD14436E15D1}" type="pres">
      <dgm:prSet presAssocID="{F21776B7-BDA1-4AEF-88F4-D8B8AEFA76D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6F7BB19-8044-475E-AB12-E8DF66351558}" type="presOf" srcId="{2AF1F6F2-21F9-485F-96D9-9D2DB0DCD777}" destId="{E4C9974B-7A7A-408E-BDE0-5C643E5F8E25}" srcOrd="1" destOrd="0" presId="urn:microsoft.com/office/officeart/2005/8/layout/vList4"/>
    <dgm:cxn modelId="{9AB30190-DAB2-46FC-85ED-24F5A831C551}" type="presOf" srcId="{7688B358-3943-4243-9F47-3932DC965C47}" destId="{71B1B0B4-9E5F-4BB3-9CCC-B3919C0808DC}" srcOrd="0" destOrd="2" presId="urn:microsoft.com/office/officeart/2005/8/layout/vList4"/>
    <dgm:cxn modelId="{E90EF533-84D8-4445-858B-228E247AB790}" srcId="{F21776B7-BDA1-4AEF-88F4-D8B8AEFA76D4}" destId="{9CE6BFF8-9AA8-4C83-9110-647F46212792}" srcOrd="0" destOrd="0" parTransId="{DCCA7836-A745-4135-AD9D-F8989425A0F1}" sibTransId="{A07B79CA-4B58-4895-8687-01691D10B253}"/>
    <dgm:cxn modelId="{A38130EF-05EB-4841-B2C0-CC308F56837E}" srcId="{2AF1F6F2-21F9-485F-96D9-9D2DB0DCD777}" destId="{CACFBF63-CB18-45BE-8E2B-157CB73BB0A8}" srcOrd="1" destOrd="0" parTransId="{06D33028-4F9B-438A-8395-0806A6032979}" sibTransId="{D8636E7D-6F3B-480A-938B-46F4A51A964F}"/>
    <dgm:cxn modelId="{92C28431-0A1E-44FC-989E-C884D7A67E71}" type="presOf" srcId="{7DA1FEFB-F29D-4A64-9E4D-8C78AD12F966}" destId="{1D99A7B2-AF65-494C-A9EF-DF5B41A89292}" srcOrd="0" destOrd="1" presId="urn:microsoft.com/office/officeart/2005/8/layout/vList4"/>
    <dgm:cxn modelId="{62896977-70E6-4DEC-A1B5-577B873DBBB8}" type="presOf" srcId="{7DA1FEFB-F29D-4A64-9E4D-8C78AD12F966}" destId="{E4C9974B-7A7A-408E-BDE0-5C643E5F8E25}" srcOrd="1" destOrd="1" presId="urn:microsoft.com/office/officeart/2005/8/layout/vList4"/>
    <dgm:cxn modelId="{7F538BC0-7FC6-42BA-BE65-B96CF4000543}" srcId="{2AF1F6F2-21F9-485F-96D9-9D2DB0DCD777}" destId="{7DA1FEFB-F29D-4A64-9E4D-8C78AD12F966}" srcOrd="0" destOrd="0" parTransId="{8FDEE62A-3FFB-4EE7-A99F-3589BCD171B3}" sibTransId="{23E08DF3-700E-406B-95CC-3EF06A0307EC}"/>
    <dgm:cxn modelId="{E42A2A7A-C00E-4D3D-ABA0-E859A9D15AFE}" type="presOf" srcId="{88027370-CFF8-4B68-8C52-3BEC78D94603}" destId="{4AD6FA6D-3A72-43F7-A9EA-629C6C84900F}" srcOrd="0" destOrd="0" presId="urn:microsoft.com/office/officeart/2005/8/layout/vList4"/>
    <dgm:cxn modelId="{7C012758-3AF6-4D97-90CC-79988FF42C45}" type="presOf" srcId="{CACFBF63-CB18-45BE-8E2B-157CB73BB0A8}" destId="{E4C9974B-7A7A-408E-BDE0-5C643E5F8E25}" srcOrd="1" destOrd="3" presId="urn:microsoft.com/office/officeart/2005/8/layout/vList4"/>
    <dgm:cxn modelId="{69B398CF-F78C-4CA9-A925-12420D6BEE28}" type="presOf" srcId="{7688B358-3943-4243-9F47-3932DC965C47}" destId="{9FD3601D-ED7E-4EDB-95C9-F53E875889A9}" srcOrd="1" destOrd="2" presId="urn:microsoft.com/office/officeart/2005/8/layout/vList4"/>
    <dgm:cxn modelId="{0207EC21-1011-4B97-8847-C643D3A7B2CD}" srcId="{88027370-CFF8-4B68-8C52-3BEC78D94603}" destId="{F21776B7-BDA1-4AEF-88F4-D8B8AEFA76D4}" srcOrd="2" destOrd="0" parTransId="{2B45EF4A-5BF7-4FD7-A82A-FAF81269B2E7}" sibTransId="{7DD8245B-A6C7-41A0-9FD0-BCD0A7D038B1}"/>
    <dgm:cxn modelId="{6F28F8C4-1A00-403B-B46F-BC3D9459956F}" type="presOf" srcId="{07EF46EA-7B50-467A-BB8E-4311495287AD}" destId="{71B1B0B4-9E5F-4BB3-9CCC-B3919C0808DC}" srcOrd="0" destOrd="1" presId="urn:microsoft.com/office/officeart/2005/8/layout/vList4"/>
    <dgm:cxn modelId="{BBA49902-1F04-4B17-9C47-D15C07B376C0}" type="presOf" srcId="{CACFBF63-CB18-45BE-8E2B-157CB73BB0A8}" destId="{1D99A7B2-AF65-494C-A9EF-DF5B41A89292}" srcOrd="0" destOrd="3" presId="urn:microsoft.com/office/officeart/2005/8/layout/vList4"/>
    <dgm:cxn modelId="{63C8E5A8-5F31-452E-8029-D67C68CC3CEF}" type="presOf" srcId="{9CE6BFF8-9AA8-4C83-9110-647F46212792}" destId="{0AE7239F-992B-40C6-8728-D18005BF7B61}" srcOrd="0" destOrd="1" presId="urn:microsoft.com/office/officeart/2005/8/layout/vList4"/>
    <dgm:cxn modelId="{C59AF836-77D8-43AD-96E0-4D4D48EFB0FC}" srcId="{8E7FD306-9B05-4723-AE6C-666797A1AF52}" destId="{07EF46EA-7B50-467A-BB8E-4311495287AD}" srcOrd="0" destOrd="0" parTransId="{8F93E6A9-F9B4-43FC-9C37-19B602E519E8}" sibTransId="{5231755E-694C-41CD-8841-F16D3CCBB7AF}"/>
    <dgm:cxn modelId="{D4F98DA3-7D7C-4DE3-9CE5-AE078C9644E6}" type="presOf" srcId="{EDCDC74B-1BC2-4013-86E0-5839B1B13C7A}" destId="{1D99A7B2-AF65-494C-A9EF-DF5B41A89292}" srcOrd="0" destOrd="2" presId="urn:microsoft.com/office/officeart/2005/8/layout/vList4"/>
    <dgm:cxn modelId="{F168E3BD-F2F3-47ED-9DEF-1A644822D8BF}" type="presOf" srcId="{F21776B7-BDA1-4AEF-88F4-D8B8AEFA76D4}" destId="{0AE7239F-992B-40C6-8728-D18005BF7B61}" srcOrd="0" destOrd="0" presId="urn:microsoft.com/office/officeart/2005/8/layout/vList4"/>
    <dgm:cxn modelId="{A9397B24-304D-4FAC-80EB-8FCA5164FCEE}" srcId="{F21776B7-BDA1-4AEF-88F4-D8B8AEFA76D4}" destId="{BC3CC83E-53B9-495E-9D12-BCE1AFA7A98A}" srcOrd="1" destOrd="0" parTransId="{269FB101-333A-4D53-B22A-5C22DF293CD9}" sibTransId="{E16A5624-E100-4417-92C2-D0E210D3B2C7}"/>
    <dgm:cxn modelId="{CB557BBE-A05A-4EA5-824E-C912212D581F}" type="presOf" srcId="{2AF1F6F2-21F9-485F-96D9-9D2DB0DCD777}" destId="{1D99A7B2-AF65-494C-A9EF-DF5B41A89292}" srcOrd="0" destOrd="0" presId="urn:microsoft.com/office/officeart/2005/8/layout/vList4"/>
    <dgm:cxn modelId="{D92388F8-9538-4020-8BF6-D08498FC34FE}" srcId="{88027370-CFF8-4B68-8C52-3BEC78D94603}" destId="{2AF1F6F2-21F9-485F-96D9-9D2DB0DCD777}" srcOrd="1" destOrd="0" parTransId="{22E6B86D-2963-4092-9AE6-C2E359DFF575}" sibTransId="{D949D092-8E60-408B-A8F9-BB4AE063CAD2}"/>
    <dgm:cxn modelId="{A1D7AEBC-15EC-45F7-B1A2-95CA9158E1F2}" type="presOf" srcId="{BC3CC83E-53B9-495E-9D12-BCE1AFA7A98A}" destId="{6DFF16A3-60B4-4885-BB85-CD14436E15D1}" srcOrd="1" destOrd="2" presId="urn:microsoft.com/office/officeart/2005/8/layout/vList4"/>
    <dgm:cxn modelId="{FA777FF6-6BD7-4548-AB19-8E14010EB94D}" type="presOf" srcId="{8E7FD306-9B05-4723-AE6C-666797A1AF52}" destId="{71B1B0B4-9E5F-4BB3-9CCC-B3919C0808DC}" srcOrd="0" destOrd="0" presId="urn:microsoft.com/office/officeart/2005/8/layout/vList4"/>
    <dgm:cxn modelId="{D920AF05-3FF7-429E-A4B3-14BEFCDB627D}" type="presOf" srcId="{BC3CC83E-53B9-495E-9D12-BCE1AFA7A98A}" destId="{0AE7239F-992B-40C6-8728-D18005BF7B61}" srcOrd="0" destOrd="2" presId="urn:microsoft.com/office/officeart/2005/8/layout/vList4"/>
    <dgm:cxn modelId="{656483B9-57DD-4165-BD9D-714B33848F09}" type="presOf" srcId="{F21776B7-BDA1-4AEF-88F4-D8B8AEFA76D4}" destId="{6DFF16A3-60B4-4885-BB85-CD14436E15D1}" srcOrd="1" destOrd="0" presId="urn:microsoft.com/office/officeart/2005/8/layout/vList4"/>
    <dgm:cxn modelId="{11E99651-4C51-44D8-A1B9-4C9167487210}" type="presOf" srcId="{8E7FD306-9B05-4723-AE6C-666797A1AF52}" destId="{9FD3601D-ED7E-4EDB-95C9-F53E875889A9}" srcOrd="1" destOrd="0" presId="urn:microsoft.com/office/officeart/2005/8/layout/vList4"/>
    <dgm:cxn modelId="{E825C372-5BC2-4591-8CE2-5C119EDACB7B}" srcId="{07EF46EA-7B50-467A-BB8E-4311495287AD}" destId="{7688B358-3943-4243-9F47-3932DC965C47}" srcOrd="0" destOrd="0" parTransId="{BEC63218-3199-48B2-A88E-4AB139094A5E}" sibTransId="{9ACD74DC-B6FF-43A6-8D31-032A2B94C6CA}"/>
    <dgm:cxn modelId="{E1825A00-8CEC-4EF2-BAD4-AE5EFF13019E}" type="presOf" srcId="{EDCDC74B-1BC2-4013-86E0-5839B1B13C7A}" destId="{E4C9974B-7A7A-408E-BDE0-5C643E5F8E25}" srcOrd="1" destOrd="2" presId="urn:microsoft.com/office/officeart/2005/8/layout/vList4"/>
    <dgm:cxn modelId="{71340CDE-9759-437F-BEA7-21FA630027C2}" srcId="{88027370-CFF8-4B68-8C52-3BEC78D94603}" destId="{8E7FD306-9B05-4723-AE6C-666797A1AF52}" srcOrd="0" destOrd="0" parTransId="{8DB40CEF-ECEB-4CD4-81DA-BCD7C556A7EC}" sibTransId="{55F9EEEE-1648-4353-B156-E07BD739FD6A}"/>
    <dgm:cxn modelId="{2582EC14-CDEF-451C-B0D6-E5244FEAA72F}" type="presOf" srcId="{9CE6BFF8-9AA8-4C83-9110-647F46212792}" destId="{6DFF16A3-60B4-4885-BB85-CD14436E15D1}" srcOrd="1" destOrd="1" presId="urn:microsoft.com/office/officeart/2005/8/layout/vList4"/>
    <dgm:cxn modelId="{7AA3F2C8-B302-464C-A115-5BF2A5D2D469}" type="presOf" srcId="{07EF46EA-7B50-467A-BB8E-4311495287AD}" destId="{9FD3601D-ED7E-4EDB-95C9-F53E875889A9}" srcOrd="1" destOrd="1" presId="urn:microsoft.com/office/officeart/2005/8/layout/vList4"/>
    <dgm:cxn modelId="{85C7933E-44AA-40E7-96F3-5651CE952FA7}" srcId="{7DA1FEFB-F29D-4A64-9E4D-8C78AD12F966}" destId="{EDCDC74B-1BC2-4013-86E0-5839B1B13C7A}" srcOrd="0" destOrd="0" parTransId="{8F8F7515-8F27-4A72-B8D7-DBC23E99F8F7}" sibTransId="{C5436AB7-A733-4A16-82A1-C40675D1B59C}"/>
    <dgm:cxn modelId="{DAE7839C-39AE-4E8C-8AF1-A9899EAAC1E8}" type="presParOf" srcId="{4AD6FA6D-3A72-43F7-A9EA-629C6C84900F}" destId="{4D517A3B-B59A-4DD5-85B4-01F9F74BC58D}" srcOrd="0" destOrd="0" presId="urn:microsoft.com/office/officeart/2005/8/layout/vList4"/>
    <dgm:cxn modelId="{FCA135F2-5CBB-4F02-927B-29AE5BFDB763}" type="presParOf" srcId="{4D517A3B-B59A-4DD5-85B4-01F9F74BC58D}" destId="{71B1B0B4-9E5F-4BB3-9CCC-B3919C0808DC}" srcOrd="0" destOrd="0" presId="urn:microsoft.com/office/officeart/2005/8/layout/vList4"/>
    <dgm:cxn modelId="{525E21B0-78A2-42D5-BBB0-069AE71AB2F6}" type="presParOf" srcId="{4D517A3B-B59A-4DD5-85B4-01F9F74BC58D}" destId="{7A266CE5-776C-4730-9135-3D621B385B8B}" srcOrd="1" destOrd="0" presId="urn:microsoft.com/office/officeart/2005/8/layout/vList4"/>
    <dgm:cxn modelId="{F3422563-0C13-4A55-BF64-628CB5AC6C35}" type="presParOf" srcId="{4D517A3B-B59A-4DD5-85B4-01F9F74BC58D}" destId="{9FD3601D-ED7E-4EDB-95C9-F53E875889A9}" srcOrd="2" destOrd="0" presId="urn:microsoft.com/office/officeart/2005/8/layout/vList4"/>
    <dgm:cxn modelId="{2BAB19FD-FD82-47C2-9160-41C0464512D6}" type="presParOf" srcId="{4AD6FA6D-3A72-43F7-A9EA-629C6C84900F}" destId="{91C6643D-845A-4927-8FC9-166530BCDB4A}" srcOrd="1" destOrd="0" presId="urn:microsoft.com/office/officeart/2005/8/layout/vList4"/>
    <dgm:cxn modelId="{EBDAF110-7B8E-42A0-B7E3-800C79AD29A6}" type="presParOf" srcId="{4AD6FA6D-3A72-43F7-A9EA-629C6C84900F}" destId="{4AF1259C-983C-4C0A-ADC5-8B851E5835BD}" srcOrd="2" destOrd="0" presId="urn:microsoft.com/office/officeart/2005/8/layout/vList4"/>
    <dgm:cxn modelId="{85F66AB9-5D78-43CF-A796-FC054ACED1AE}" type="presParOf" srcId="{4AF1259C-983C-4C0A-ADC5-8B851E5835BD}" destId="{1D99A7B2-AF65-494C-A9EF-DF5B41A89292}" srcOrd="0" destOrd="0" presId="urn:microsoft.com/office/officeart/2005/8/layout/vList4"/>
    <dgm:cxn modelId="{855170D9-0812-4CF3-B35A-386C3C596509}" type="presParOf" srcId="{4AF1259C-983C-4C0A-ADC5-8B851E5835BD}" destId="{C371A74B-15CF-4145-AA34-CEDE2C1B8CB7}" srcOrd="1" destOrd="0" presId="urn:microsoft.com/office/officeart/2005/8/layout/vList4"/>
    <dgm:cxn modelId="{DAD1562D-787B-443F-B214-5EE10E0FB4BA}" type="presParOf" srcId="{4AF1259C-983C-4C0A-ADC5-8B851E5835BD}" destId="{E4C9974B-7A7A-408E-BDE0-5C643E5F8E25}" srcOrd="2" destOrd="0" presId="urn:microsoft.com/office/officeart/2005/8/layout/vList4"/>
    <dgm:cxn modelId="{FF152E90-32BE-4A0A-A7E8-93E6CB8418F7}" type="presParOf" srcId="{4AD6FA6D-3A72-43F7-A9EA-629C6C84900F}" destId="{83D76E4F-CC2A-4534-A5E7-08D739FE2D48}" srcOrd="3" destOrd="0" presId="urn:microsoft.com/office/officeart/2005/8/layout/vList4"/>
    <dgm:cxn modelId="{A8FE5F0C-AF0B-4299-89E1-5A82A9EB2DDB}" type="presParOf" srcId="{4AD6FA6D-3A72-43F7-A9EA-629C6C84900F}" destId="{5669FAFF-DAA8-40F8-95CA-23D48792E053}" srcOrd="4" destOrd="0" presId="urn:microsoft.com/office/officeart/2005/8/layout/vList4"/>
    <dgm:cxn modelId="{8FBB8D14-0ECC-45B6-A09F-7238CF77E4EA}" type="presParOf" srcId="{5669FAFF-DAA8-40F8-95CA-23D48792E053}" destId="{0AE7239F-992B-40C6-8728-D18005BF7B61}" srcOrd="0" destOrd="0" presId="urn:microsoft.com/office/officeart/2005/8/layout/vList4"/>
    <dgm:cxn modelId="{501B78DA-E0A3-42E6-8EBE-22230F982410}" type="presParOf" srcId="{5669FAFF-DAA8-40F8-95CA-23D48792E053}" destId="{E1A64BFD-4FF2-4D91-AEC7-A280B45819E2}" srcOrd="1" destOrd="0" presId="urn:microsoft.com/office/officeart/2005/8/layout/vList4"/>
    <dgm:cxn modelId="{5436327A-1EE4-4F42-998B-4E2D5372F74C}" type="presParOf" srcId="{5669FAFF-DAA8-40F8-95CA-23D48792E053}" destId="{6DFF16A3-60B4-4885-BB85-CD14436E15D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060B99-E0FD-4A51-AB22-5E08F67A3CC8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</dgm:pt>
    <dgm:pt modelId="{42249A16-8EF8-4752-9D8E-49CFC632219F}">
      <dgm:prSet phldrT="[Текст]" custT="1"/>
      <dgm:spPr/>
      <dgm:t>
        <a:bodyPr/>
        <a:lstStyle/>
        <a:p>
          <a:r>
            <a:rPr lang="uk-UA" sz="2000" b="1" noProof="0" dirty="0" smtClean="0"/>
            <a:t>Локальні</a:t>
          </a:r>
          <a:r>
            <a:rPr lang="uk-UA" sz="2000" noProof="0" dirty="0" smtClean="0"/>
            <a:t> — події, що охоплюють конкретну спільноту або територію.</a:t>
          </a:r>
          <a:br>
            <a:rPr lang="uk-UA" sz="2000" noProof="0" dirty="0" smtClean="0"/>
          </a:br>
          <a:r>
            <a:rPr lang="uk-UA" sz="2000" i="1" noProof="0" dirty="0" smtClean="0"/>
            <a:t>Приклад:</a:t>
          </a:r>
          <a:r>
            <a:rPr lang="uk-UA" sz="2000" noProof="0" dirty="0" smtClean="0"/>
            <a:t> страйк працівників комунального підприємства в місті через затримки зарплати.</a:t>
          </a:r>
          <a:endParaRPr lang="uk-UA" sz="2000" noProof="0" dirty="0"/>
        </a:p>
      </dgm:t>
    </dgm:pt>
    <dgm:pt modelId="{39125D43-CED9-4049-B17A-9457B5C6D01D}" type="parTrans" cxnId="{B277924C-CA36-43BE-B8CF-1CF51E486C1F}">
      <dgm:prSet/>
      <dgm:spPr/>
      <dgm:t>
        <a:bodyPr/>
        <a:lstStyle/>
        <a:p>
          <a:endParaRPr lang="uk-UA" sz="2000"/>
        </a:p>
      </dgm:t>
    </dgm:pt>
    <dgm:pt modelId="{2B96DD88-5826-472E-8323-7351DDB65D72}" type="sibTrans" cxnId="{B277924C-CA36-43BE-B8CF-1CF51E486C1F}">
      <dgm:prSet/>
      <dgm:spPr/>
      <dgm:t>
        <a:bodyPr/>
        <a:lstStyle/>
        <a:p>
          <a:endParaRPr lang="uk-UA" sz="2000"/>
        </a:p>
      </dgm:t>
    </dgm:pt>
    <dgm:pt modelId="{63D2A25E-AA64-40CB-A3CC-B93360BA7626}">
      <dgm:prSet custT="1"/>
      <dgm:spPr/>
      <dgm:t>
        <a:bodyPr/>
        <a:lstStyle/>
        <a:p>
          <a:r>
            <a:rPr lang="uk-UA" sz="2000" b="1" noProof="0" dirty="0" smtClean="0"/>
            <a:t>Національні</a:t>
          </a:r>
          <a:r>
            <a:rPr lang="uk-UA" sz="2000" noProof="0" dirty="0" smtClean="0"/>
            <a:t> — події, значущі для всього суспільства.</a:t>
          </a:r>
          <a:br>
            <a:rPr lang="uk-UA" sz="2000" noProof="0" dirty="0" smtClean="0"/>
          </a:br>
          <a:r>
            <a:rPr lang="uk-UA" sz="2000" i="1" noProof="0" dirty="0" smtClean="0"/>
            <a:t>Приклад:</a:t>
          </a:r>
          <a:r>
            <a:rPr lang="uk-UA" sz="2000" noProof="0" dirty="0" smtClean="0"/>
            <a:t> запуск пенсійної реформи.</a:t>
          </a:r>
          <a:endParaRPr lang="uk-UA" sz="2000" noProof="0" dirty="0"/>
        </a:p>
      </dgm:t>
    </dgm:pt>
    <dgm:pt modelId="{0D00C5D5-41D1-4F02-A1EF-1ADB401FCC40}" type="parTrans" cxnId="{D7D7B9E4-AD5E-43C3-9DB6-C95317A59166}">
      <dgm:prSet/>
      <dgm:spPr/>
      <dgm:t>
        <a:bodyPr/>
        <a:lstStyle/>
        <a:p>
          <a:endParaRPr lang="uk-UA" sz="2000"/>
        </a:p>
      </dgm:t>
    </dgm:pt>
    <dgm:pt modelId="{F5731AB2-2CE3-4A9B-94AE-6ED15AB45BD9}" type="sibTrans" cxnId="{D7D7B9E4-AD5E-43C3-9DB6-C95317A59166}">
      <dgm:prSet/>
      <dgm:spPr/>
      <dgm:t>
        <a:bodyPr/>
        <a:lstStyle/>
        <a:p>
          <a:endParaRPr lang="uk-UA" sz="2000"/>
        </a:p>
      </dgm:t>
    </dgm:pt>
    <dgm:pt modelId="{899D23CA-7078-4A3A-8025-D413C3CB1DE7}">
      <dgm:prSet custT="1"/>
      <dgm:spPr/>
      <dgm:t>
        <a:bodyPr/>
        <a:lstStyle/>
        <a:p>
          <a:r>
            <a:rPr lang="uk-UA" sz="2000" b="1" dirty="0" smtClean="0"/>
            <a:t>Глобальні</a:t>
          </a:r>
          <a:r>
            <a:rPr lang="uk-UA" sz="2000" dirty="0" smtClean="0"/>
            <a:t> — події, що впливають на кілька країн або світ загалом.</a:t>
          </a:r>
          <a:br>
            <a:rPr lang="uk-UA" sz="2000" dirty="0" smtClean="0"/>
          </a:br>
          <a:r>
            <a:rPr lang="uk-UA" sz="2000" i="1" dirty="0" smtClean="0"/>
            <a:t>Приклад:</a:t>
          </a:r>
          <a:r>
            <a:rPr lang="uk-UA" sz="2000" dirty="0" smtClean="0"/>
            <a:t> пандемія </a:t>
          </a:r>
          <a:r>
            <a:rPr lang="en-US" sz="2000" dirty="0" smtClean="0"/>
            <a:t>COVID-19.</a:t>
          </a:r>
          <a:endParaRPr lang="en-US" sz="2000" dirty="0"/>
        </a:p>
      </dgm:t>
    </dgm:pt>
    <dgm:pt modelId="{61222026-DAF8-4A92-86DD-A63C785E734A}" type="parTrans" cxnId="{9C72FC23-D6C0-4AEB-B9E9-2B389AEE23F8}">
      <dgm:prSet/>
      <dgm:spPr/>
      <dgm:t>
        <a:bodyPr/>
        <a:lstStyle/>
        <a:p>
          <a:endParaRPr lang="uk-UA" sz="2000"/>
        </a:p>
      </dgm:t>
    </dgm:pt>
    <dgm:pt modelId="{6533745F-0E96-4950-A860-8E1F093F0923}" type="sibTrans" cxnId="{9C72FC23-D6C0-4AEB-B9E9-2B389AEE23F8}">
      <dgm:prSet/>
      <dgm:spPr/>
      <dgm:t>
        <a:bodyPr/>
        <a:lstStyle/>
        <a:p>
          <a:endParaRPr lang="uk-UA" sz="2000"/>
        </a:p>
      </dgm:t>
    </dgm:pt>
    <dgm:pt modelId="{C5944F0C-2E00-49C2-9C67-4F46A1365A6C}" type="pres">
      <dgm:prSet presAssocID="{98060B99-E0FD-4A51-AB22-5E08F67A3CC8}" presName="Name0" presStyleCnt="0">
        <dgm:presLayoutVars>
          <dgm:dir/>
          <dgm:resizeHandles val="exact"/>
        </dgm:presLayoutVars>
      </dgm:prSet>
      <dgm:spPr/>
    </dgm:pt>
    <dgm:pt modelId="{99942356-8A2A-4685-9132-C221BA9D0E53}" type="pres">
      <dgm:prSet presAssocID="{42249A16-8EF8-4752-9D8E-49CFC632219F}" presName="compNode" presStyleCnt="0"/>
      <dgm:spPr/>
    </dgm:pt>
    <dgm:pt modelId="{837E3DB8-45F4-4A9F-8C5D-103F3821FBF0}" type="pres">
      <dgm:prSet presAssocID="{42249A16-8EF8-4752-9D8E-49CFC632219F}" presName="pictRect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9E92B1-8D81-4851-9DB5-757B02D055AB}" type="pres">
      <dgm:prSet presAssocID="{42249A16-8EF8-4752-9D8E-49CFC632219F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63F4EC-A593-4CD5-8BC4-E6C7FFC09BA4}" type="pres">
      <dgm:prSet presAssocID="{2B96DD88-5826-472E-8323-7351DDB65D72}" presName="sibTrans" presStyleLbl="sibTrans2D1" presStyleIdx="0" presStyleCnt="0"/>
      <dgm:spPr/>
      <dgm:t>
        <a:bodyPr/>
        <a:lstStyle/>
        <a:p>
          <a:endParaRPr lang="uk-UA"/>
        </a:p>
      </dgm:t>
    </dgm:pt>
    <dgm:pt modelId="{F8ACD6C8-259C-477C-96E0-3F512997D9D4}" type="pres">
      <dgm:prSet presAssocID="{63D2A25E-AA64-40CB-A3CC-B93360BA7626}" presName="compNode" presStyleCnt="0"/>
      <dgm:spPr/>
    </dgm:pt>
    <dgm:pt modelId="{66B51C90-5D22-45A6-A164-9182DBE8DE94}" type="pres">
      <dgm:prSet presAssocID="{63D2A25E-AA64-40CB-A3CC-B93360BA7626}" presName="pictRect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AC72913-5C26-4BB1-805A-7774B8355B44}" type="pres">
      <dgm:prSet presAssocID="{63D2A25E-AA64-40CB-A3CC-B93360BA7626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8308B0A-144D-4ABC-A0E4-36239EA95F24}" type="pres">
      <dgm:prSet presAssocID="{F5731AB2-2CE3-4A9B-94AE-6ED15AB45BD9}" presName="sibTrans" presStyleLbl="sibTrans2D1" presStyleIdx="0" presStyleCnt="0"/>
      <dgm:spPr/>
      <dgm:t>
        <a:bodyPr/>
        <a:lstStyle/>
        <a:p>
          <a:endParaRPr lang="uk-UA"/>
        </a:p>
      </dgm:t>
    </dgm:pt>
    <dgm:pt modelId="{400BD0D1-402F-486D-A5C1-A0A3309CD491}" type="pres">
      <dgm:prSet presAssocID="{899D23CA-7078-4A3A-8025-D413C3CB1DE7}" presName="compNode" presStyleCnt="0"/>
      <dgm:spPr/>
    </dgm:pt>
    <dgm:pt modelId="{36F16D81-614F-4AFF-A7B7-3A647586A11A}" type="pres">
      <dgm:prSet presAssocID="{899D23CA-7078-4A3A-8025-D413C3CB1DE7}" presName="pictRect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0CE9AA3-3104-4111-8D58-BE823FE340AF}" type="pres">
      <dgm:prSet presAssocID="{899D23CA-7078-4A3A-8025-D413C3CB1DE7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FB1942D-1D9C-4530-AA46-888D46E828E1}" type="presOf" srcId="{63D2A25E-AA64-40CB-A3CC-B93360BA7626}" destId="{4AC72913-5C26-4BB1-805A-7774B8355B44}" srcOrd="0" destOrd="0" presId="urn:microsoft.com/office/officeart/2005/8/layout/pList1"/>
    <dgm:cxn modelId="{FD4E5327-2D86-4EF4-99B2-FDFD533979E8}" type="presOf" srcId="{F5731AB2-2CE3-4A9B-94AE-6ED15AB45BD9}" destId="{F8308B0A-144D-4ABC-A0E4-36239EA95F24}" srcOrd="0" destOrd="0" presId="urn:microsoft.com/office/officeart/2005/8/layout/pList1"/>
    <dgm:cxn modelId="{BADDFB83-CBAC-436D-A98C-96B223435B46}" type="presOf" srcId="{42249A16-8EF8-4752-9D8E-49CFC632219F}" destId="{DC9E92B1-8D81-4851-9DB5-757B02D055AB}" srcOrd="0" destOrd="0" presId="urn:microsoft.com/office/officeart/2005/8/layout/pList1"/>
    <dgm:cxn modelId="{6C1A718D-FDE1-4493-9B8F-822546BF870C}" type="presOf" srcId="{899D23CA-7078-4A3A-8025-D413C3CB1DE7}" destId="{70CE9AA3-3104-4111-8D58-BE823FE340AF}" srcOrd="0" destOrd="0" presId="urn:microsoft.com/office/officeart/2005/8/layout/pList1"/>
    <dgm:cxn modelId="{C7A4E4CD-EAC3-4BF0-BF21-A6EF5BAD0C7C}" type="presOf" srcId="{2B96DD88-5826-472E-8323-7351DDB65D72}" destId="{6463F4EC-A593-4CD5-8BC4-E6C7FFC09BA4}" srcOrd="0" destOrd="0" presId="urn:microsoft.com/office/officeart/2005/8/layout/pList1"/>
    <dgm:cxn modelId="{0EB5B69F-2771-4A03-926B-BE3375F6EA69}" type="presOf" srcId="{98060B99-E0FD-4A51-AB22-5E08F67A3CC8}" destId="{C5944F0C-2E00-49C2-9C67-4F46A1365A6C}" srcOrd="0" destOrd="0" presId="urn:microsoft.com/office/officeart/2005/8/layout/pList1"/>
    <dgm:cxn modelId="{9C72FC23-D6C0-4AEB-B9E9-2B389AEE23F8}" srcId="{98060B99-E0FD-4A51-AB22-5E08F67A3CC8}" destId="{899D23CA-7078-4A3A-8025-D413C3CB1DE7}" srcOrd="2" destOrd="0" parTransId="{61222026-DAF8-4A92-86DD-A63C785E734A}" sibTransId="{6533745F-0E96-4950-A860-8E1F093F0923}"/>
    <dgm:cxn modelId="{D7D7B9E4-AD5E-43C3-9DB6-C95317A59166}" srcId="{98060B99-E0FD-4A51-AB22-5E08F67A3CC8}" destId="{63D2A25E-AA64-40CB-A3CC-B93360BA7626}" srcOrd="1" destOrd="0" parTransId="{0D00C5D5-41D1-4F02-A1EF-1ADB401FCC40}" sibTransId="{F5731AB2-2CE3-4A9B-94AE-6ED15AB45BD9}"/>
    <dgm:cxn modelId="{B277924C-CA36-43BE-B8CF-1CF51E486C1F}" srcId="{98060B99-E0FD-4A51-AB22-5E08F67A3CC8}" destId="{42249A16-8EF8-4752-9D8E-49CFC632219F}" srcOrd="0" destOrd="0" parTransId="{39125D43-CED9-4049-B17A-9457B5C6D01D}" sibTransId="{2B96DD88-5826-472E-8323-7351DDB65D72}"/>
    <dgm:cxn modelId="{21972973-FF72-4844-81B7-A1425945DB3F}" type="presParOf" srcId="{C5944F0C-2E00-49C2-9C67-4F46A1365A6C}" destId="{99942356-8A2A-4685-9132-C221BA9D0E53}" srcOrd="0" destOrd="0" presId="urn:microsoft.com/office/officeart/2005/8/layout/pList1"/>
    <dgm:cxn modelId="{F7B6748B-AB82-48FA-A7E0-7A8E94AE2337}" type="presParOf" srcId="{99942356-8A2A-4685-9132-C221BA9D0E53}" destId="{837E3DB8-45F4-4A9F-8C5D-103F3821FBF0}" srcOrd="0" destOrd="0" presId="urn:microsoft.com/office/officeart/2005/8/layout/pList1"/>
    <dgm:cxn modelId="{843C317D-3F85-4434-830C-BE52C4B1DAD2}" type="presParOf" srcId="{99942356-8A2A-4685-9132-C221BA9D0E53}" destId="{DC9E92B1-8D81-4851-9DB5-757B02D055AB}" srcOrd="1" destOrd="0" presId="urn:microsoft.com/office/officeart/2005/8/layout/pList1"/>
    <dgm:cxn modelId="{BE31F613-7BC4-47A6-BD9C-4DFDA1313CD2}" type="presParOf" srcId="{C5944F0C-2E00-49C2-9C67-4F46A1365A6C}" destId="{6463F4EC-A593-4CD5-8BC4-E6C7FFC09BA4}" srcOrd="1" destOrd="0" presId="urn:microsoft.com/office/officeart/2005/8/layout/pList1"/>
    <dgm:cxn modelId="{42E0DC31-02B4-4BD0-9BA5-5D22B7769D77}" type="presParOf" srcId="{C5944F0C-2E00-49C2-9C67-4F46A1365A6C}" destId="{F8ACD6C8-259C-477C-96E0-3F512997D9D4}" srcOrd="2" destOrd="0" presId="urn:microsoft.com/office/officeart/2005/8/layout/pList1"/>
    <dgm:cxn modelId="{D0E5A0DE-09F6-4E3F-9C4E-235E83949208}" type="presParOf" srcId="{F8ACD6C8-259C-477C-96E0-3F512997D9D4}" destId="{66B51C90-5D22-45A6-A164-9182DBE8DE94}" srcOrd="0" destOrd="0" presId="urn:microsoft.com/office/officeart/2005/8/layout/pList1"/>
    <dgm:cxn modelId="{A235B874-2657-4B9B-883D-DACF2330A780}" type="presParOf" srcId="{F8ACD6C8-259C-477C-96E0-3F512997D9D4}" destId="{4AC72913-5C26-4BB1-805A-7774B8355B44}" srcOrd="1" destOrd="0" presId="urn:microsoft.com/office/officeart/2005/8/layout/pList1"/>
    <dgm:cxn modelId="{A08DA761-B5AF-466D-97CC-E88221F3C6D4}" type="presParOf" srcId="{C5944F0C-2E00-49C2-9C67-4F46A1365A6C}" destId="{F8308B0A-144D-4ABC-A0E4-36239EA95F24}" srcOrd="3" destOrd="0" presId="urn:microsoft.com/office/officeart/2005/8/layout/pList1"/>
    <dgm:cxn modelId="{385CB6B9-BD72-4A7E-BBD9-00FA3BEC2855}" type="presParOf" srcId="{C5944F0C-2E00-49C2-9C67-4F46A1365A6C}" destId="{400BD0D1-402F-486D-A5C1-A0A3309CD491}" srcOrd="4" destOrd="0" presId="urn:microsoft.com/office/officeart/2005/8/layout/pList1"/>
    <dgm:cxn modelId="{E82B391A-2268-408D-A98D-FE94B73969D2}" type="presParOf" srcId="{400BD0D1-402F-486D-A5C1-A0A3309CD491}" destId="{36F16D81-614F-4AFF-A7B7-3A647586A11A}" srcOrd="0" destOrd="0" presId="urn:microsoft.com/office/officeart/2005/8/layout/pList1"/>
    <dgm:cxn modelId="{4FA1DA64-5438-4B3F-830F-72C1EF36B9F8}" type="presParOf" srcId="{400BD0D1-402F-486D-A5C1-A0A3309CD491}" destId="{70CE9AA3-3104-4111-8D58-BE823FE340A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060B99-E0FD-4A51-AB22-5E08F67A3CC8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</dgm:pt>
    <dgm:pt modelId="{42249A16-8EF8-4752-9D8E-49CFC632219F}">
      <dgm:prSet phldrT="[Текст]" custT="1"/>
      <dgm:spPr/>
      <dgm:t>
        <a:bodyPr/>
        <a:lstStyle/>
        <a:p>
          <a:r>
            <a:rPr lang="uk-UA" sz="2000" b="1" noProof="0" dirty="0" smtClean="0"/>
            <a:t>Позитивні (конструктивні)</a:t>
          </a:r>
          <a:r>
            <a:rPr lang="uk-UA" sz="2000" noProof="0" dirty="0" smtClean="0"/>
            <a:t> — сприяють розвитку або солідарності.</a:t>
          </a:r>
          <a:br>
            <a:rPr lang="uk-UA" sz="2000" noProof="0" dirty="0" smtClean="0"/>
          </a:br>
          <a:r>
            <a:rPr lang="uk-UA" sz="2000" i="1" noProof="0" dirty="0" smtClean="0"/>
            <a:t>Приклад:</a:t>
          </a:r>
          <a:r>
            <a:rPr lang="uk-UA" sz="2000" noProof="0" dirty="0" smtClean="0"/>
            <a:t> кампанія зі збору коштів для постраждалих унаслідок стихійного лиха.</a:t>
          </a:r>
          <a:endParaRPr lang="uk-UA" sz="2000" noProof="0" dirty="0"/>
        </a:p>
      </dgm:t>
    </dgm:pt>
    <dgm:pt modelId="{39125D43-CED9-4049-B17A-9457B5C6D01D}" type="parTrans" cxnId="{B277924C-CA36-43BE-B8CF-1CF51E486C1F}">
      <dgm:prSet/>
      <dgm:spPr/>
      <dgm:t>
        <a:bodyPr/>
        <a:lstStyle/>
        <a:p>
          <a:endParaRPr lang="uk-UA" sz="2000"/>
        </a:p>
      </dgm:t>
    </dgm:pt>
    <dgm:pt modelId="{2B96DD88-5826-472E-8323-7351DDB65D72}" type="sibTrans" cxnId="{B277924C-CA36-43BE-B8CF-1CF51E486C1F}">
      <dgm:prSet/>
      <dgm:spPr/>
      <dgm:t>
        <a:bodyPr/>
        <a:lstStyle/>
        <a:p>
          <a:endParaRPr lang="uk-UA" sz="2000"/>
        </a:p>
      </dgm:t>
    </dgm:pt>
    <dgm:pt modelId="{78CB5500-E805-4630-B252-8F0A1B574A6F}">
      <dgm:prSet custT="1"/>
      <dgm:spPr/>
      <dgm:t>
        <a:bodyPr/>
        <a:lstStyle/>
        <a:p>
          <a:r>
            <a:rPr lang="uk-UA" sz="2000" b="1" noProof="0" dirty="0" smtClean="0"/>
            <a:t>Негативні (деструктивні)</a:t>
          </a:r>
          <a:r>
            <a:rPr lang="uk-UA" sz="2000" noProof="0" dirty="0" smtClean="0"/>
            <a:t> — викликають кризу, загострюють соціальні проблеми.</a:t>
          </a:r>
          <a:br>
            <a:rPr lang="uk-UA" sz="2000" noProof="0" dirty="0" smtClean="0"/>
          </a:br>
          <a:r>
            <a:rPr lang="uk-UA" sz="2000" i="1" noProof="0" dirty="0" smtClean="0"/>
            <a:t>Приклад:</a:t>
          </a:r>
          <a:r>
            <a:rPr lang="uk-UA" sz="2000" noProof="0" dirty="0" smtClean="0"/>
            <a:t> масові заворушення через міжетнічний конфлікт.</a:t>
          </a:r>
          <a:endParaRPr lang="uk-UA" sz="2000" noProof="0" dirty="0"/>
        </a:p>
      </dgm:t>
    </dgm:pt>
    <dgm:pt modelId="{EAE6C4A6-FF1B-45F0-BDFD-19C4A2C72BFD}" type="parTrans" cxnId="{5DC1FDE4-87F5-499E-B390-78765F3A9E48}">
      <dgm:prSet/>
      <dgm:spPr/>
      <dgm:t>
        <a:bodyPr/>
        <a:lstStyle/>
        <a:p>
          <a:endParaRPr lang="uk-UA" sz="2000"/>
        </a:p>
      </dgm:t>
    </dgm:pt>
    <dgm:pt modelId="{9DB81AFF-9BA4-42E7-A04C-14A50F2BD15E}" type="sibTrans" cxnId="{5DC1FDE4-87F5-499E-B390-78765F3A9E48}">
      <dgm:prSet/>
      <dgm:spPr/>
      <dgm:t>
        <a:bodyPr/>
        <a:lstStyle/>
        <a:p>
          <a:endParaRPr lang="uk-UA" sz="2000"/>
        </a:p>
      </dgm:t>
    </dgm:pt>
    <dgm:pt modelId="{C5944F0C-2E00-49C2-9C67-4F46A1365A6C}" type="pres">
      <dgm:prSet presAssocID="{98060B99-E0FD-4A51-AB22-5E08F67A3CC8}" presName="Name0" presStyleCnt="0">
        <dgm:presLayoutVars>
          <dgm:dir/>
          <dgm:resizeHandles val="exact"/>
        </dgm:presLayoutVars>
      </dgm:prSet>
      <dgm:spPr/>
    </dgm:pt>
    <dgm:pt modelId="{99942356-8A2A-4685-9132-C221BA9D0E53}" type="pres">
      <dgm:prSet presAssocID="{42249A16-8EF8-4752-9D8E-49CFC632219F}" presName="compNode" presStyleCnt="0"/>
      <dgm:spPr/>
    </dgm:pt>
    <dgm:pt modelId="{837E3DB8-45F4-4A9F-8C5D-103F3821FBF0}" type="pres">
      <dgm:prSet presAssocID="{42249A16-8EF8-4752-9D8E-49CFC632219F}" presName="pictRect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9E92B1-8D81-4851-9DB5-757B02D055AB}" type="pres">
      <dgm:prSet presAssocID="{42249A16-8EF8-4752-9D8E-49CFC632219F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63F4EC-A593-4CD5-8BC4-E6C7FFC09BA4}" type="pres">
      <dgm:prSet presAssocID="{2B96DD88-5826-472E-8323-7351DDB65D72}" presName="sibTrans" presStyleLbl="sibTrans2D1" presStyleIdx="0" presStyleCnt="0"/>
      <dgm:spPr/>
      <dgm:t>
        <a:bodyPr/>
        <a:lstStyle/>
        <a:p>
          <a:endParaRPr lang="uk-UA"/>
        </a:p>
      </dgm:t>
    </dgm:pt>
    <dgm:pt modelId="{A484AFCD-8606-46C3-857A-216F88813A5C}" type="pres">
      <dgm:prSet presAssocID="{78CB5500-E805-4630-B252-8F0A1B574A6F}" presName="compNode" presStyleCnt="0"/>
      <dgm:spPr/>
    </dgm:pt>
    <dgm:pt modelId="{44786AB0-8589-4B14-B155-CF2BE4DE8D1E}" type="pres">
      <dgm:prSet presAssocID="{78CB5500-E805-4630-B252-8F0A1B574A6F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8643F63-0AD1-47C9-B501-609C591FB394}" type="pres">
      <dgm:prSet presAssocID="{78CB5500-E805-4630-B252-8F0A1B574A6F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DC1FDE4-87F5-499E-B390-78765F3A9E48}" srcId="{98060B99-E0FD-4A51-AB22-5E08F67A3CC8}" destId="{78CB5500-E805-4630-B252-8F0A1B574A6F}" srcOrd="1" destOrd="0" parTransId="{EAE6C4A6-FF1B-45F0-BDFD-19C4A2C72BFD}" sibTransId="{9DB81AFF-9BA4-42E7-A04C-14A50F2BD15E}"/>
    <dgm:cxn modelId="{ED3096A8-D59C-41FF-9D6F-A415F67BE9E7}" type="presOf" srcId="{2B96DD88-5826-472E-8323-7351DDB65D72}" destId="{6463F4EC-A593-4CD5-8BC4-E6C7FFC09BA4}" srcOrd="0" destOrd="0" presId="urn:microsoft.com/office/officeart/2005/8/layout/pList1"/>
    <dgm:cxn modelId="{BB0D7469-2E40-43C1-8693-FC6A76158053}" type="presOf" srcId="{78CB5500-E805-4630-B252-8F0A1B574A6F}" destId="{B8643F63-0AD1-47C9-B501-609C591FB394}" srcOrd="0" destOrd="0" presId="urn:microsoft.com/office/officeart/2005/8/layout/pList1"/>
    <dgm:cxn modelId="{1ABC06DF-FBE5-41B9-AAAC-7551554DBC74}" type="presOf" srcId="{98060B99-E0FD-4A51-AB22-5E08F67A3CC8}" destId="{C5944F0C-2E00-49C2-9C67-4F46A1365A6C}" srcOrd="0" destOrd="0" presId="urn:microsoft.com/office/officeart/2005/8/layout/pList1"/>
    <dgm:cxn modelId="{10665331-0624-4F12-BB2E-2277ECED626A}" type="presOf" srcId="{42249A16-8EF8-4752-9D8E-49CFC632219F}" destId="{DC9E92B1-8D81-4851-9DB5-757B02D055AB}" srcOrd="0" destOrd="0" presId="urn:microsoft.com/office/officeart/2005/8/layout/pList1"/>
    <dgm:cxn modelId="{B277924C-CA36-43BE-B8CF-1CF51E486C1F}" srcId="{98060B99-E0FD-4A51-AB22-5E08F67A3CC8}" destId="{42249A16-8EF8-4752-9D8E-49CFC632219F}" srcOrd="0" destOrd="0" parTransId="{39125D43-CED9-4049-B17A-9457B5C6D01D}" sibTransId="{2B96DD88-5826-472E-8323-7351DDB65D72}"/>
    <dgm:cxn modelId="{2852E750-AA1D-4CDA-891B-7CA51BF0116A}" type="presParOf" srcId="{C5944F0C-2E00-49C2-9C67-4F46A1365A6C}" destId="{99942356-8A2A-4685-9132-C221BA9D0E53}" srcOrd="0" destOrd="0" presId="urn:microsoft.com/office/officeart/2005/8/layout/pList1"/>
    <dgm:cxn modelId="{A88669F9-26D0-4E69-A3E2-7D5B514EF6CA}" type="presParOf" srcId="{99942356-8A2A-4685-9132-C221BA9D0E53}" destId="{837E3DB8-45F4-4A9F-8C5D-103F3821FBF0}" srcOrd="0" destOrd="0" presId="urn:microsoft.com/office/officeart/2005/8/layout/pList1"/>
    <dgm:cxn modelId="{09F0816B-757B-43F4-A7FE-8CB1645A6CBC}" type="presParOf" srcId="{99942356-8A2A-4685-9132-C221BA9D0E53}" destId="{DC9E92B1-8D81-4851-9DB5-757B02D055AB}" srcOrd="1" destOrd="0" presId="urn:microsoft.com/office/officeart/2005/8/layout/pList1"/>
    <dgm:cxn modelId="{C9B0A1AE-FCD7-4D7B-A55F-75F63F3E15F8}" type="presParOf" srcId="{C5944F0C-2E00-49C2-9C67-4F46A1365A6C}" destId="{6463F4EC-A593-4CD5-8BC4-E6C7FFC09BA4}" srcOrd="1" destOrd="0" presId="urn:microsoft.com/office/officeart/2005/8/layout/pList1"/>
    <dgm:cxn modelId="{FD14DC27-3197-408A-811F-48508AE2665A}" type="presParOf" srcId="{C5944F0C-2E00-49C2-9C67-4F46A1365A6C}" destId="{A484AFCD-8606-46C3-857A-216F88813A5C}" srcOrd="2" destOrd="0" presId="urn:microsoft.com/office/officeart/2005/8/layout/pList1"/>
    <dgm:cxn modelId="{884A21C1-6CA0-4F86-908E-8C170E5E3EC5}" type="presParOf" srcId="{A484AFCD-8606-46C3-857A-216F88813A5C}" destId="{44786AB0-8589-4B14-B155-CF2BE4DE8D1E}" srcOrd="0" destOrd="0" presId="urn:microsoft.com/office/officeart/2005/8/layout/pList1"/>
    <dgm:cxn modelId="{CF19A90E-069B-4639-BFBD-593E23C42FD0}" type="presParOf" srcId="{A484AFCD-8606-46C3-857A-216F88813A5C}" destId="{B8643F63-0AD1-47C9-B501-609C591FB39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060B99-E0FD-4A51-AB22-5E08F67A3CC8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</dgm:pt>
    <dgm:pt modelId="{42249A16-8EF8-4752-9D8E-49CFC632219F}">
      <dgm:prSet phldrT="[Текст]" custT="1"/>
      <dgm:spPr/>
      <dgm:t>
        <a:bodyPr/>
        <a:lstStyle/>
        <a:p>
          <a:r>
            <a:rPr lang="uk-UA" sz="2000" b="1" noProof="0" dirty="0" smtClean="0"/>
            <a:t>Короткочасні</a:t>
          </a:r>
          <a:r>
            <a:rPr lang="uk-UA" sz="2000" noProof="0" dirty="0" smtClean="0"/>
            <a:t> — тривають недовго, але можуть мати значний ефект.</a:t>
          </a:r>
          <a:br>
            <a:rPr lang="uk-UA" sz="2000" noProof="0" dirty="0" smtClean="0"/>
          </a:br>
          <a:r>
            <a:rPr lang="uk-UA" sz="2000" i="1" noProof="0" dirty="0" smtClean="0"/>
            <a:t>Приклад:</a:t>
          </a:r>
          <a:r>
            <a:rPr lang="uk-UA" sz="2000" noProof="0" dirty="0" smtClean="0"/>
            <a:t> </a:t>
          </a:r>
          <a:r>
            <a:rPr lang="uk-UA" sz="2000" noProof="0" dirty="0" err="1" smtClean="0"/>
            <a:t>протестна</a:t>
          </a:r>
          <a:r>
            <a:rPr lang="uk-UA" sz="2000" noProof="0" dirty="0" smtClean="0"/>
            <a:t> акція студентів.</a:t>
          </a:r>
          <a:endParaRPr lang="uk-UA" sz="2000" noProof="0" dirty="0"/>
        </a:p>
      </dgm:t>
    </dgm:pt>
    <dgm:pt modelId="{39125D43-CED9-4049-B17A-9457B5C6D01D}" type="parTrans" cxnId="{B277924C-CA36-43BE-B8CF-1CF51E486C1F}">
      <dgm:prSet/>
      <dgm:spPr/>
      <dgm:t>
        <a:bodyPr/>
        <a:lstStyle/>
        <a:p>
          <a:endParaRPr lang="uk-UA" sz="2000"/>
        </a:p>
      </dgm:t>
    </dgm:pt>
    <dgm:pt modelId="{2B96DD88-5826-472E-8323-7351DDB65D72}" type="sibTrans" cxnId="{B277924C-CA36-43BE-B8CF-1CF51E486C1F}">
      <dgm:prSet/>
      <dgm:spPr/>
      <dgm:t>
        <a:bodyPr/>
        <a:lstStyle/>
        <a:p>
          <a:endParaRPr lang="uk-UA" sz="2000"/>
        </a:p>
      </dgm:t>
    </dgm:pt>
    <dgm:pt modelId="{DF908C3F-4A9E-4E13-AE9A-FF3EC7757182}">
      <dgm:prSet custT="1"/>
      <dgm:spPr/>
      <dgm:t>
        <a:bodyPr/>
        <a:lstStyle/>
        <a:p>
          <a:r>
            <a:rPr lang="uk-UA" sz="2000" b="1" noProof="0" dirty="0" smtClean="0"/>
            <a:t>Довготривалі</a:t>
          </a:r>
          <a:r>
            <a:rPr lang="uk-UA" sz="2000" noProof="0" dirty="0" smtClean="0"/>
            <a:t> — процеси або явища, що відбуваються впродовж тривалого часу.</a:t>
          </a:r>
          <a:br>
            <a:rPr lang="uk-UA" sz="2000" noProof="0" dirty="0" smtClean="0"/>
          </a:br>
          <a:r>
            <a:rPr lang="uk-UA" sz="2000" i="1" noProof="0" dirty="0" smtClean="0"/>
            <a:t>Приклад:</a:t>
          </a:r>
          <a:r>
            <a:rPr lang="uk-UA" sz="2000" noProof="0" dirty="0" smtClean="0"/>
            <a:t> трудова міграція з країни.</a:t>
          </a:r>
          <a:endParaRPr lang="uk-UA" sz="2000" noProof="0" dirty="0"/>
        </a:p>
      </dgm:t>
    </dgm:pt>
    <dgm:pt modelId="{4AE2D71B-4269-4CC2-B365-7429D296D6A4}" type="parTrans" cxnId="{E7D6D8E5-D7EB-4744-8BE4-5E870293A3B2}">
      <dgm:prSet/>
      <dgm:spPr/>
      <dgm:t>
        <a:bodyPr/>
        <a:lstStyle/>
        <a:p>
          <a:endParaRPr lang="uk-UA"/>
        </a:p>
      </dgm:t>
    </dgm:pt>
    <dgm:pt modelId="{130FD8C9-4D6B-4CF6-8A11-EDA0C05C884A}" type="sibTrans" cxnId="{E7D6D8E5-D7EB-4744-8BE4-5E870293A3B2}">
      <dgm:prSet/>
      <dgm:spPr/>
      <dgm:t>
        <a:bodyPr/>
        <a:lstStyle/>
        <a:p>
          <a:endParaRPr lang="uk-UA"/>
        </a:p>
      </dgm:t>
    </dgm:pt>
    <dgm:pt modelId="{C5944F0C-2E00-49C2-9C67-4F46A1365A6C}" type="pres">
      <dgm:prSet presAssocID="{98060B99-E0FD-4A51-AB22-5E08F67A3CC8}" presName="Name0" presStyleCnt="0">
        <dgm:presLayoutVars>
          <dgm:dir/>
          <dgm:resizeHandles val="exact"/>
        </dgm:presLayoutVars>
      </dgm:prSet>
      <dgm:spPr/>
    </dgm:pt>
    <dgm:pt modelId="{99942356-8A2A-4685-9132-C221BA9D0E53}" type="pres">
      <dgm:prSet presAssocID="{42249A16-8EF8-4752-9D8E-49CFC632219F}" presName="compNode" presStyleCnt="0"/>
      <dgm:spPr/>
    </dgm:pt>
    <dgm:pt modelId="{837E3DB8-45F4-4A9F-8C5D-103F3821FBF0}" type="pres">
      <dgm:prSet presAssocID="{42249A16-8EF8-4752-9D8E-49CFC632219F}" presName="pictRect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9E92B1-8D81-4851-9DB5-757B02D055AB}" type="pres">
      <dgm:prSet presAssocID="{42249A16-8EF8-4752-9D8E-49CFC632219F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63F4EC-A593-4CD5-8BC4-E6C7FFC09BA4}" type="pres">
      <dgm:prSet presAssocID="{2B96DD88-5826-472E-8323-7351DDB65D72}" presName="sibTrans" presStyleLbl="sibTrans2D1" presStyleIdx="0" presStyleCnt="0"/>
      <dgm:spPr/>
      <dgm:t>
        <a:bodyPr/>
        <a:lstStyle/>
        <a:p>
          <a:endParaRPr lang="uk-UA"/>
        </a:p>
      </dgm:t>
    </dgm:pt>
    <dgm:pt modelId="{797688F4-007B-42CD-9B1D-71D013BE373F}" type="pres">
      <dgm:prSet presAssocID="{DF908C3F-4A9E-4E13-AE9A-FF3EC7757182}" presName="compNode" presStyleCnt="0"/>
      <dgm:spPr/>
    </dgm:pt>
    <dgm:pt modelId="{9B0EBFC4-7690-4FC4-9845-117AC84CE10D}" type="pres">
      <dgm:prSet presAssocID="{DF908C3F-4A9E-4E13-AE9A-FF3EC7757182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FB188D9-5B12-43ED-AB97-6758C9CB3F03}" type="pres">
      <dgm:prSet presAssocID="{DF908C3F-4A9E-4E13-AE9A-FF3EC7757182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A369D72-A664-48FA-808B-A3E105618CD2}" type="presOf" srcId="{42249A16-8EF8-4752-9D8E-49CFC632219F}" destId="{DC9E92B1-8D81-4851-9DB5-757B02D055AB}" srcOrd="0" destOrd="0" presId="urn:microsoft.com/office/officeart/2005/8/layout/pList1"/>
    <dgm:cxn modelId="{6262D53B-661A-43E6-82D3-26FA22D9CCDD}" type="presOf" srcId="{DF908C3F-4A9E-4E13-AE9A-FF3EC7757182}" destId="{0FB188D9-5B12-43ED-AB97-6758C9CB3F03}" srcOrd="0" destOrd="0" presId="urn:microsoft.com/office/officeart/2005/8/layout/pList1"/>
    <dgm:cxn modelId="{E7D6D8E5-D7EB-4744-8BE4-5E870293A3B2}" srcId="{98060B99-E0FD-4A51-AB22-5E08F67A3CC8}" destId="{DF908C3F-4A9E-4E13-AE9A-FF3EC7757182}" srcOrd="1" destOrd="0" parTransId="{4AE2D71B-4269-4CC2-B365-7429D296D6A4}" sibTransId="{130FD8C9-4D6B-4CF6-8A11-EDA0C05C884A}"/>
    <dgm:cxn modelId="{B277924C-CA36-43BE-B8CF-1CF51E486C1F}" srcId="{98060B99-E0FD-4A51-AB22-5E08F67A3CC8}" destId="{42249A16-8EF8-4752-9D8E-49CFC632219F}" srcOrd="0" destOrd="0" parTransId="{39125D43-CED9-4049-B17A-9457B5C6D01D}" sibTransId="{2B96DD88-5826-472E-8323-7351DDB65D72}"/>
    <dgm:cxn modelId="{7B6DB6F4-37F5-4318-AAC8-EA03EC3F9306}" type="presOf" srcId="{98060B99-E0FD-4A51-AB22-5E08F67A3CC8}" destId="{C5944F0C-2E00-49C2-9C67-4F46A1365A6C}" srcOrd="0" destOrd="0" presId="urn:microsoft.com/office/officeart/2005/8/layout/pList1"/>
    <dgm:cxn modelId="{682A755C-DFE1-4273-B18A-592A48D11246}" type="presOf" srcId="{2B96DD88-5826-472E-8323-7351DDB65D72}" destId="{6463F4EC-A593-4CD5-8BC4-E6C7FFC09BA4}" srcOrd="0" destOrd="0" presId="urn:microsoft.com/office/officeart/2005/8/layout/pList1"/>
    <dgm:cxn modelId="{5FC4244E-0374-4449-AC29-949E1FEF6CD3}" type="presParOf" srcId="{C5944F0C-2E00-49C2-9C67-4F46A1365A6C}" destId="{99942356-8A2A-4685-9132-C221BA9D0E53}" srcOrd="0" destOrd="0" presId="urn:microsoft.com/office/officeart/2005/8/layout/pList1"/>
    <dgm:cxn modelId="{6A30FD9B-EF2E-4050-9BA9-8626078C2F77}" type="presParOf" srcId="{99942356-8A2A-4685-9132-C221BA9D0E53}" destId="{837E3DB8-45F4-4A9F-8C5D-103F3821FBF0}" srcOrd="0" destOrd="0" presId="urn:microsoft.com/office/officeart/2005/8/layout/pList1"/>
    <dgm:cxn modelId="{25453322-A8BD-4CF7-8AE7-2F3438891FE8}" type="presParOf" srcId="{99942356-8A2A-4685-9132-C221BA9D0E53}" destId="{DC9E92B1-8D81-4851-9DB5-757B02D055AB}" srcOrd="1" destOrd="0" presId="urn:microsoft.com/office/officeart/2005/8/layout/pList1"/>
    <dgm:cxn modelId="{05E8E76C-FC06-47A3-B5EA-D3733EB887CD}" type="presParOf" srcId="{C5944F0C-2E00-49C2-9C67-4F46A1365A6C}" destId="{6463F4EC-A593-4CD5-8BC4-E6C7FFC09BA4}" srcOrd="1" destOrd="0" presId="urn:microsoft.com/office/officeart/2005/8/layout/pList1"/>
    <dgm:cxn modelId="{CC9C5650-DCF1-4760-9C8D-13CA855BC9B7}" type="presParOf" srcId="{C5944F0C-2E00-49C2-9C67-4F46A1365A6C}" destId="{797688F4-007B-42CD-9B1D-71D013BE373F}" srcOrd="2" destOrd="0" presId="urn:microsoft.com/office/officeart/2005/8/layout/pList1"/>
    <dgm:cxn modelId="{6F5FF432-2B9A-459B-955C-71BA3E225031}" type="presParOf" srcId="{797688F4-007B-42CD-9B1D-71D013BE373F}" destId="{9B0EBFC4-7690-4FC4-9845-117AC84CE10D}" srcOrd="0" destOrd="0" presId="urn:microsoft.com/office/officeart/2005/8/layout/pList1"/>
    <dgm:cxn modelId="{728308CD-8398-4E97-BC1E-06F12E524E2F}" type="presParOf" srcId="{797688F4-007B-42CD-9B1D-71D013BE373F}" destId="{0FB188D9-5B12-43ED-AB97-6758C9CB3F0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060B99-E0FD-4A51-AB22-5E08F67A3CC8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</dgm:pt>
    <dgm:pt modelId="{42249A16-8EF8-4752-9D8E-49CFC632219F}">
      <dgm:prSet phldrT="[Текст]" custT="1"/>
      <dgm:spPr/>
      <dgm:t>
        <a:bodyPr/>
        <a:lstStyle/>
        <a:p>
          <a:r>
            <a:rPr lang="uk-UA" sz="2000" b="1" noProof="0" dirty="0" smtClean="0"/>
            <a:t>Активні</a:t>
          </a:r>
          <a:r>
            <a:rPr lang="uk-UA" sz="2000" noProof="0" dirty="0" smtClean="0"/>
            <a:t> — вимагають безпосередньої участі людей.</a:t>
          </a:r>
          <a:br>
            <a:rPr lang="uk-UA" sz="2000" noProof="0" dirty="0" smtClean="0"/>
          </a:br>
          <a:r>
            <a:rPr lang="uk-UA" sz="2000" i="1" noProof="0" dirty="0" smtClean="0"/>
            <a:t>Приклад:</a:t>
          </a:r>
          <a:r>
            <a:rPr lang="uk-UA" sz="2000" noProof="0" dirty="0" smtClean="0"/>
            <a:t> екологічний </a:t>
          </a:r>
          <a:r>
            <a:rPr lang="uk-UA" sz="2000" noProof="0" dirty="0" err="1" smtClean="0"/>
            <a:t>флешмоб</a:t>
          </a:r>
          <a:r>
            <a:rPr lang="uk-UA" sz="2000" noProof="0" dirty="0" smtClean="0"/>
            <a:t>.</a:t>
          </a:r>
          <a:endParaRPr lang="uk-UA" sz="2000" noProof="0" dirty="0"/>
        </a:p>
      </dgm:t>
    </dgm:pt>
    <dgm:pt modelId="{39125D43-CED9-4049-B17A-9457B5C6D01D}" type="parTrans" cxnId="{B277924C-CA36-43BE-B8CF-1CF51E486C1F}">
      <dgm:prSet/>
      <dgm:spPr/>
      <dgm:t>
        <a:bodyPr/>
        <a:lstStyle/>
        <a:p>
          <a:endParaRPr lang="uk-UA" sz="2000"/>
        </a:p>
      </dgm:t>
    </dgm:pt>
    <dgm:pt modelId="{2B96DD88-5826-472E-8323-7351DDB65D72}" type="sibTrans" cxnId="{B277924C-CA36-43BE-B8CF-1CF51E486C1F}">
      <dgm:prSet/>
      <dgm:spPr/>
      <dgm:t>
        <a:bodyPr/>
        <a:lstStyle/>
        <a:p>
          <a:endParaRPr lang="uk-UA" sz="2000"/>
        </a:p>
      </dgm:t>
    </dgm:pt>
    <dgm:pt modelId="{93F81543-2C4F-4EB6-A2BC-D30FEE375A69}">
      <dgm:prSet custT="1"/>
      <dgm:spPr/>
      <dgm:t>
        <a:bodyPr/>
        <a:lstStyle/>
        <a:p>
          <a:r>
            <a:rPr lang="uk-UA" sz="2000" b="1" noProof="0" dirty="0" smtClean="0"/>
            <a:t>Пасивні</a:t>
          </a:r>
          <a:r>
            <a:rPr lang="uk-UA" sz="2000" noProof="0" dirty="0" smtClean="0"/>
            <a:t> — не потребують прямої участі, але впливають на свідомість.</a:t>
          </a:r>
          <a:br>
            <a:rPr lang="uk-UA" sz="2000" noProof="0" dirty="0" smtClean="0"/>
          </a:br>
          <a:r>
            <a:rPr lang="uk-UA" sz="2000" i="1" noProof="0" dirty="0" smtClean="0"/>
            <a:t>Приклад:</a:t>
          </a:r>
          <a:r>
            <a:rPr lang="uk-UA" sz="2000" noProof="0" dirty="0" smtClean="0"/>
            <a:t> соціальна реклама, що змінює ставлення до вакцинації.</a:t>
          </a:r>
          <a:endParaRPr lang="uk-UA" sz="2000" noProof="0" dirty="0"/>
        </a:p>
      </dgm:t>
    </dgm:pt>
    <dgm:pt modelId="{55741005-50F3-4621-B92B-040EEC69D643}" type="parTrans" cxnId="{9B63C816-B0BA-488E-97D7-59A4C1180173}">
      <dgm:prSet/>
      <dgm:spPr/>
      <dgm:t>
        <a:bodyPr/>
        <a:lstStyle/>
        <a:p>
          <a:endParaRPr lang="uk-UA"/>
        </a:p>
      </dgm:t>
    </dgm:pt>
    <dgm:pt modelId="{A9B38F68-EBC3-42A4-916A-C3E4CBF53FBF}" type="sibTrans" cxnId="{9B63C816-B0BA-488E-97D7-59A4C1180173}">
      <dgm:prSet/>
      <dgm:spPr/>
      <dgm:t>
        <a:bodyPr/>
        <a:lstStyle/>
        <a:p>
          <a:endParaRPr lang="uk-UA"/>
        </a:p>
      </dgm:t>
    </dgm:pt>
    <dgm:pt modelId="{C5944F0C-2E00-49C2-9C67-4F46A1365A6C}" type="pres">
      <dgm:prSet presAssocID="{98060B99-E0FD-4A51-AB22-5E08F67A3CC8}" presName="Name0" presStyleCnt="0">
        <dgm:presLayoutVars>
          <dgm:dir/>
          <dgm:resizeHandles val="exact"/>
        </dgm:presLayoutVars>
      </dgm:prSet>
      <dgm:spPr/>
    </dgm:pt>
    <dgm:pt modelId="{99942356-8A2A-4685-9132-C221BA9D0E53}" type="pres">
      <dgm:prSet presAssocID="{42249A16-8EF8-4752-9D8E-49CFC632219F}" presName="compNode" presStyleCnt="0"/>
      <dgm:spPr/>
    </dgm:pt>
    <dgm:pt modelId="{837E3DB8-45F4-4A9F-8C5D-103F3821FBF0}" type="pres">
      <dgm:prSet presAssocID="{42249A16-8EF8-4752-9D8E-49CFC632219F}" presName="pictRect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9E92B1-8D81-4851-9DB5-757B02D055AB}" type="pres">
      <dgm:prSet presAssocID="{42249A16-8EF8-4752-9D8E-49CFC632219F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63F4EC-A593-4CD5-8BC4-E6C7FFC09BA4}" type="pres">
      <dgm:prSet presAssocID="{2B96DD88-5826-472E-8323-7351DDB65D72}" presName="sibTrans" presStyleLbl="sibTrans2D1" presStyleIdx="0" presStyleCnt="0"/>
      <dgm:spPr/>
      <dgm:t>
        <a:bodyPr/>
        <a:lstStyle/>
        <a:p>
          <a:endParaRPr lang="uk-UA"/>
        </a:p>
      </dgm:t>
    </dgm:pt>
    <dgm:pt modelId="{2F29E17E-CE5A-409A-B857-84CA71150102}" type="pres">
      <dgm:prSet presAssocID="{93F81543-2C4F-4EB6-A2BC-D30FEE375A69}" presName="compNode" presStyleCnt="0"/>
      <dgm:spPr/>
    </dgm:pt>
    <dgm:pt modelId="{2F81CA83-7FF0-4870-88F5-987E48804CEA}" type="pres">
      <dgm:prSet presAssocID="{93F81543-2C4F-4EB6-A2BC-D30FEE375A69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E0103D6-E7F1-4F6F-91B4-F34D84AA172A}" type="pres">
      <dgm:prSet presAssocID="{93F81543-2C4F-4EB6-A2BC-D30FEE375A69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4F6AA7E-F681-46B9-82FD-F1959F9E2410}" type="presOf" srcId="{98060B99-E0FD-4A51-AB22-5E08F67A3CC8}" destId="{C5944F0C-2E00-49C2-9C67-4F46A1365A6C}" srcOrd="0" destOrd="0" presId="urn:microsoft.com/office/officeart/2005/8/layout/pList1"/>
    <dgm:cxn modelId="{1C8A9B33-05E0-47BA-8993-85FB00FD8056}" type="presOf" srcId="{42249A16-8EF8-4752-9D8E-49CFC632219F}" destId="{DC9E92B1-8D81-4851-9DB5-757B02D055AB}" srcOrd="0" destOrd="0" presId="urn:microsoft.com/office/officeart/2005/8/layout/pList1"/>
    <dgm:cxn modelId="{7714B234-EC69-4FC3-BDF9-B3956BE22701}" type="presOf" srcId="{2B96DD88-5826-472E-8323-7351DDB65D72}" destId="{6463F4EC-A593-4CD5-8BC4-E6C7FFC09BA4}" srcOrd="0" destOrd="0" presId="urn:microsoft.com/office/officeart/2005/8/layout/pList1"/>
    <dgm:cxn modelId="{9B63C816-B0BA-488E-97D7-59A4C1180173}" srcId="{98060B99-E0FD-4A51-AB22-5E08F67A3CC8}" destId="{93F81543-2C4F-4EB6-A2BC-D30FEE375A69}" srcOrd="1" destOrd="0" parTransId="{55741005-50F3-4621-B92B-040EEC69D643}" sibTransId="{A9B38F68-EBC3-42A4-916A-C3E4CBF53FBF}"/>
    <dgm:cxn modelId="{6CECE749-2C2B-4AA8-B7D4-42E68A310A67}" type="presOf" srcId="{93F81543-2C4F-4EB6-A2BC-D30FEE375A69}" destId="{0E0103D6-E7F1-4F6F-91B4-F34D84AA172A}" srcOrd="0" destOrd="0" presId="urn:microsoft.com/office/officeart/2005/8/layout/pList1"/>
    <dgm:cxn modelId="{B277924C-CA36-43BE-B8CF-1CF51E486C1F}" srcId="{98060B99-E0FD-4A51-AB22-5E08F67A3CC8}" destId="{42249A16-8EF8-4752-9D8E-49CFC632219F}" srcOrd="0" destOrd="0" parTransId="{39125D43-CED9-4049-B17A-9457B5C6D01D}" sibTransId="{2B96DD88-5826-472E-8323-7351DDB65D72}"/>
    <dgm:cxn modelId="{3688C02C-957A-4CB7-ABB4-3E6A527580EC}" type="presParOf" srcId="{C5944F0C-2E00-49C2-9C67-4F46A1365A6C}" destId="{99942356-8A2A-4685-9132-C221BA9D0E53}" srcOrd="0" destOrd="0" presId="urn:microsoft.com/office/officeart/2005/8/layout/pList1"/>
    <dgm:cxn modelId="{BDAA75BE-A163-4546-8011-C6CE0B56F1D1}" type="presParOf" srcId="{99942356-8A2A-4685-9132-C221BA9D0E53}" destId="{837E3DB8-45F4-4A9F-8C5D-103F3821FBF0}" srcOrd="0" destOrd="0" presId="urn:microsoft.com/office/officeart/2005/8/layout/pList1"/>
    <dgm:cxn modelId="{2F7A1D93-96B8-4145-9829-C2A40A764683}" type="presParOf" srcId="{99942356-8A2A-4685-9132-C221BA9D0E53}" destId="{DC9E92B1-8D81-4851-9DB5-757B02D055AB}" srcOrd="1" destOrd="0" presId="urn:microsoft.com/office/officeart/2005/8/layout/pList1"/>
    <dgm:cxn modelId="{ECE2B31A-0DA1-4074-80CD-586909E65112}" type="presParOf" srcId="{C5944F0C-2E00-49C2-9C67-4F46A1365A6C}" destId="{6463F4EC-A593-4CD5-8BC4-E6C7FFC09BA4}" srcOrd="1" destOrd="0" presId="urn:microsoft.com/office/officeart/2005/8/layout/pList1"/>
    <dgm:cxn modelId="{D0B45280-6F78-4010-B1FC-9ECA8D846B01}" type="presParOf" srcId="{C5944F0C-2E00-49C2-9C67-4F46A1365A6C}" destId="{2F29E17E-CE5A-409A-B857-84CA71150102}" srcOrd="2" destOrd="0" presId="urn:microsoft.com/office/officeart/2005/8/layout/pList1"/>
    <dgm:cxn modelId="{B17BB5B0-5AF9-4415-82A4-9850C3432D66}" type="presParOf" srcId="{2F29E17E-CE5A-409A-B857-84CA71150102}" destId="{2F81CA83-7FF0-4870-88F5-987E48804CEA}" srcOrd="0" destOrd="0" presId="urn:microsoft.com/office/officeart/2005/8/layout/pList1"/>
    <dgm:cxn modelId="{82B8FBB6-07EB-495F-9241-2FEB66D7B064}" type="presParOf" srcId="{2F29E17E-CE5A-409A-B857-84CA71150102}" destId="{0E0103D6-E7F1-4F6F-91B4-F34D84AA172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8060B99-E0FD-4A51-AB22-5E08F67A3CC8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</dgm:pt>
    <dgm:pt modelId="{42249A16-8EF8-4752-9D8E-49CFC632219F}">
      <dgm:prSet phldrT="[Текст]" custT="1"/>
      <dgm:spPr/>
      <dgm:t>
        <a:bodyPr/>
        <a:lstStyle/>
        <a:p>
          <a:r>
            <a:rPr lang="uk-UA" sz="2000" b="1" noProof="0" dirty="0" smtClean="0"/>
            <a:t>Національні</a:t>
          </a:r>
          <a:r>
            <a:rPr lang="uk-UA" sz="2000" noProof="0" dirty="0" smtClean="0"/>
            <a:t> — події, пов’язані з центральними органами влади.</a:t>
          </a:r>
          <a:br>
            <a:rPr lang="uk-UA" sz="2000" noProof="0" dirty="0" smtClean="0"/>
          </a:br>
          <a:r>
            <a:rPr lang="uk-UA" sz="2000" i="1" noProof="0" dirty="0" smtClean="0"/>
            <a:t>Приклад:</a:t>
          </a:r>
          <a:r>
            <a:rPr lang="uk-UA" sz="2000" noProof="0" dirty="0" smtClean="0"/>
            <a:t> парламентські вибори.</a:t>
          </a:r>
          <a:endParaRPr lang="uk-UA" sz="2000" noProof="0" dirty="0"/>
        </a:p>
      </dgm:t>
    </dgm:pt>
    <dgm:pt modelId="{39125D43-CED9-4049-B17A-9457B5C6D01D}" type="parTrans" cxnId="{B277924C-CA36-43BE-B8CF-1CF51E486C1F}">
      <dgm:prSet/>
      <dgm:spPr/>
      <dgm:t>
        <a:bodyPr/>
        <a:lstStyle/>
        <a:p>
          <a:endParaRPr lang="uk-UA" sz="2000"/>
        </a:p>
      </dgm:t>
    </dgm:pt>
    <dgm:pt modelId="{2B96DD88-5826-472E-8323-7351DDB65D72}" type="sibTrans" cxnId="{B277924C-CA36-43BE-B8CF-1CF51E486C1F}">
      <dgm:prSet/>
      <dgm:spPr/>
      <dgm:t>
        <a:bodyPr/>
        <a:lstStyle/>
        <a:p>
          <a:endParaRPr lang="uk-UA" sz="2000"/>
        </a:p>
      </dgm:t>
    </dgm:pt>
    <dgm:pt modelId="{28CBEAC3-8837-490B-B72B-FF83510283B0}">
      <dgm:prSet custT="1"/>
      <dgm:spPr/>
      <dgm:t>
        <a:bodyPr/>
        <a:lstStyle/>
        <a:p>
          <a:r>
            <a:rPr lang="uk-UA" sz="2000" b="1" noProof="0" dirty="0" smtClean="0"/>
            <a:t>Регіональні</a:t>
          </a:r>
          <a:r>
            <a:rPr lang="uk-UA" sz="2000" noProof="0" dirty="0" smtClean="0"/>
            <a:t> — відбуваються в межах певного регіону.</a:t>
          </a:r>
          <a:br>
            <a:rPr lang="uk-UA" sz="2000" noProof="0" dirty="0" smtClean="0"/>
          </a:br>
          <a:r>
            <a:rPr lang="uk-UA" sz="2000" i="1" noProof="0" dirty="0" smtClean="0"/>
            <a:t>Приклад:</a:t>
          </a:r>
          <a:r>
            <a:rPr lang="uk-UA" sz="2000" noProof="0" dirty="0" smtClean="0"/>
            <a:t> вибори міського голови.</a:t>
          </a:r>
          <a:endParaRPr lang="uk-UA" sz="2000" noProof="0" dirty="0"/>
        </a:p>
      </dgm:t>
    </dgm:pt>
    <dgm:pt modelId="{BE46DA13-F4E9-498C-AA2B-F969AE843EFC}" type="parTrans" cxnId="{C01073E5-F804-48B4-BFDF-1D87004EF8B5}">
      <dgm:prSet/>
      <dgm:spPr/>
      <dgm:t>
        <a:bodyPr/>
        <a:lstStyle/>
        <a:p>
          <a:endParaRPr lang="uk-UA" sz="2000"/>
        </a:p>
      </dgm:t>
    </dgm:pt>
    <dgm:pt modelId="{27148807-50E8-4FF6-94E0-CCAF49C1D258}" type="sibTrans" cxnId="{C01073E5-F804-48B4-BFDF-1D87004EF8B5}">
      <dgm:prSet/>
      <dgm:spPr/>
      <dgm:t>
        <a:bodyPr/>
        <a:lstStyle/>
        <a:p>
          <a:endParaRPr lang="uk-UA" sz="2000"/>
        </a:p>
      </dgm:t>
    </dgm:pt>
    <dgm:pt modelId="{E76EEB92-40C7-4703-BB7F-5F074CFA2F2A}">
      <dgm:prSet custT="1"/>
      <dgm:spPr/>
      <dgm:t>
        <a:bodyPr/>
        <a:lstStyle/>
        <a:p>
          <a:r>
            <a:rPr lang="uk-UA" sz="2000" b="1" dirty="0" smtClean="0"/>
            <a:t>Міжнародні</a:t>
          </a:r>
          <a:r>
            <a:rPr lang="uk-UA" sz="2000" dirty="0" smtClean="0"/>
            <a:t> — стосуються зовнішньої політики чи міжнародних відносин.</a:t>
          </a:r>
          <a:br>
            <a:rPr lang="uk-UA" sz="2000" dirty="0" smtClean="0"/>
          </a:br>
          <a:r>
            <a:rPr lang="uk-UA" sz="2000" i="1" dirty="0" smtClean="0"/>
            <a:t>Приклад:</a:t>
          </a:r>
          <a:r>
            <a:rPr lang="uk-UA" sz="2000" dirty="0" smtClean="0"/>
            <a:t> підписання міждержавної угоди.</a:t>
          </a:r>
          <a:endParaRPr lang="uk-UA" sz="2000" dirty="0"/>
        </a:p>
      </dgm:t>
    </dgm:pt>
    <dgm:pt modelId="{E79F080E-7156-4130-97D0-E39FCB9DF4C8}" type="parTrans" cxnId="{83CEA551-8A1B-4650-8CCE-63B116D61B87}">
      <dgm:prSet/>
      <dgm:spPr/>
      <dgm:t>
        <a:bodyPr/>
        <a:lstStyle/>
        <a:p>
          <a:endParaRPr lang="uk-UA" sz="2000"/>
        </a:p>
      </dgm:t>
    </dgm:pt>
    <dgm:pt modelId="{9DCADF0E-4E7B-405C-909C-ED2A9BE5422B}" type="sibTrans" cxnId="{83CEA551-8A1B-4650-8CCE-63B116D61B87}">
      <dgm:prSet/>
      <dgm:spPr/>
      <dgm:t>
        <a:bodyPr/>
        <a:lstStyle/>
        <a:p>
          <a:endParaRPr lang="uk-UA" sz="2000"/>
        </a:p>
      </dgm:t>
    </dgm:pt>
    <dgm:pt modelId="{C5944F0C-2E00-49C2-9C67-4F46A1365A6C}" type="pres">
      <dgm:prSet presAssocID="{98060B99-E0FD-4A51-AB22-5E08F67A3CC8}" presName="Name0" presStyleCnt="0">
        <dgm:presLayoutVars>
          <dgm:dir/>
          <dgm:resizeHandles val="exact"/>
        </dgm:presLayoutVars>
      </dgm:prSet>
      <dgm:spPr/>
    </dgm:pt>
    <dgm:pt modelId="{99942356-8A2A-4685-9132-C221BA9D0E53}" type="pres">
      <dgm:prSet presAssocID="{42249A16-8EF8-4752-9D8E-49CFC632219F}" presName="compNode" presStyleCnt="0"/>
      <dgm:spPr/>
    </dgm:pt>
    <dgm:pt modelId="{837E3DB8-45F4-4A9F-8C5D-103F3821FBF0}" type="pres">
      <dgm:prSet presAssocID="{42249A16-8EF8-4752-9D8E-49CFC632219F}" presName="pictRect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9E92B1-8D81-4851-9DB5-757B02D055AB}" type="pres">
      <dgm:prSet presAssocID="{42249A16-8EF8-4752-9D8E-49CFC632219F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63F4EC-A593-4CD5-8BC4-E6C7FFC09BA4}" type="pres">
      <dgm:prSet presAssocID="{2B96DD88-5826-472E-8323-7351DDB65D72}" presName="sibTrans" presStyleLbl="sibTrans2D1" presStyleIdx="0" presStyleCnt="0"/>
      <dgm:spPr/>
      <dgm:t>
        <a:bodyPr/>
        <a:lstStyle/>
        <a:p>
          <a:endParaRPr lang="uk-UA"/>
        </a:p>
      </dgm:t>
    </dgm:pt>
    <dgm:pt modelId="{23CDF290-4FD1-451A-BACC-0F2CDFB6808C}" type="pres">
      <dgm:prSet presAssocID="{28CBEAC3-8837-490B-B72B-FF83510283B0}" presName="compNode" presStyleCnt="0"/>
      <dgm:spPr/>
    </dgm:pt>
    <dgm:pt modelId="{02B3104D-7E5C-49AD-9976-68406E19ECCA}" type="pres">
      <dgm:prSet presAssocID="{28CBEAC3-8837-490B-B72B-FF83510283B0}" presName="pictRect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A2D143E-3442-4581-86DD-7F81ACD16FE7}" type="pres">
      <dgm:prSet presAssocID="{28CBEAC3-8837-490B-B72B-FF83510283B0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6B5343F-5707-43FF-A213-3279DCF4AD94}" type="pres">
      <dgm:prSet presAssocID="{27148807-50E8-4FF6-94E0-CCAF49C1D258}" presName="sibTrans" presStyleLbl="sibTrans2D1" presStyleIdx="0" presStyleCnt="0"/>
      <dgm:spPr/>
      <dgm:t>
        <a:bodyPr/>
        <a:lstStyle/>
        <a:p>
          <a:endParaRPr lang="uk-UA"/>
        </a:p>
      </dgm:t>
    </dgm:pt>
    <dgm:pt modelId="{C792D68E-78B9-4214-BF0C-DA16F046BB4C}" type="pres">
      <dgm:prSet presAssocID="{E76EEB92-40C7-4703-BB7F-5F074CFA2F2A}" presName="compNode" presStyleCnt="0"/>
      <dgm:spPr/>
    </dgm:pt>
    <dgm:pt modelId="{739C94BB-90AA-476B-B044-64B4DF0F202B}" type="pres">
      <dgm:prSet presAssocID="{E76EEB92-40C7-4703-BB7F-5F074CFA2F2A}" presName="pictRect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156AD9D-8256-4D19-8B6D-9F64C727B68F}" type="pres">
      <dgm:prSet presAssocID="{E76EEB92-40C7-4703-BB7F-5F074CFA2F2A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6DD9BEE-A8B4-4682-AF7C-12BEAC071D2B}" type="presOf" srcId="{27148807-50E8-4FF6-94E0-CCAF49C1D258}" destId="{D6B5343F-5707-43FF-A213-3279DCF4AD94}" srcOrd="0" destOrd="0" presId="urn:microsoft.com/office/officeart/2005/8/layout/pList1"/>
    <dgm:cxn modelId="{64A338F4-8686-4CD9-B191-264DD6E1710F}" type="presOf" srcId="{E76EEB92-40C7-4703-BB7F-5F074CFA2F2A}" destId="{7156AD9D-8256-4D19-8B6D-9F64C727B68F}" srcOrd="0" destOrd="0" presId="urn:microsoft.com/office/officeart/2005/8/layout/pList1"/>
    <dgm:cxn modelId="{83CEA551-8A1B-4650-8CCE-63B116D61B87}" srcId="{98060B99-E0FD-4A51-AB22-5E08F67A3CC8}" destId="{E76EEB92-40C7-4703-BB7F-5F074CFA2F2A}" srcOrd="2" destOrd="0" parTransId="{E79F080E-7156-4130-97D0-E39FCB9DF4C8}" sibTransId="{9DCADF0E-4E7B-405C-909C-ED2A9BE5422B}"/>
    <dgm:cxn modelId="{C01073E5-F804-48B4-BFDF-1D87004EF8B5}" srcId="{98060B99-E0FD-4A51-AB22-5E08F67A3CC8}" destId="{28CBEAC3-8837-490B-B72B-FF83510283B0}" srcOrd="1" destOrd="0" parTransId="{BE46DA13-F4E9-498C-AA2B-F969AE843EFC}" sibTransId="{27148807-50E8-4FF6-94E0-CCAF49C1D258}"/>
    <dgm:cxn modelId="{362B4781-3D4C-4F7C-B8B0-CA46E5DB1E26}" type="presOf" srcId="{98060B99-E0FD-4A51-AB22-5E08F67A3CC8}" destId="{C5944F0C-2E00-49C2-9C67-4F46A1365A6C}" srcOrd="0" destOrd="0" presId="urn:microsoft.com/office/officeart/2005/8/layout/pList1"/>
    <dgm:cxn modelId="{94F718C2-FDB3-4373-BF1A-758C560722A5}" type="presOf" srcId="{2B96DD88-5826-472E-8323-7351DDB65D72}" destId="{6463F4EC-A593-4CD5-8BC4-E6C7FFC09BA4}" srcOrd="0" destOrd="0" presId="urn:microsoft.com/office/officeart/2005/8/layout/pList1"/>
    <dgm:cxn modelId="{B277924C-CA36-43BE-B8CF-1CF51E486C1F}" srcId="{98060B99-E0FD-4A51-AB22-5E08F67A3CC8}" destId="{42249A16-8EF8-4752-9D8E-49CFC632219F}" srcOrd="0" destOrd="0" parTransId="{39125D43-CED9-4049-B17A-9457B5C6D01D}" sibTransId="{2B96DD88-5826-472E-8323-7351DDB65D72}"/>
    <dgm:cxn modelId="{D70E2E10-921A-480F-9B37-8B0BF56F5AF3}" type="presOf" srcId="{42249A16-8EF8-4752-9D8E-49CFC632219F}" destId="{DC9E92B1-8D81-4851-9DB5-757B02D055AB}" srcOrd="0" destOrd="0" presId="urn:microsoft.com/office/officeart/2005/8/layout/pList1"/>
    <dgm:cxn modelId="{EDD47742-A354-4AC4-8772-791196761EA3}" type="presOf" srcId="{28CBEAC3-8837-490B-B72B-FF83510283B0}" destId="{FA2D143E-3442-4581-86DD-7F81ACD16FE7}" srcOrd="0" destOrd="0" presId="urn:microsoft.com/office/officeart/2005/8/layout/pList1"/>
    <dgm:cxn modelId="{65310835-0A7C-4D6E-AC1D-E35CC8CB8321}" type="presParOf" srcId="{C5944F0C-2E00-49C2-9C67-4F46A1365A6C}" destId="{99942356-8A2A-4685-9132-C221BA9D0E53}" srcOrd="0" destOrd="0" presId="urn:microsoft.com/office/officeart/2005/8/layout/pList1"/>
    <dgm:cxn modelId="{CE7DBD8F-4008-4A3D-97B0-D2CE0CA80097}" type="presParOf" srcId="{99942356-8A2A-4685-9132-C221BA9D0E53}" destId="{837E3DB8-45F4-4A9F-8C5D-103F3821FBF0}" srcOrd="0" destOrd="0" presId="urn:microsoft.com/office/officeart/2005/8/layout/pList1"/>
    <dgm:cxn modelId="{B76FFAC5-C24E-4771-AAA9-24AE3ADC1338}" type="presParOf" srcId="{99942356-8A2A-4685-9132-C221BA9D0E53}" destId="{DC9E92B1-8D81-4851-9DB5-757B02D055AB}" srcOrd="1" destOrd="0" presId="urn:microsoft.com/office/officeart/2005/8/layout/pList1"/>
    <dgm:cxn modelId="{368EB872-332C-4545-911D-0A40F0EC986F}" type="presParOf" srcId="{C5944F0C-2E00-49C2-9C67-4F46A1365A6C}" destId="{6463F4EC-A593-4CD5-8BC4-E6C7FFC09BA4}" srcOrd="1" destOrd="0" presId="urn:microsoft.com/office/officeart/2005/8/layout/pList1"/>
    <dgm:cxn modelId="{3B113AA8-6D8E-4F9D-B296-0B3058E18F9A}" type="presParOf" srcId="{C5944F0C-2E00-49C2-9C67-4F46A1365A6C}" destId="{23CDF290-4FD1-451A-BACC-0F2CDFB6808C}" srcOrd="2" destOrd="0" presId="urn:microsoft.com/office/officeart/2005/8/layout/pList1"/>
    <dgm:cxn modelId="{70F1F8E7-7922-4E55-936B-896C10A6E0BB}" type="presParOf" srcId="{23CDF290-4FD1-451A-BACC-0F2CDFB6808C}" destId="{02B3104D-7E5C-49AD-9976-68406E19ECCA}" srcOrd="0" destOrd="0" presId="urn:microsoft.com/office/officeart/2005/8/layout/pList1"/>
    <dgm:cxn modelId="{8138137F-1E2F-418E-A360-07A24BE040B2}" type="presParOf" srcId="{23CDF290-4FD1-451A-BACC-0F2CDFB6808C}" destId="{FA2D143E-3442-4581-86DD-7F81ACD16FE7}" srcOrd="1" destOrd="0" presId="urn:microsoft.com/office/officeart/2005/8/layout/pList1"/>
    <dgm:cxn modelId="{5B09CEF8-16A5-44BA-B92F-0069A6CD9A43}" type="presParOf" srcId="{C5944F0C-2E00-49C2-9C67-4F46A1365A6C}" destId="{D6B5343F-5707-43FF-A213-3279DCF4AD94}" srcOrd="3" destOrd="0" presId="urn:microsoft.com/office/officeart/2005/8/layout/pList1"/>
    <dgm:cxn modelId="{2D1EB224-148F-4BEE-BD43-8FFFAE5E7F50}" type="presParOf" srcId="{C5944F0C-2E00-49C2-9C67-4F46A1365A6C}" destId="{C792D68E-78B9-4214-BF0C-DA16F046BB4C}" srcOrd="4" destOrd="0" presId="urn:microsoft.com/office/officeart/2005/8/layout/pList1"/>
    <dgm:cxn modelId="{315619BE-6636-42A5-8EA6-6865A7B4923A}" type="presParOf" srcId="{C792D68E-78B9-4214-BF0C-DA16F046BB4C}" destId="{739C94BB-90AA-476B-B044-64B4DF0F202B}" srcOrd="0" destOrd="0" presId="urn:microsoft.com/office/officeart/2005/8/layout/pList1"/>
    <dgm:cxn modelId="{03114E03-A23C-41D8-84E4-2B1EC46F6611}" type="presParOf" srcId="{C792D68E-78B9-4214-BF0C-DA16F046BB4C}" destId="{7156AD9D-8256-4D19-8B6D-9F64C727B68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8060B99-E0FD-4A51-AB22-5E08F67A3CC8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</dgm:pt>
    <dgm:pt modelId="{42249A16-8EF8-4752-9D8E-49CFC632219F}">
      <dgm:prSet phldrT="[Текст]" custT="1"/>
      <dgm:spPr/>
      <dgm:t>
        <a:bodyPr/>
        <a:lstStyle/>
        <a:p>
          <a:r>
            <a:rPr lang="uk-UA" sz="2000" b="1" noProof="0" dirty="0" err="1" smtClean="0"/>
            <a:t>Інституціоналізовані</a:t>
          </a:r>
          <a:r>
            <a:rPr lang="uk-UA" sz="2000" noProof="0" dirty="0" smtClean="0"/>
            <a:t> — формалізовані, передбачені законом.</a:t>
          </a:r>
          <a:br>
            <a:rPr lang="uk-UA" sz="2000" noProof="0" dirty="0" smtClean="0"/>
          </a:br>
          <a:r>
            <a:rPr lang="uk-UA" sz="2000" i="1" noProof="0" dirty="0" smtClean="0"/>
            <a:t>Приклад:</a:t>
          </a:r>
          <a:r>
            <a:rPr lang="uk-UA" sz="2000" noProof="0" dirty="0" smtClean="0"/>
            <a:t> інавгурація президента.</a:t>
          </a:r>
          <a:endParaRPr lang="uk-UA" sz="2000" noProof="0" dirty="0"/>
        </a:p>
      </dgm:t>
    </dgm:pt>
    <dgm:pt modelId="{39125D43-CED9-4049-B17A-9457B5C6D01D}" type="parTrans" cxnId="{B277924C-CA36-43BE-B8CF-1CF51E486C1F}">
      <dgm:prSet/>
      <dgm:spPr/>
      <dgm:t>
        <a:bodyPr/>
        <a:lstStyle/>
        <a:p>
          <a:endParaRPr lang="uk-UA" sz="2000"/>
        </a:p>
      </dgm:t>
    </dgm:pt>
    <dgm:pt modelId="{2B96DD88-5826-472E-8323-7351DDB65D72}" type="sibTrans" cxnId="{B277924C-CA36-43BE-B8CF-1CF51E486C1F}">
      <dgm:prSet/>
      <dgm:spPr/>
      <dgm:t>
        <a:bodyPr/>
        <a:lstStyle/>
        <a:p>
          <a:endParaRPr lang="uk-UA" sz="2000"/>
        </a:p>
      </dgm:t>
    </dgm:pt>
    <dgm:pt modelId="{1C34DD43-6AA1-4350-A2B1-A7830F9BB86A}">
      <dgm:prSet/>
      <dgm:spPr/>
      <dgm:t>
        <a:bodyPr/>
        <a:lstStyle/>
        <a:p>
          <a:r>
            <a:rPr lang="uk-UA" b="1" noProof="0" dirty="0" err="1" smtClean="0"/>
            <a:t>Неінституціоналізовані</a:t>
          </a:r>
          <a:r>
            <a:rPr lang="uk-UA" noProof="0" dirty="0" smtClean="0"/>
            <a:t> — не передбачені формальними процедурами.</a:t>
          </a:r>
          <a:br>
            <a:rPr lang="uk-UA" noProof="0" dirty="0" smtClean="0"/>
          </a:br>
          <a:r>
            <a:rPr lang="uk-UA" i="1" noProof="0" dirty="0" smtClean="0"/>
            <a:t>Приклад:</a:t>
          </a:r>
          <a:r>
            <a:rPr lang="uk-UA" noProof="0" dirty="0" smtClean="0"/>
            <a:t> громадянський протест проти корупції.</a:t>
          </a:r>
          <a:endParaRPr lang="uk-UA" noProof="0" dirty="0"/>
        </a:p>
      </dgm:t>
    </dgm:pt>
    <dgm:pt modelId="{5D170D6D-F463-4819-BC02-5930BBAB2C1C}" type="parTrans" cxnId="{17EFD218-E969-478A-BC27-D36AD6F033A8}">
      <dgm:prSet/>
      <dgm:spPr/>
      <dgm:t>
        <a:bodyPr/>
        <a:lstStyle/>
        <a:p>
          <a:endParaRPr lang="uk-UA"/>
        </a:p>
      </dgm:t>
    </dgm:pt>
    <dgm:pt modelId="{C4D15716-B706-45D4-B449-A210A481BA7F}" type="sibTrans" cxnId="{17EFD218-E969-478A-BC27-D36AD6F033A8}">
      <dgm:prSet/>
      <dgm:spPr/>
      <dgm:t>
        <a:bodyPr/>
        <a:lstStyle/>
        <a:p>
          <a:endParaRPr lang="uk-UA"/>
        </a:p>
      </dgm:t>
    </dgm:pt>
    <dgm:pt modelId="{C5944F0C-2E00-49C2-9C67-4F46A1365A6C}" type="pres">
      <dgm:prSet presAssocID="{98060B99-E0FD-4A51-AB22-5E08F67A3CC8}" presName="Name0" presStyleCnt="0">
        <dgm:presLayoutVars>
          <dgm:dir/>
          <dgm:resizeHandles val="exact"/>
        </dgm:presLayoutVars>
      </dgm:prSet>
      <dgm:spPr/>
    </dgm:pt>
    <dgm:pt modelId="{99942356-8A2A-4685-9132-C221BA9D0E53}" type="pres">
      <dgm:prSet presAssocID="{42249A16-8EF8-4752-9D8E-49CFC632219F}" presName="compNode" presStyleCnt="0"/>
      <dgm:spPr/>
    </dgm:pt>
    <dgm:pt modelId="{837E3DB8-45F4-4A9F-8C5D-103F3821FBF0}" type="pres">
      <dgm:prSet presAssocID="{42249A16-8EF8-4752-9D8E-49CFC632219F}" presName="pictRect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9E92B1-8D81-4851-9DB5-757B02D055AB}" type="pres">
      <dgm:prSet presAssocID="{42249A16-8EF8-4752-9D8E-49CFC632219F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63F4EC-A593-4CD5-8BC4-E6C7FFC09BA4}" type="pres">
      <dgm:prSet presAssocID="{2B96DD88-5826-472E-8323-7351DDB65D72}" presName="sibTrans" presStyleLbl="sibTrans2D1" presStyleIdx="0" presStyleCnt="0"/>
      <dgm:spPr/>
      <dgm:t>
        <a:bodyPr/>
        <a:lstStyle/>
        <a:p>
          <a:endParaRPr lang="uk-UA"/>
        </a:p>
      </dgm:t>
    </dgm:pt>
    <dgm:pt modelId="{EB9D4FE7-8798-4103-B53B-43AB58C0B39D}" type="pres">
      <dgm:prSet presAssocID="{1C34DD43-6AA1-4350-A2B1-A7830F9BB86A}" presName="compNode" presStyleCnt="0"/>
      <dgm:spPr/>
    </dgm:pt>
    <dgm:pt modelId="{B20ED2A3-0CEA-4CDE-9380-433BD8CDD851}" type="pres">
      <dgm:prSet presAssocID="{1C34DD43-6AA1-4350-A2B1-A7830F9BB86A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E75C851-D50A-4555-B5F9-EBA221D6DF53}" type="pres">
      <dgm:prSet presAssocID="{1C34DD43-6AA1-4350-A2B1-A7830F9BB86A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5E14168-FFB8-4498-A66C-2044A8B51741}" type="presOf" srcId="{42249A16-8EF8-4752-9D8E-49CFC632219F}" destId="{DC9E92B1-8D81-4851-9DB5-757B02D055AB}" srcOrd="0" destOrd="0" presId="urn:microsoft.com/office/officeart/2005/8/layout/pList1"/>
    <dgm:cxn modelId="{54D746AC-4DAC-4488-8735-509056BD9766}" type="presOf" srcId="{98060B99-E0FD-4A51-AB22-5E08F67A3CC8}" destId="{C5944F0C-2E00-49C2-9C67-4F46A1365A6C}" srcOrd="0" destOrd="0" presId="urn:microsoft.com/office/officeart/2005/8/layout/pList1"/>
    <dgm:cxn modelId="{D3FE13D3-2378-4778-AA85-7BAE44540405}" type="presOf" srcId="{2B96DD88-5826-472E-8323-7351DDB65D72}" destId="{6463F4EC-A593-4CD5-8BC4-E6C7FFC09BA4}" srcOrd="0" destOrd="0" presId="urn:microsoft.com/office/officeart/2005/8/layout/pList1"/>
    <dgm:cxn modelId="{17EFD218-E969-478A-BC27-D36AD6F033A8}" srcId="{98060B99-E0FD-4A51-AB22-5E08F67A3CC8}" destId="{1C34DD43-6AA1-4350-A2B1-A7830F9BB86A}" srcOrd="1" destOrd="0" parTransId="{5D170D6D-F463-4819-BC02-5930BBAB2C1C}" sibTransId="{C4D15716-B706-45D4-B449-A210A481BA7F}"/>
    <dgm:cxn modelId="{B277924C-CA36-43BE-B8CF-1CF51E486C1F}" srcId="{98060B99-E0FD-4A51-AB22-5E08F67A3CC8}" destId="{42249A16-8EF8-4752-9D8E-49CFC632219F}" srcOrd="0" destOrd="0" parTransId="{39125D43-CED9-4049-B17A-9457B5C6D01D}" sibTransId="{2B96DD88-5826-472E-8323-7351DDB65D72}"/>
    <dgm:cxn modelId="{C56E589A-C263-4A41-AFB2-B5F92E1893F3}" type="presOf" srcId="{1C34DD43-6AA1-4350-A2B1-A7830F9BB86A}" destId="{5E75C851-D50A-4555-B5F9-EBA221D6DF53}" srcOrd="0" destOrd="0" presId="urn:microsoft.com/office/officeart/2005/8/layout/pList1"/>
    <dgm:cxn modelId="{453DCCF2-22A0-4B84-975A-B12BE295D975}" type="presParOf" srcId="{C5944F0C-2E00-49C2-9C67-4F46A1365A6C}" destId="{99942356-8A2A-4685-9132-C221BA9D0E53}" srcOrd="0" destOrd="0" presId="urn:microsoft.com/office/officeart/2005/8/layout/pList1"/>
    <dgm:cxn modelId="{2A607D23-EF3D-4A78-BA27-7793D89166E7}" type="presParOf" srcId="{99942356-8A2A-4685-9132-C221BA9D0E53}" destId="{837E3DB8-45F4-4A9F-8C5D-103F3821FBF0}" srcOrd="0" destOrd="0" presId="urn:microsoft.com/office/officeart/2005/8/layout/pList1"/>
    <dgm:cxn modelId="{D88C4B07-8FDA-40FE-9847-BD0206FC6E25}" type="presParOf" srcId="{99942356-8A2A-4685-9132-C221BA9D0E53}" destId="{DC9E92B1-8D81-4851-9DB5-757B02D055AB}" srcOrd="1" destOrd="0" presId="urn:microsoft.com/office/officeart/2005/8/layout/pList1"/>
    <dgm:cxn modelId="{D8FDE55C-B6AC-4A22-90C3-46E22B54BB0D}" type="presParOf" srcId="{C5944F0C-2E00-49C2-9C67-4F46A1365A6C}" destId="{6463F4EC-A593-4CD5-8BC4-E6C7FFC09BA4}" srcOrd="1" destOrd="0" presId="urn:microsoft.com/office/officeart/2005/8/layout/pList1"/>
    <dgm:cxn modelId="{3D7B1F4D-812A-48BB-B0F2-1B02DDF54938}" type="presParOf" srcId="{C5944F0C-2E00-49C2-9C67-4F46A1365A6C}" destId="{EB9D4FE7-8798-4103-B53B-43AB58C0B39D}" srcOrd="2" destOrd="0" presId="urn:microsoft.com/office/officeart/2005/8/layout/pList1"/>
    <dgm:cxn modelId="{25F1317A-0440-4A28-8599-BEB48F9462F4}" type="presParOf" srcId="{EB9D4FE7-8798-4103-B53B-43AB58C0B39D}" destId="{B20ED2A3-0CEA-4CDE-9380-433BD8CDD851}" srcOrd="0" destOrd="0" presId="urn:microsoft.com/office/officeart/2005/8/layout/pList1"/>
    <dgm:cxn modelId="{728C5AAB-BFF1-4362-B277-E23BA946063E}" type="presParOf" srcId="{EB9D4FE7-8798-4103-B53B-43AB58C0B39D}" destId="{5E75C851-D50A-4555-B5F9-EBA221D6DF5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8060B99-E0FD-4A51-AB22-5E08F67A3CC8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</dgm:pt>
    <dgm:pt modelId="{42249A16-8EF8-4752-9D8E-49CFC632219F}">
      <dgm:prSet phldrT="[Текст]" custT="1"/>
      <dgm:spPr/>
      <dgm:t>
        <a:bodyPr/>
        <a:lstStyle/>
        <a:p>
          <a:r>
            <a:rPr lang="uk-UA" sz="2000" b="1" noProof="0" dirty="0" smtClean="0"/>
            <a:t>Державні</a:t>
          </a:r>
          <a:r>
            <a:rPr lang="uk-UA" sz="2000" noProof="0" dirty="0" smtClean="0"/>
            <a:t> — ініційовані офіційною владою.</a:t>
          </a:r>
          <a:br>
            <a:rPr lang="uk-UA" sz="2000" noProof="0" dirty="0" smtClean="0"/>
          </a:br>
          <a:r>
            <a:rPr lang="uk-UA" sz="2000" i="1" noProof="0" dirty="0" smtClean="0"/>
            <a:t>Приклад:</a:t>
          </a:r>
          <a:r>
            <a:rPr lang="uk-UA" sz="2000" noProof="0" dirty="0" smtClean="0"/>
            <a:t> оголошення надзвичайного стану.</a:t>
          </a:r>
          <a:endParaRPr lang="uk-UA" sz="2000" noProof="0" dirty="0"/>
        </a:p>
      </dgm:t>
    </dgm:pt>
    <dgm:pt modelId="{39125D43-CED9-4049-B17A-9457B5C6D01D}" type="parTrans" cxnId="{B277924C-CA36-43BE-B8CF-1CF51E486C1F}">
      <dgm:prSet/>
      <dgm:spPr/>
      <dgm:t>
        <a:bodyPr/>
        <a:lstStyle/>
        <a:p>
          <a:endParaRPr lang="uk-UA" sz="2000"/>
        </a:p>
      </dgm:t>
    </dgm:pt>
    <dgm:pt modelId="{2B96DD88-5826-472E-8323-7351DDB65D72}" type="sibTrans" cxnId="{B277924C-CA36-43BE-B8CF-1CF51E486C1F}">
      <dgm:prSet/>
      <dgm:spPr/>
      <dgm:t>
        <a:bodyPr/>
        <a:lstStyle/>
        <a:p>
          <a:endParaRPr lang="uk-UA" sz="2000"/>
        </a:p>
      </dgm:t>
    </dgm:pt>
    <dgm:pt modelId="{8D4349A8-5054-4640-9946-ABE5C12F7634}">
      <dgm:prSet/>
      <dgm:spPr/>
      <dgm:t>
        <a:bodyPr/>
        <a:lstStyle/>
        <a:p>
          <a:r>
            <a:rPr lang="uk-UA" b="1" dirty="0" smtClean="0"/>
            <a:t>Недержавні</a:t>
          </a:r>
          <a:r>
            <a:rPr lang="uk-UA" dirty="0" smtClean="0"/>
            <a:t> — ініційовані громадськими організаціями, політичними партіями, активістами.</a:t>
          </a:r>
          <a:br>
            <a:rPr lang="uk-UA" dirty="0" smtClean="0"/>
          </a:br>
          <a:r>
            <a:rPr lang="uk-UA" i="1" dirty="0" smtClean="0"/>
            <a:t>Приклад:</a:t>
          </a:r>
          <a:r>
            <a:rPr lang="uk-UA" dirty="0" smtClean="0"/>
            <a:t> ініціатива щодо референдуму.</a:t>
          </a:r>
          <a:endParaRPr lang="uk-UA" dirty="0"/>
        </a:p>
      </dgm:t>
    </dgm:pt>
    <dgm:pt modelId="{884E58E9-9328-44B6-B32C-FBC93FE1389D}" type="parTrans" cxnId="{CB5AE9D0-6B5A-481B-9FA8-D87ED128285C}">
      <dgm:prSet/>
      <dgm:spPr/>
      <dgm:t>
        <a:bodyPr/>
        <a:lstStyle/>
        <a:p>
          <a:endParaRPr lang="uk-UA"/>
        </a:p>
      </dgm:t>
    </dgm:pt>
    <dgm:pt modelId="{A5560B51-355C-4B54-899E-604CA43DA816}" type="sibTrans" cxnId="{CB5AE9D0-6B5A-481B-9FA8-D87ED128285C}">
      <dgm:prSet/>
      <dgm:spPr/>
      <dgm:t>
        <a:bodyPr/>
        <a:lstStyle/>
        <a:p>
          <a:endParaRPr lang="uk-UA"/>
        </a:p>
      </dgm:t>
    </dgm:pt>
    <dgm:pt modelId="{C5944F0C-2E00-49C2-9C67-4F46A1365A6C}" type="pres">
      <dgm:prSet presAssocID="{98060B99-E0FD-4A51-AB22-5E08F67A3CC8}" presName="Name0" presStyleCnt="0">
        <dgm:presLayoutVars>
          <dgm:dir/>
          <dgm:resizeHandles val="exact"/>
        </dgm:presLayoutVars>
      </dgm:prSet>
      <dgm:spPr/>
    </dgm:pt>
    <dgm:pt modelId="{99942356-8A2A-4685-9132-C221BA9D0E53}" type="pres">
      <dgm:prSet presAssocID="{42249A16-8EF8-4752-9D8E-49CFC632219F}" presName="compNode" presStyleCnt="0"/>
      <dgm:spPr/>
    </dgm:pt>
    <dgm:pt modelId="{837E3DB8-45F4-4A9F-8C5D-103F3821FBF0}" type="pres">
      <dgm:prSet presAssocID="{42249A16-8EF8-4752-9D8E-49CFC632219F}" presName="pictRect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9E92B1-8D81-4851-9DB5-757B02D055AB}" type="pres">
      <dgm:prSet presAssocID="{42249A16-8EF8-4752-9D8E-49CFC632219F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63F4EC-A593-4CD5-8BC4-E6C7FFC09BA4}" type="pres">
      <dgm:prSet presAssocID="{2B96DD88-5826-472E-8323-7351DDB65D72}" presName="sibTrans" presStyleLbl="sibTrans2D1" presStyleIdx="0" presStyleCnt="0"/>
      <dgm:spPr/>
      <dgm:t>
        <a:bodyPr/>
        <a:lstStyle/>
        <a:p>
          <a:endParaRPr lang="uk-UA"/>
        </a:p>
      </dgm:t>
    </dgm:pt>
    <dgm:pt modelId="{65025F2D-DC36-4D7E-8F5A-A901B6E33E87}" type="pres">
      <dgm:prSet presAssocID="{8D4349A8-5054-4640-9946-ABE5C12F7634}" presName="compNode" presStyleCnt="0"/>
      <dgm:spPr/>
    </dgm:pt>
    <dgm:pt modelId="{05F2B7A9-C1DB-4483-AFF5-836D415DDB10}" type="pres">
      <dgm:prSet presAssocID="{8D4349A8-5054-4640-9946-ABE5C12F7634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DF8B804-BBD9-477F-8191-A71B55C36D23}" type="pres">
      <dgm:prSet presAssocID="{8D4349A8-5054-4640-9946-ABE5C12F7634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5F417C6-12D8-47C0-B05D-E4ED1B9AF0D8}" type="presOf" srcId="{42249A16-8EF8-4752-9D8E-49CFC632219F}" destId="{DC9E92B1-8D81-4851-9DB5-757B02D055AB}" srcOrd="0" destOrd="0" presId="urn:microsoft.com/office/officeart/2005/8/layout/pList1"/>
    <dgm:cxn modelId="{8E55F6DF-260D-4431-BFDD-79FF9D33CBEC}" type="presOf" srcId="{8D4349A8-5054-4640-9946-ABE5C12F7634}" destId="{5DF8B804-BBD9-477F-8191-A71B55C36D23}" srcOrd="0" destOrd="0" presId="urn:microsoft.com/office/officeart/2005/8/layout/pList1"/>
    <dgm:cxn modelId="{A52C76ED-2BE3-4E20-B53D-1FBEF37AECEA}" type="presOf" srcId="{98060B99-E0FD-4A51-AB22-5E08F67A3CC8}" destId="{C5944F0C-2E00-49C2-9C67-4F46A1365A6C}" srcOrd="0" destOrd="0" presId="urn:microsoft.com/office/officeart/2005/8/layout/pList1"/>
    <dgm:cxn modelId="{F8C26E5F-5C72-42CC-9BDD-7ED9F1662525}" type="presOf" srcId="{2B96DD88-5826-472E-8323-7351DDB65D72}" destId="{6463F4EC-A593-4CD5-8BC4-E6C7FFC09BA4}" srcOrd="0" destOrd="0" presId="urn:microsoft.com/office/officeart/2005/8/layout/pList1"/>
    <dgm:cxn modelId="{CB5AE9D0-6B5A-481B-9FA8-D87ED128285C}" srcId="{98060B99-E0FD-4A51-AB22-5E08F67A3CC8}" destId="{8D4349A8-5054-4640-9946-ABE5C12F7634}" srcOrd="1" destOrd="0" parTransId="{884E58E9-9328-44B6-B32C-FBC93FE1389D}" sibTransId="{A5560B51-355C-4B54-899E-604CA43DA816}"/>
    <dgm:cxn modelId="{B277924C-CA36-43BE-B8CF-1CF51E486C1F}" srcId="{98060B99-E0FD-4A51-AB22-5E08F67A3CC8}" destId="{42249A16-8EF8-4752-9D8E-49CFC632219F}" srcOrd="0" destOrd="0" parTransId="{39125D43-CED9-4049-B17A-9457B5C6D01D}" sibTransId="{2B96DD88-5826-472E-8323-7351DDB65D72}"/>
    <dgm:cxn modelId="{1AF9C37B-F249-4E3B-AE58-F4E5C3552F48}" type="presParOf" srcId="{C5944F0C-2E00-49C2-9C67-4F46A1365A6C}" destId="{99942356-8A2A-4685-9132-C221BA9D0E53}" srcOrd="0" destOrd="0" presId="urn:microsoft.com/office/officeart/2005/8/layout/pList1"/>
    <dgm:cxn modelId="{F3F50B3D-925A-46CF-B11F-8EFF8A99085A}" type="presParOf" srcId="{99942356-8A2A-4685-9132-C221BA9D0E53}" destId="{837E3DB8-45F4-4A9F-8C5D-103F3821FBF0}" srcOrd="0" destOrd="0" presId="urn:microsoft.com/office/officeart/2005/8/layout/pList1"/>
    <dgm:cxn modelId="{573E2F62-4E9A-43A2-86DF-4F7721396801}" type="presParOf" srcId="{99942356-8A2A-4685-9132-C221BA9D0E53}" destId="{DC9E92B1-8D81-4851-9DB5-757B02D055AB}" srcOrd="1" destOrd="0" presId="urn:microsoft.com/office/officeart/2005/8/layout/pList1"/>
    <dgm:cxn modelId="{482C1918-323C-4FA4-994F-35CC9408D46C}" type="presParOf" srcId="{C5944F0C-2E00-49C2-9C67-4F46A1365A6C}" destId="{6463F4EC-A593-4CD5-8BC4-E6C7FFC09BA4}" srcOrd="1" destOrd="0" presId="urn:microsoft.com/office/officeart/2005/8/layout/pList1"/>
    <dgm:cxn modelId="{AA721BA7-9C57-4CB4-BA92-A13D8CAFB227}" type="presParOf" srcId="{C5944F0C-2E00-49C2-9C67-4F46A1365A6C}" destId="{65025F2D-DC36-4D7E-8F5A-A901B6E33E87}" srcOrd="2" destOrd="0" presId="urn:microsoft.com/office/officeart/2005/8/layout/pList1"/>
    <dgm:cxn modelId="{95CC49B2-6764-40F4-A25B-72E228FA39F8}" type="presParOf" srcId="{65025F2D-DC36-4D7E-8F5A-A901B6E33E87}" destId="{05F2B7A9-C1DB-4483-AFF5-836D415DDB10}" srcOrd="0" destOrd="0" presId="urn:microsoft.com/office/officeart/2005/8/layout/pList1"/>
    <dgm:cxn modelId="{F8DCF266-8D2A-4D77-B8E6-5BFC23936826}" type="presParOf" srcId="{65025F2D-DC36-4D7E-8F5A-A901B6E33E87}" destId="{5DF8B804-BBD9-477F-8191-A71B55C36D2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8060B99-E0FD-4A51-AB22-5E08F67A3CC8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</dgm:pt>
    <dgm:pt modelId="{42249A16-8EF8-4752-9D8E-49CFC632219F}">
      <dgm:prSet phldrT="[Текст]" custT="1"/>
      <dgm:spPr/>
      <dgm:t>
        <a:bodyPr/>
        <a:lstStyle/>
        <a:p>
          <a:r>
            <a:rPr lang="uk-UA" sz="2000" b="1" noProof="0" dirty="0" smtClean="0"/>
            <a:t>Консенсусні</a:t>
          </a:r>
          <a:r>
            <a:rPr lang="uk-UA" sz="2000" noProof="0" dirty="0" smtClean="0"/>
            <a:t> — підтримуються широкими верствами населення.</a:t>
          </a:r>
          <a:br>
            <a:rPr lang="uk-UA" sz="2000" noProof="0" dirty="0" smtClean="0"/>
          </a:br>
          <a:r>
            <a:rPr lang="uk-UA" sz="2000" i="1" noProof="0" dirty="0" smtClean="0"/>
            <a:t>Приклад:</a:t>
          </a:r>
          <a:r>
            <a:rPr lang="uk-UA" sz="2000" noProof="0" dirty="0" smtClean="0"/>
            <a:t> урочистості з нагоди Дня незалежності.</a:t>
          </a:r>
          <a:endParaRPr lang="uk-UA" sz="2000" noProof="0" dirty="0"/>
        </a:p>
      </dgm:t>
    </dgm:pt>
    <dgm:pt modelId="{39125D43-CED9-4049-B17A-9457B5C6D01D}" type="parTrans" cxnId="{B277924C-CA36-43BE-B8CF-1CF51E486C1F}">
      <dgm:prSet/>
      <dgm:spPr/>
      <dgm:t>
        <a:bodyPr/>
        <a:lstStyle/>
        <a:p>
          <a:endParaRPr lang="uk-UA" sz="2000"/>
        </a:p>
      </dgm:t>
    </dgm:pt>
    <dgm:pt modelId="{2B96DD88-5826-472E-8323-7351DDB65D72}" type="sibTrans" cxnId="{B277924C-CA36-43BE-B8CF-1CF51E486C1F}">
      <dgm:prSet/>
      <dgm:spPr/>
      <dgm:t>
        <a:bodyPr/>
        <a:lstStyle/>
        <a:p>
          <a:endParaRPr lang="uk-UA" sz="2000"/>
        </a:p>
      </dgm:t>
    </dgm:pt>
    <dgm:pt modelId="{254F81D5-5408-4799-B696-F796ED9843F6}">
      <dgm:prSet/>
      <dgm:spPr/>
      <dgm:t>
        <a:bodyPr/>
        <a:lstStyle/>
        <a:p>
          <a:r>
            <a:rPr lang="uk-UA" b="1" noProof="0" dirty="0" smtClean="0"/>
            <a:t>Конфліктні</a:t>
          </a:r>
          <a:r>
            <a:rPr lang="uk-UA" noProof="0" dirty="0" smtClean="0"/>
            <a:t> — супроводжуються опором, критикою або боротьбою.</a:t>
          </a:r>
          <a:br>
            <a:rPr lang="uk-UA" noProof="0" dirty="0" smtClean="0"/>
          </a:br>
          <a:r>
            <a:rPr lang="uk-UA" i="1" noProof="0" dirty="0" smtClean="0"/>
            <a:t>Приклад:</a:t>
          </a:r>
          <a:r>
            <a:rPr lang="uk-UA" noProof="0" dirty="0" smtClean="0"/>
            <a:t> масові протести проти змін у конституції.</a:t>
          </a:r>
          <a:endParaRPr lang="uk-UA" noProof="0" dirty="0"/>
        </a:p>
      </dgm:t>
    </dgm:pt>
    <dgm:pt modelId="{6406AA17-59F8-4415-8C80-39D3DA03890B}" type="parTrans" cxnId="{5616CF23-0624-478F-833E-6719D10B4D63}">
      <dgm:prSet/>
      <dgm:spPr/>
      <dgm:t>
        <a:bodyPr/>
        <a:lstStyle/>
        <a:p>
          <a:endParaRPr lang="uk-UA"/>
        </a:p>
      </dgm:t>
    </dgm:pt>
    <dgm:pt modelId="{DE78E92D-8AF4-4261-8FC7-FEB737545B84}" type="sibTrans" cxnId="{5616CF23-0624-478F-833E-6719D10B4D63}">
      <dgm:prSet/>
      <dgm:spPr/>
      <dgm:t>
        <a:bodyPr/>
        <a:lstStyle/>
        <a:p>
          <a:endParaRPr lang="uk-UA"/>
        </a:p>
      </dgm:t>
    </dgm:pt>
    <dgm:pt modelId="{C5944F0C-2E00-49C2-9C67-4F46A1365A6C}" type="pres">
      <dgm:prSet presAssocID="{98060B99-E0FD-4A51-AB22-5E08F67A3CC8}" presName="Name0" presStyleCnt="0">
        <dgm:presLayoutVars>
          <dgm:dir/>
          <dgm:resizeHandles val="exact"/>
        </dgm:presLayoutVars>
      </dgm:prSet>
      <dgm:spPr/>
    </dgm:pt>
    <dgm:pt modelId="{99942356-8A2A-4685-9132-C221BA9D0E53}" type="pres">
      <dgm:prSet presAssocID="{42249A16-8EF8-4752-9D8E-49CFC632219F}" presName="compNode" presStyleCnt="0"/>
      <dgm:spPr/>
    </dgm:pt>
    <dgm:pt modelId="{837E3DB8-45F4-4A9F-8C5D-103F3821FBF0}" type="pres">
      <dgm:prSet presAssocID="{42249A16-8EF8-4752-9D8E-49CFC632219F}" presName="pictRect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9E92B1-8D81-4851-9DB5-757B02D055AB}" type="pres">
      <dgm:prSet presAssocID="{42249A16-8EF8-4752-9D8E-49CFC632219F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63F4EC-A593-4CD5-8BC4-E6C7FFC09BA4}" type="pres">
      <dgm:prSet presAssocID="{2B96DD88-5826-472E-8323-7351DDB65D72}" presName="sibTrans" presStyleLbl="sibTrans2D1" presStyleIdx="0" presStyleCnt="0"/>
      <dgm:spPr/>
      <dgm:t>
        <a:bodyPr/>
        <a:lstStyle/>
        <a:p>
          <a:endParaRPr lang="uk-UA"/>
        </a:p>
      </dgm:t>
    </dgm:pt>
    <dgm:pt modelId="{F349E212-2FF3-4238-827E-CEEB55107B1F}" type="pres">
      <dgm:prSet presAssocID="{254F81D5-5408-4799-B696-F796ED9843F6}" presName="compNode" presStyleCnt="0"/>
      <dgm:spPr/>
    </dgm:pt>
    <dgm:pt modelId="{C988119A-8F61-4064-9647-84015A5C47E0}" type="pres">
      <dgm:prSet presAssocID="{254F81D5-5408-4799-B696-F796ED9843F6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3FD2F35-606C-46C4-8B21-FCC6CD359E0E}" type="pres">
      <dgm:prSet presAssocID="{254F81D5-5408-4799-B696-F796ED9843F6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545E9AB-29F5-4004-9AC1-2F5ED5295998}" type="presOf" srcId="{42249A16-8EF8-4752-9D8E-49CFC632219F}" destId="{DC9E92B1-8D81-4851-9DB5-757B02D055AB}" srcOrd="0" destOrd="0" presId="urn:microsoft.com/office/officeart/2005/8/layout/pList1"/>
    <dgm:cxn modelId="{A0F51E6B-269D-4660-B706-7D4FCEB35FA1}" type="presOf" srcId="{2B96DD88-5826-472E-8323-7351DDB65D72}" destId="{6463F4EC-A593-4CD5-8BC4-E6C7FFC09BA4}" srcOrd="0" destOrd="0" presId="urn:microsoft.com/office/officeart/2005/8/layout/pList1"/>
    <dgm:cxn modelId="{33B383A6-7A90-4006-9C99-987E0762B6FF}" type="presOf" srcId="{254F81D5-5408-4799-B696-F796ED9843F6}" destId="{53FD2F35-606C-46C4-8B21-FCC6CD359E0E}" srcOrd="0" destOrd="0" presId="urn:microsoft.com/office/officeart/2005/8/layout/pList1"/>
    <dgm:cxn modelId="{B15A9FF4-D5E2-4344-83D4-1C6FC741D55F}" type="presOf" srcId="{98060B99-E0FD-4A51-AB22-5E08F67A3CC8}" destId="{C5944F0C-2E00-49C2-9C67-4F46A1365A6C}" srcOrd="0" destOrd="0" presId="urn:microsoft.com/office/officeart/2005/8/layout/pList1"/>
    <dgm:cxn modelId="{5616CF23-0624-478F-833E-6719D10B4D63}" srcId="{98060B99-E0FD-4A51-AB22-5E08F67A3CC8}" destId="{254F81D5-5408-4799-B696-F796ED9843F6}" srcOrd="1" destOrd="0" parTransId="{6406AA17-59F8-4415-8C80-39D3DA03890B}" sibTransId="{DE78E92D-8AF4-4261-8FC7-FEB737545B84}"/>
    <dgm:cxn modelId="{B277924C-CA36-43BE-B8CF-1CF51E486C1F}" srcId="{98060B99-E0FD-4A51-AB22-5E08F67A3CC8}" destId="{42249A16-8EF8-4752-9D8E-49CFC632219F}" srcOrd="0" destOrd="0" parTransId="{39125D43-CED9-4049-B17A-9457B5C6D01D}" sibTransId="{2B96DD88-5826-472E-8323-7351DDB65D72}"/>
    <dgm:cxn modelId="{BD84FF0F-8EEF-473D-8B0D-4882C68334B5}" type="presParOf" srcId="{C5944F0C-2E00-49C2-9C67-4F46A1365A6C}" destId="{99942356-8A2A-4685-9132-C221BA9D0E53}" srcOrd="0" destOrd="0" presId="urn:microsoft.com/office/officeart/2005/8/layout/pList1"/>
    <dgm:cxn modelId="{A10C336E-4EEE-4FF1-BDF4-0E76D61BC91A}" type="presParOf" srcId="{99942356-8A2A-4685-9132-C221BA9D0E53}" destId="{837E3DB8-45F4-4A9F-8C5D-103F3821FBF0}" srcOrd="0" destOrd="0" presId="urn:microsoft.com/office/officeart/2005/8/layout/pList1"/>
    <dgm:cxn modelId="{390A1A33-18DE-438E-AEC7-BF8CC7685E30}" type="presParOf" srcId="{99942356-8A2A-4685-9132-C221BA9D0E53}" destId="{DC9E92B1-8D81-4851-9DB5-757B02D055AB}" srcOrd="1" destOrd="0" presId="urn:microsoft.com/office/officeart/2005/8/layout/pList1"/>
    <dgm:cxn modelId="{D014F16A-5F70-431B-91F6-838EBCBBE6FC}" type="presParOf" srcId="{C5944F0C-2E00-49C2-9C67-4F46A1365A6C}" destId="{6463F4EC-A593-4CD5-8BC4-E6C7FFC09BA4}" srcOrd="1" destOrd="0" presId="urn:microsoft.com/office/officeart/2005/8/layout/pList1"/>
    <dgm:cxn modelId="{FC890EB4-3FC0-4E8E-BA59-E6FC61FA248C}" type="presParOf" srcId="{C5944F0C-2E00-49C2-9C67-4F46A1365A6C}" destId="{F349E212-2FF3-4238-827E-CEEB55107B1F}" srcOrd="2" destOrd="0" presId="urn:microsoft.com/office/officeart/2005/8/layout/pList1"/>
    <dgm:cxn modelId="{A0256A0B-EC05-4504-8A55-78B21ADB4B8B}" type="presParOf" srcId="{F349E212-2FF3-4238-827E-CEEB55107B1F}" destId="{C988119A-8F61-4064-9647-84015A5C47E0}" srcOrd="0" destOrd="0" presId="urn:microsoft.com/office/officeart/2005/8/layout/pList1"/>
    <dgm:cxn modelId="{A258A45D-0553-444C-B752-3FF42DD91EC7}" type="presParOf" srcId="{F349E212-2FF3-4238-827E-CEEB55107B1F}" destId="{53FD2F35-606C-46C4-8B21-FCC6CD359E0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9510E9-440A-4D39-992B-F533FCDF695E}" type="datetimeFigureOut">
              <a:rPr lang="uk-UA"/>
              <a:pPr>
                <a:defRPr/>
              </a:pPr>
              <a:t>09.04.2025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56BE3EB-B43F-45F9-AC99-517BF61573CF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81711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F915-64BE-479C-BF59-4996C1473477}" type="datetimeFigureOut">
              <a:rPr lang="ru-RU"/>
              <a:pPr>
                <a:defRPr/>
              </a:pPr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B678F-2F64-48E1-B5B9-FC4CF6CC658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3415-C268-4B77-BBC9-A666FC615E17}" type="datetimeFigureOut">
              <a:rPr lang="ru-RU"/>
              <a:pPr>
                <a:defRPr/>
              </a:pPr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6B399-8CCB-4BD3-B5B4-587A94A0933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2D25-08C5-4E3D-95E7-A903FA933C37}" type="datetimeFigureOut">
              <a:rPr lang="ru-RU"/>
              <a:pPr>
                <a:defRPr/>
              </a:pPr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E6A20-FD62-422E-85E3-183D0DCDB3B1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A702-3D32-4566-8106-CA9BF6C3C24F}" type="datetimeFigureOut">
              <a:rPr lang="ru-RU"/>
              <a:pPr>
                <a:defRPr/>
              </a:pPr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CB6D-586A-48D1-BE57-A371A8AE3F7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AC94D-DE52-45BA-A8EA-19B23E463430}" type="datetimeFigureOut">
              <a:rPr lang="ru-RU"/>
              <a:pPr>
                <a:defRPr/>
              </a:pPr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98DAF-1B89-4D3F-8CDB-6A1FAFEBE7E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44562-EA22-4ECD-B5CB-98A7CB145D49}" type="datetimeFigureOut">
              <a:rPr lang="ru-RU"/>
              <a:pPr>
                <a:defRPr/>
              </a:pPr>
              <a:t>09.04.2025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D6CCF-E82A-41EB-8304-108AC2D3F740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98FBC-B552-402B-9E28-3B8DECF3E468}" type="datetimeFigureOut">
              <a:rPr lang="ru-RU"/>
              <a:pPr>
                <a:defRPr/>
              </a:pPr>
              <a:t>09.04.2025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F4753-3C2B-43AA-ABEF-FE9121C3B6CA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AC4D-C091-4599-9868-36861D3F667E}" type="datetimeFigureOut">
              <a:rPr lang="ru-RU"/>
              <a:pPr>
                <a:defRPr/>
              </a:pPr>
              <a:t>09.04.2025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8D4AD-7F29-4FD4-BFDC-45A387ECEC0E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AD15-254A-48AF-B894-6CDFCC2A8C2E}" type="datetimeFigureOut">
              <a:rPr lang="ru-RU"/>
              <a:pPr>
                <a:defRPr/>
              </a:pPr>
              <a:t>09.04.2025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53CA3-4721-407F-B821-7665DB4CD287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CEE8-DB58-4BA6-B5FA-EEBED7F82F63}" type="datetimeFigureOut">
              <a:rPr lang="ru-RU"/>
              <a:pPr>
                <a:defRPr/>
              </a:pPr>
              <a:t>09.04.2025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83CC5-FF44-4E32-9C41-42616AF1F363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6922-37CB-477B-A946-87CC24234384}" type="datetimeFigureOut">
              <a:rPr lang="ru-RU"/>
              <a:pPr>
                <a:defRPr/>
              </a:pPr>
              <a:t>09.04.2025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27107-F32A-46D9-8347-A2D1645166F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2ECBE7-75E0-410A-8AB8-36B7CE4D508A}" type="datetimeFigureOut">
              <a:rPr lang="ru-RU"/>
              <a:pPr>
                <a:defRPr/>
              </a:pPr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1A1288E-79EC-433F-927F-6A6CB80EFC86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3032" y="-535622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1424" y="836712"/>
            <a:ext cx="9825766" cy="376937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Соціальні технології подій</a:t>
            </a: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Лекція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15.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/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Соціальні та політичні події: організація та технології впливу. </a:t>
            </a:r>
            <a:endParaRPr lang="uk-UA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AC8B3051-FA15-E9D3-85EA-CBB03758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11320" y="-9872"/>
            <a:ext cx="2757632" cy="194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53909" y="4912357"/>
            <a:ext cx="4803494" cy="1348904"/>
          </a:xfrm>
        </p:spPr>
        <p:txBody>
          <a:bodyPr anchor="b"/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Розробник курсу: </a:t>
            </a:r>
            <a:r>
              <a:rPr lang="uk-UA" sz="2000" dirty="0" err="1" smtClean="0">
                <a:solidFill>
                  <a:schemeClr val="tx1"/>
                </a:solidFill>
              </a:rPr>
              <a:t>к.соц.н</a:t>
            </a:r>
            <a:r>
              <a:rPr lang="uk-UA" sz="2000" dirty="0" smtClean="0">
                <a:solidFill>
                  <a:schemeClr val="tx1"/>
                </a:solidFill>
              </a:rPr>
              <a:t>.,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доцент кафедри соціології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b="1" i="1" dirty="0" smtClean="0">
                <a:solidFill>
                  <a:schemeClr val="tx1"/>
                </a:solidFill>
              </a:rPr>
              <a:t>Пилипенко Яна Сергіївна</a:t>
            </a:r>
            <a:endParaRPr lang="uk-UA" sz="20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4760" y="-6386637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487488" y="260648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Класифікація політичних подій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697730331"/>
              </p:ext>
            </p:extLst>
          </p:nvPr>
        </p:nvGraphicFramePr>
        <p:xfrm>
          <a:off x="335360" y="1710100"/>
          <a:ext cx="11233248" cy="458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3392" y="1248435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3. За ініціатором</a:t>
            </a:r>
          </a:p>
        </p:txBody>
      </p:sp>
    </p:spTree>
    <p:extLst>
      <p:ext uri="{BB962C8B-B14F-4D97-AF65-F5344CB8AC3E}">
        <p14:creationId xmlns:p14="http://schemas.microsoft.com/office/powerpoint/2010/main" val="3318839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4760" y="-6386637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487488" y="260648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Класифікація політичних подій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41037119"/>
              </p:ext>
            </p:extLst>
          </p:nvPr>
        </p:nvGraphicFramePr>
        <p:xfrm>
          <a:off x="335360" y="1710100"/>
          <a:ext cx="11233248" cy="458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3392" y="1248435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4. За рівнем конфліктності</a:t>
            </a:r>
          </a:p>
        </p:txBody>
      </p:sp>
    </p:spTree>
    <p:extLst>
      <p:ext uri="{BB962C8B-B14F-4D97-AF65-F5344CB8AC3E}">
        <p14:creationId xmlns:p14="http://schemas.microsoft.com/office/powerpoint/2010/main" val="3530792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16968" y="-564400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999656" y="116632"/>
            <a:ext cx="7272808" cy="936104"/>
          </a:xfrm>
        </p:spPr>
        <p:txBody>
          <a:bodyPr>
            <a:noAutofit/>
          </a:bodyPr>
          <a:lstStyle/>
          <a:p>
            <a:r>
              <a:rPr lang="uk-UA" sz="3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Організація соціальних і політичних подій: ключові етапи</a:t>
            </a:r>
            <a:endParaRPr lang="uk-UA" sz="30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368" y="1196752"/>
            <a:ext cx="6984776" cy="24006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2200" b="1" u="sng" dirty="0"/>
              <a:t>1. Визначення мети та завдань</a:t>
            </a:r>
          </a:p>
          <a:p>
            <a:pPr algn="just"/>
            <a:r>
              <a:rPr lang="uk-UA" sz="2200" b="1" dirty="0"/>
              <a:t>Що ми хочемо досягти?</a:t>
            </a:r>
            <a:r>
              <a:rPr lang="uk-UA" sz="2200" dirty="0"/>
              <a:t> – протест, інформування, підтримка реформи, солідарність тощо.</a:t>
            </a:r>
          </a:p>
          <a:p>
            <a:pPr algn="just"/>
            <a:r>
              <a:rPr lang="uk-UA" sz="2200" b="1" dirty="0"/>
              <a:t>Яка цільова аудиторія?</a:t>
            </a:r>
            <a:r>
              <a:rPr lang="uk-UA" sz="2200" dirty="0"/>
              <a:t> – громадяни, влада, ЗМІ, міжнародна спільнота.</a:t>
            </a:r>
          </a:p>
          <a:p>
            <a:pPr algn="just"/>
            <a:r>
              <a:rPr lang="uk-UA" sz="2000" dirty="0"/>
              <a:t>🔸 </a:t>
            </a:r>
            <a:r>
              <a:rPr lang="uk-UA" sz="2000" i="1" dirty="0"/>
              <a:t>Приклад:</a:t>
            </a:r>
            <a:r>
              <a:rPr lang="uk-UA" sz="2000" dirty="0"/>
              <a:t> </a:t>
            </a:r>
            <a:r>
              <a:rPr lang="uk-UA" sz="2000" i="1" dirty="0"/>
              <a:t>Мета акції </a:t>
            </a:r>
            <a:r>
              <a:rPr lang="en-US" sz="2000" i="1" dirty="0"/>
              <a:t>Save</a:t>
            </a:r>
            <a:r>
              <a:rPr lang="uk-UA" sz="2000" i="1" dirty="0"/>
              <a:t>ФОП — скасування обов’язкових РРО для малих підприємців</a:t>
            </a:r>
            <a:r>
              <a:rPr lang="uk-UA" sz="2000" i="1" dirty="0" smtClean="0"/>
              <a:t>.</a:t>
            </a:r>
            <a:endParaRPr lang="uk-UA" sz="22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208" y="1196752"/>
            <a:ext cx="3489176" cy="23115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1864" y="3861048"/>
            <a:ext cx="6776289" cy="27392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uk-UA" sz="2200" b="1" u="sng" dirty="0"/>
              <a:t>2. Аналіз контексту та ризиків</a:t>
            </a:r>
          </a:p>
          <a:p>
            <a:pPr algn="just"/>
            <a:r>
              <a:rPr lang="uk-UA" sz="2200" b="1" dirty="0"/>
              <a:t>Соціальний і політичний контекст: </a:t>
            </a:r>
            <a:r>
              <a:rPr lang="uk-UA" sz="2200" dirty="0"/>
              <a:t>що відбувається навколо?</a:t>
            </a:r>
          </a:p>
          <a:p>
            <a:pPr algn="just"/>
            <a:r>
              <a:rPr lang="uk-UA" sz="2200" b="1" dirty="0"/>
              <a:t>Оцінка потенційних загроз </a:t>
            </a:r>
            <a:r>
              <a:rPr lang="uk-UA" sz="2200" dirty="0"/>
              <a:t>(репресії, провокації, відсутність підтримки).</a:t>
            </a:r>
          </a:p>
          <a:p>
            <a:pPr algn="just"/>
            <a:r>
              <a:rPr lang="uk-UA" sz="2200" dirty="0"/>
              <a:t>🔸 </a:t>
            </a:r>
            <a:r>
              <a:rPr lang="uk-UA" sz="2000" i="1" dirty="0"/>
              <a:t>Приклад: Під час підготовки мітингу у період воєнного стану важливо врахувати обмеження на масові зібрання.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3861048"/>
            <a:ext cx="3000878" cy="2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73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3969060"/>
            <a:ext cx="4047772" cy="2276872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16968" y="-564400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999656" y="116632"/>
            <a:ext cx="7272808" cy="936104"/>
          </a:xfrm>
        </p:spPr>
        <p:txBody>
          <a:bodyPr>
            <a:noAutofit/>
          </a:bodyPr>
          <a:lstStyle/>
          <a:p>
            <a:r>
              <a:rPr lang="uk-UA" sz="3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Організація соціальних і політичних подій: ключові етапи</a:t>
            </a:r>
            <a:endParaRPr lang="uk-UA" sz="30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922" y="1306100"/>
            <a:ext cx="6984776" cy="2092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uk-UA" sz="2200" b="1" u="sng" dirty="0"/>
              <a:t>3. Формування ініціативної групи / оргкомітету</a:t>
            </a:r>
          </a:p>
          <a:p>
            <a:pPr algn="just"/>
            <a:r>
              <a:rPr lang="uk-UA" sz="2200" b="1" dirty="0"/>
              <a:t>Ролі</a:t>
            </a:r>
            <a:r>
              <a:rPr lang="uk-UA" sz="2200" dirty="0"/>
              <a:t>: координатор, медіа, юрист, логістика, зв’язки з поліцією/муніципалітетом.</a:t>
            </a:r>
          </a:p>
          <a:p>
            <a:pPr algn="just"/>
            <a:r>
              <a:rPr lang="uk-UA" sz="2200" b="1" dirty="0"/>
              <a:t>Прозорість та розподіл відповідальності</a:t>
            </a:r>
            <a:r>
              <a:rPr lang="uk-UA" sz="2200" dirty="0"/>
              <a:t>.</a:t>
            </a:r>
          </a:p>
          <a:p>
            <a:pPr algn="just"/>
            <a:r>
              <a:rPr lang="uk-UA" sz="2200" dirty="0"/>
              <a:t>🔸 </a:t>
            </a:r>
            <a:r>
              <a:rPr lang="uk-UA" sz="2000" i="1" dirty="0"/>
              <a:t>Приклад: </a:t>
            </a:r>
            <a:r>
              <a:rPr lang="uk-UA" sz="2000" i="1" dirty="0" err="1"/>
              <a:t>Екоакції</a:t>
            </a:r>
            <a:r>
              <a:rPr lang="uk-UA" sz="2000" i="1" dirty="0"/>
              <a:t> в Києві часто організовуються коаліціями ГО (захисники довкілля + урбаністи).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6974" y="3717032"/>
            <a:ext cx="7228027" cy="28007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uk-UA" sz="2200" b="1" u="sng" dirty="0"/>
              <a:t>4. Планування події</a:t>
            </a:r>
          </a:p>
          <a:p>
            <a:pPr algn="just"/>
            <a:r>
              <a:rPr lang="uk-UA" sz="2200" b="1" dirty="0"/>
              <a:t>Вибір формату</a:t>
            </a:r>
            <a:r>
              <a:rPr lang="uk-UA" sz="2200" dirty="0"/>
              <a:t>: мітинг, </a:t>
            </a:r>
            <a:r>
              <a:rPr lang="uk-UA" sz="2200" dirty="0" err="1"/>
              <a:t>флешмоб</a:t>
            </a:r>
            <a:r>
              <a:rPr lang="uk-UA" sz="2200" dirty="0"/>
              <a:t>, круглий стіл, кампанія в соцмережах.</a:t>
            </a:r>
          </a:p>
          <a:p>
            <a:pPr algn="just"/>
            <a:r>
              <a:rPr lang="uk-UA" sz="2200" b="1" dirty="0"/>
              <a:t>Місце, дата, час, тривалість.</a:t>
            </a:r>
          </a:p>
          <a:p>
            <a:pPr algn="just"/>
            <a:r>
              <a:rPr lang="uk-UA" sz="2200" b="1" dirty="0"/>
              <a:t>Оформлення</a:t>
            </a:r>
            <a:r>
              <a:rPr lang="uk-UA" sz="2200" dirty="0"/>
              <a:t> (плакати, звук, візуальна </a:t>
            </a:r>
            <a:r>
              <a:rPr lang="uk-UA" sz="2200" dirty="0" err="1"/>
              <a:t>айдентика</a:t>
            </a:r>
            <a:r>
              <a:rPr lang="uk-UA" sz="2200" dirty="0"/>
              <a:t>).</a:t>
            </a:r>
          </a:p>
          <a:p>
            <a:pPr algn="just"/>
            <a:r>
              <a:rPr lang="uk-UA" sz="2200" b="1" dirty="0"/>
              <a:t>Дозволи</a:t>
            </a:r>
            <a:r>
              <a:rPr lang="uk-UA" sz="2200" dirty="0"/>
              <a:t> (за потреби — звернення до органів влади).</a:t>
            </a:r>
          </a:p>
          <a:p>
            <a:r>
              <a:rPr lang="uk-UA" sz="2400" dirty="0"/>
              <a:t>🔸 </a:t>
            </a:r>
            <a:r>
              <a:rPr lang="uk-UA" sz="2000" i="1" dirty="0"/>
              <a:t>Приклад: Організатори Маршу жінок у Києві щороку узгоджують маршрут і логістику заздалегідь.</a:t>
            </a:r>
          </a:p>
        </p:txBody>
      </p:sp>
      <p:pic>
        <p:nvPicPr>
          <p:cNvPr id="1026" name="Picture 2" descr="В передмісті Києва пройде екоакція: у водойму випустять білих амурів –  Городская жизнь Кие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620688"/>
            <a:ext cx="2678698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842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81064" y="-535597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271464" y="0"/>
            <a:ext cx="6264696" cy="1091834"/>
          </a:xfrm>
        </p:spPr>
        <p:txBody>
          <a:bodyPr>
            <a:noAutofit/>
          </a:bodyPr>
          <a:lstStyle/>
          <a:p>
            <a:r>
              <a:rPr lang="uk-UA" sz="3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Організація соціальних і політичних подій: ключові етапи</a:t>
            </a:r>
            <a:endParaRPr lang="uk-UA" sz="30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384" y="1074645"/>
            <a:ext cx="6696744" cy="27699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uk-UA" sz="2200" b="1" u="sng" dirty="0"/>
              <a:t>5. Інформаційна кампанія</a:t>
            </a:r>
          </a:p>
          <a:p>
            <a:pPr algn="just"/>
            <a:r>
              <a:rPr lang="uk-UA" sz="2200" b="1" dirty="0"/>
              <a:t>Просування</a:t>
            </a:r>
            <a:r>
              <a:rPr lang="uk-UA" sz="2200" dirty="0"/>
              <a:t> в соцмережах, ЗМІ, серед спільнот.</a:t>
            </a:r>
          </a:p>
          <a:p>
            <a:pPr algn="just"/>
            <a:r>
              <a:rPr lang="uk-UA" sz="2200" dirty="0"/>
              <a:t>Створення </a:t>
            </a:r>
            <a:r>
              <a:rPr lang="uk-UA" sz="2200" b="1" dirty="0"/>
              <a:t>візуального контенту</a:t>
            </a:r>
            <a:r>
              <a:rPr lang="uk-UA" sz="2200" dirty="0"/>
              <a:t>: банери, </a:t>
            </a:r>
            <a:r>
              <a:rPr lang="uk-UA" sz="2200" dirty="0" err="1"/>
              <a:t>хештеги</a:t>
            </a:r>
            <a:r>
              <a:rPr lang="uk-UA" sz="2200" dirty="0"/>
              <a:t>, відео.</a:t>
            </a:r>
          </a:p>
          <a:p>
            <a:pPr algn="just"/>
            <a:r>
              <a:rPr lang="uk-UA" sz="2200" b="1" dirty="0"/>
              <a:t>Взаємодія з журналістами</a:t>
            </a:r>
            <a:r>
              <a:rPr lang="uk-UA" sz="2200" dirty="0"/>
              <a:t>, </a:t>
            </a:r>
            <a:r>
              <a:rPr lang="uk-UA" sz="2200" dirty="0" err="1"/>
              <a:t>інфлюенсерами</a:t>
            </a:r>
            <a:r>
              <a:rPr lang="uk-UA" sz="2200" dirty="0"/>
              <a:t>.</a:t>
            </a:r>
          </a:p>
          <a:p>
            <a:pPr algn="just"/>
            <a:r>
              <a:rPr lang="uk-UA" sz="2400" dirty="0"/>
              <a:t>🔸 </a:t>
            </a:r>
            <a:r>
              <a:rPr lang="uk-UA" sz="2000" i="1" dirty="0"/>
              <a:t>Приклад: Кампанія «</a:t>
            </a:r>
            <a:r>
              <a:rPr lang="uk-UA" sz="2000" i="1" dirty="0" err="1"/>
              <a:t>Євромайдан</a:t>
            </a:r>
            <a:r>
              <a:rPr lang="uk-UA" sz="2000" i="1" dirty="0"/>
              <a:t> </a:t>
            </a:r>
            <a:r>
              <a:rPr lang="en-US" sz="2000" i="1" dirty="0"/>
              <a:t>SOS» </a:t>
            </a:r>
            <a:r>
              <a:rPr lang="uk-UA" sz="2000" i="1" dirty="0"/>
              <a:t>мала потужну онлайн-присутність і координацію через </a:t>
            </a:r>
            <a:r>
              <a:rPr lang="en-US" sz="2000" i="1" dirty="0"/>
              <a:t>Facebook.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86258" y="476672"/>
            <a:ext cx="4607218" cy="60324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uk-UA" sz="2200" b="1" u="sng" dirty="0"/>
              <a:t>6. Проведення </a:t>
            </a:r>
            <a:r>
              <a:rPr lang="uk-UA" sz="2200" b="1" u="sng" dirty="0" smtClean="0"/>
              <a:t>події</a:t>
            </a:r>
          </a:p>
          <a:p>
            <a:pPr algn="just"/>
            <a:r>
              <a:rPr lang="uk-UA" sz="2200" dirty="0" smtClean="0"/>
              <a:t>Моніторинг </a:t>
            </a:r>
            <a:r>
              <a:rPr lang="uk-UA" sz="2200" dirty="0"/>
              <a:t>ходу події</a:t>
            </a:r>
            <a:r>
              <a:rPr lang="uk-UA" sz="2200" dirty="0" smtClean="0"/>
              <a:t>.</a:t>
            </a:r>
          </a:p>
          <a:p>
            <a:pPr algn="just"/>
            <a:r>
              <a:rPr lang="uk-UA" sz="2200" dirty="0" smtClean="0"/>
              <a:t>Забезпечення </a:t>
            </a:r>
            <a:r>
              <a:rPr lang="uk-UA" sz="2200" dirty="0"/>
              <a:t>безпеки учасників</a:t>
            </a:r>
            <a:r>
              <a:rPr lang="uk-UA" sz="2200" dirty="0" smtClean="0"/>
              <a:t>.</a:t>
            </a:r>
          </a:p>
          <a:p>
            <a:pPr algn="just"/>
            <a:r>
              <a:rPr lang="uk-UA" sz="2200" dirty="0" smtClean="0"/>
              <a:t>Реакція </a:t>
            </a:r>
            <a:r>
              <a:rPr lang="uk-UA" sz="2200" dirty="0"/>
              <a:t>на непередбачувані ситуації</a:t>
            </a:r>
            <a:r>
              <a:rPr lang="uk-UA" sz="2200" dirty="0" smtClean="0"/>
              <a:t>.</a:t>
            </a:r>
          </a:p>
          <a:p>
            <a:pPr algn="just"/>
            <a:r>
              <a:rPr lang="uk-UA" sz="2000" i="1" dirty="0" smtClean="0"/>
              <a:t>🔸 </a:t>
            </a:r>
            <a:r>
              <a:rPr lang="uk-UA" sz="2000" i="1" dirty="0"/>
              <a:t>Приклад: Під час Маршу рівності в Києві організатори співпрацюють з поліцією для охорони учасників</a:t>
            </a:r>
            <a:r>
              <a:rPr lang="uk-UA" sz="2000" i="1" dirty="0" smtClean="0"/>
              <a:t>.</a:t>
            </a:r>
          </a:p>
          <a:p>
            <a:pPr algn="just"/>
            <a:r>
              <a:rPr lang="uk-UA" sz="2200" dirty="0" smtClean="0"/>
              <a:t> </a:t>
            </a:r>
            <a:r>
              <a:rPr lang="uk-UA" sz="2200" b="1" u="sng" dirty="0" smtClean="0"/>
              <a:t>7</a:t>
            </a:r>
            <a:r>
              <a:rPr lang="uk-UA" sz="2200" b="1" u="sng" dirty="0"/>
              <a:t>. </a:t>
            </a:r>
            <a:r>
              <a:rPr lang="uk-UA" sz="2200" b="1" u="sng" dirty="0" err="1"/>
              <a:t>Постподійна</a:t>
            </a:r>
            <a:r>
              <a:rPr lang="uk-UA" sz="2200" b="1" u="sng" dirty="0"/>
              <a:t> </a:t>
            </a:r>
            <a:r>
              <a:rPr lang="uk-UA" sz="2200" b="1" u="sng" dirty="0" smtClean="0"/>
              <a:t>комунікація</a:t>
            </a:r>
          </a:p>
          <a:p>
            <a:pPr algn="just"/>
            <a:r>
              <a:rPr lang="uk-UA" sz="2200" dirty="0" smtClean="0"/>
              <a:t>Звітність</a:t>
            </a:r>
            <a:r>
              <a:rPr lang="uk-UA" sz="2200" dirty="0"/>
              <a:t>, фото/відео, подяка учасникам</a:t>
            </a:r>
            <a:r>
              <a:rPr lang="uk-UA" sz="2200" dirty="0" smtClean="0"/>
              <a:t>.</a:t>
            </a:r>
          </a:p>
          <a:p>
            <a:pPr algn="just"/>
            <a:r>
              <a:rPr lang="uk-UA" sz="2200" dirty="0" smtClean="0"/>
              <a:t>Аналіз</a:t>
            </a:r>
            <a:r>
              <a:rPr lang="uk-UA" sz="2200" dirty="0"/>
              <a:t>: що вдалося, що покращити</a:t>
            </a:r>
            <a:r>
              <a:rPr lang="uk-UA" sz="2200" dirty="0" smtClean="0"/>
              <a:t>?</a:t>
            </a:r>
          </a:p>
          <a:p>
            <a:pPr algn="just"/>
            <a:r>
              <a:rPr lang="uk-UA" sz="2200" dirty="0" smtClean="0"/>
              <a:t>Наступні </a:t>
            </a:r>
            <a:r>
              <a:rPr lang="uk-UA" sz="2200" dirty="0"/>
              <a:t>кроки: петиції, зустрічі з владою, інші акції</a:t>
            </a:r>
            <a:r>
              <a:rPr lang="uk-UA" sz="2200" dirty="0" smtClean="0"/>
              <a:t>.</a:t>
            </a:r>
          </a:p>
          <a:p>
            <a:pPr algn="just"/>
            <a:r>
              <a:rPr lang="uk-UA" sz="2000" i="1" dirty="0" smtClean="0"/>
              <a:t>🔸 </a:t>
            </a:r>
            <a:r>
              <a:rPr lang="uk-UA" sz="2000" i="1" dirty="0"/>
              <a:t>Приклад: Після акції за доступне житло організатори подали </a:t>
            </a:r>
            <a:r>
              <a:rPr lang="uk-UA" sz="2000" i="1" dirty="0" err="1"/>
              <a:t>проєкт</a:t>
            </a:r>
            <a:r>
              <a:rPr lang="uk-UA" sz="2000" i="1" dirty="0"/>
              <a:t> рішення до міської ради</a:t>
            </a:r>
            <a:r>
              <a:rPr lang="uk-UA" sz="2200" dirty="0"/>
              <a:t>.</a:t>
            </a:r>
            <a:endParaRPr lang="uk-UA" sz="20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4077072"/>
            <a:ext cx="2802927" cy="23357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409" y="3986479"/>
            <a:ext cx="3981740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33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56928" y="-650810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739516" y="348516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Технології впливу в політичних та соціальних подія</a:t>
            </a: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х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23592" y="111925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Політичні та соціальні події не лише відбуваються — їх </a:t>
            </a:r>
            <a:r>
              <a:rPr lang="uk-UA" sz="2400" b="1" dirty="0"/>
              <a:t>створюють, формують і просувають</a:t>
            </a:r>
            <a:r>
              <a:rPr lang="uk-UA" sz="2400" dirty="0"/>
              <a:t> за допомогою різних </a:t>
            </a:r>
            <a:r>
              <a:rPr lang="uk-UA" sz="2400" b="1" dirty="0"/>
              <a:t>технологій впливу</a:t>
            </a:r>
            <a:r>
              <a:rPr lang="uk-UA" sz="2400" dirty="0"/>
              <a:t>.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23164614"/>
              </p:ext>
            </p:extLst>
          </p:nvPr>
        </p:nvGraphicFramePr>
        <p:xfrm>
          <a:off x="839416" y="2564904"/>
          <a:ext cx="10081120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9084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56928" y="-650810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631504" y="63782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Технології впливу в соціальних подіях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00457004"/>
              </p:ext>
            </p:extLst>
          </p:nvPr>
        </p:nvGraphicFramePr>
        <p:xfrm>
          <a:off x="119336" y="711854"/>
          <a:ext cx="11449272" cy="5877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84849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56928" y="-650810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631504" y="63782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Технології впливу в політичних подіях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099795845"/>
              </p:ext>
            </p:extLst>
          </p:nvPr>
        </p:nvGraphicFramePr>
        <p:xfrm>
          <a:off x="119336" y="620688"/>
          <a:ext cx="11737304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82359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92832" y="-679613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Выноска-облако 2"/>
          <p:cNvSpPr/>
          <p:nvPr/>
        </p:nvSpPr>
        <p:spPr>
          <a:xfrm>
            <a:off x="2063552" y="499220"/>
            <a:ext cx="7632848" cy="4536504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b="1" dirty="0">
                <a:solidFill>
                  <a:schemeClr val="tx1"/>
                </a:solidFill>
              </a:rPr>
              <a:t>Чи є небезпека в тому, що </a:t>
            </a:r>
            <a:r>
              <a:rPr lang="uk-UA" sz="2500" b="1" dirty="0" smtClean="0">
                <a:solidFill>
                  <a:schemeClr val="tx1"/>
                </a:solidFill>
              </a:rPr>
              <a:t>технології впливу у соціальних та політичних подіях можуть </a:t>
            </a:r>
            <a:r>
              <a:rPr lang="uk-UA" sz="2500" b="1" dirty="0">
                <a:solidFill>
                  <a:schemeClr val="tx1"/>
                </a:solidFill>
              </a:rPr>
              <a:t>бути використані для маніпулювання суспільною думкою? </a:t>
            </a:r>
            <a:r>
              <a:rPr lang="ru-RU" sz="2500" b="1" dirty="0">
                <a:solidFill>
                  <a:schemeClr val="tx1"/>
                </a:solidFill>
              </a:rPr>
              <a:t>Як </a:t>
            </a:r>
            <a:r>
              <a:rPr lang="uk-UA" sz="2500" b="1" dirty="0" smtClean="0">
                <a:solidFill>
                  <a:schemeClr val="tx1"/>
                </a:solidFill>
              </a:rPr>
              <a:t>можна протистояти таким маніпуляціям</a:t>
            </a:r>
            <a:r>
              <a:rPr lang="ru-RU" sz="2500" b="1" dirty="0" smtClean="0">
                <a:solidFill>
                  <a:schemeClr val="tx1"/>
                </a:solidFill>
              </a:rPr>
              <a:t>?</a:t>
            </a:r>
            <a:endParaRPr lang="uk-UA" sz="2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47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64840" y="-679613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7408" y="692696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Кейс 1. </a:t>
            </a:r>
            <a:r>
              <a:rPr lang="uk-UA" sz="24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Екоакція</a:t>
            </a:r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«Захистимо Протасів Яр» (Київ, 2020–2021)</a:t>
            </a:r>
            <a:endParaRPr lang="uk-UA" sz="24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3392" y="1700808"/>
            <a:ext cx="698477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/>
              <a:t>Суть </a:t>
            </a:r>
            <a:r>
              <a:rPr lang="uk-UA" sz="2000" b="1" dirty="0"/>
              <a:t>події:</a:t>
            </a:r>
          </a:p>
          <a:p>
            <a:pPr algn="just"/>
            <a:r>
              <a:rPr lang="uk-UA" sz="2000" i="1" dirty="0"/>
              <a:t>Місцеві мешканці, урбаністи та екологічні активісти виступили проти забудови зеленої зони в центрі Києва. Акції включали пікети, інформаційні кампанії, звернення до депутатів, судові позови.</a:t>
            </a:r>
          </a:p>
          <a:p>
            <a:pPr algn="just"/>
            <a:endParaRPr lang="uk-UA" sz="2000" b="1" dirty="0" smtClean="0"/>
          </a:p>
          <a:p>
            <a:pPr algn="just"/>
            <a:r>
              <a:rPr lang="uk-UA" sz="2000" b="1" dirty="0" smtClean="0"/>
              <a:t> </a:t>
            </a:r>
            <a:r>
              <a:rPr lang="uk-UA" sz="2000" b="1" dirty="0"/>
              <a:t>Запитання для аналізу: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/>
              <a:t>Яка була мета акції? Які інструменти були використані?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/>
              <a:t>Як організатори взаємодіяли з владою та ЗМІ?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/>
              <a:t>Наскільки ефективною була інформаційна кампанія?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/>
              <a:t>Чи була ця подія більше соціальною чи політичною? Чому?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/>
              <a:t>Як би ви оцінили рівень участі громадськості?</a:t>
            </a:r>
          </a:p>
          <a:p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288" y="360502"/>
            <a:ext cx="2326382" cy="23263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565" y="2911363"/>
            <a:ext cx="3447827" cy="344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7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32792" y="-672412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51384" y="1124744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Соціальні події</a:t>
            </a:r>
            <a:r>
              <a:rPr lang="uk-UA" sz="2400" i="1" dirty="0">
                <a:latin typeface="Cambria" panose="02040503050406030204" pitchFamily="18" charset="0"/>
                <a:ea typeface="Cambria" panose="02040503050406030204" pitchFamily="18" charset="0"/>
              </a:rPr>
              <a:t> — це дії, явища або ситуації, які відбуваються в суспільстві й мають значення для соціальних груп, спільнот або суспільства загалом. </a:t>
            </a:r>
            <a:endParaRPr lang="uk-UA" sz="2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uk-UA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Вони </a:t>
            </a:r>
            <a:r>
              <a:rPr lang="uk-UA" sz="2400" i="1" dirty="0">
                <a:latin typeface="Cambria" panose="02040503050406030204" pitchFamily="18" charset="0"/>
                <a:ea typeface="Cambria" panose="02040503050406030204" pitchFamily="18" charset="0"/>
              </a:rPr>
              <a:t>можуть впливати на соціальну динаміку, структуру, відносини та ідентичність</a:t>
            </a:r>
            <a:r>
              <a:rPr lang="uk-UA" sz="2400" i="1" dirty="0"/>
              <a:t>.</a:t>
            </a:r>
            <a:endParaRPr lang="uk-UA" sz="22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4367808" y="4077072"/>
            <a:ext cx="6840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Політичні події </a:t>
            </a:r>
            <a:r>
              <a:rPr lang="uk-UA" sz="2400" i="1" dirty="0">
                <a:latin typeface="Cambria" panose="02040503050406030204" pitchFamily="18" charset="0"/>
                <a:ea typeface="Cambria" panose="02040503050406030204" pitchFamily="18" charset="0"/>
              </a:rPr>
              <a:t>— це події, пов’язані з владою, управлінням, політичними інститутами, прийняттям рішень, мобілізацією громадян або політичними конфліктами.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256" y="476672"/>
            <a:ext cx="3541237" cy="2159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3543920"/>
            <a:ext cx="3953945" cy="263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35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64840" y="-679613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7408" y="692696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Кейс 2</a:t>
            </a:r>
            <a:r>
              <a:rPr lang="uk-UA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Акція протесту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</a:t>
            </a:r>
            <a:r>
              <a:rPr lang="uk-UA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ФОП (2020–2022)</a:t>
            </a:r>
            <a:endParaRPr lang="uk-UA" sz="24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3392" y="1700808"/>
            <a:ext cx="69847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/>
              <a:t>Суть </a:t>
            </a:r>
            <a:r>
              <a:rPr lang="uk-UA" sz="2000" b="1" dirty="0"/>
              <a:t>події:</a:t>
            </a:r>
          </a:p>
          <a:p>
            <a:pPr algn="just"/>
            <a:r>
              <a:rPr lang="uk-UA" sz="2000" i="1" dirty="0"/>
              <a:t>Підприємці протестували проти запровадження касових апаратів (РРО) для малого бізнесу. Відбулися мітинги в Києві, блокування доріг, інформаційна кампанія в соцмережах</a:t>
            </a:r>
            <a:r>
              <a:rPr lang="uk-UA" sz="2000" i="1" dirty="0" smtClean="0"/>
              <a:t>.</a:t>
            </a:r>
          </a:p>
          <a:p>
            <a:pPr algn="just"/>
            <a:endParaRPr lang="uk-UA" sz="2000" b="1" dirty="0" smtClean="0"/>
          </a:p>
          <a:p>
            <a:pPr algn="just"/>
            <a:r>
              <a:rPr lang="uk-UA" sz="2000" b="1" dirty="0" smtClean="0"/>
              <a:t> </a:t>
            </a:r>
            <a:r>
              <a:rPr lang="uk-UA" sz="2000" b="1" dirty="0"/>
              <a:t>Запитання для аналізу: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/>
              <a:t>Яка була основна вимога протестувальників</a:t>
            </a:r>
            <a:r>
              <a:rPr lang="uk-UA" sz="2000" dirty="0" smtClean="0"/>
              <a:t>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 smtClean="0"/>
              <a:t>Які </a:t>
            </a:r>
            <a:r>
              <a:rPr lang="uk-UA" sz="2000" dirty="0"/>
              <a:t>були основні форми протесту? </a:t>
            </a:r>
            <a:endParaRPr lang="uk-UA" sz="2000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 smtClean="0"/>
              <a:t>Як </a:t>
            </a:r>
            <a:r>
              <a:rPr lang="uk-UA" sz="2000" dirty="0"/>
              <a:t>держава реагувала на цю подію? </a:t>
            </a:r>
            <a:endParaRPr lang="uk-UA" sz="2000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 smtClean="0"/>
              <a:t>Які </a:t>
            </a:r>
            <a:r>
              <a:rPr lang="uk-UA" sz="2000" dirty="0"/>
              <a:t>були ризики для учасників</a:t>
            </a:r>
            <a:r>
              <a:rPr lang="uk-UA" sz="2000" dirty="0" smtClean="0"/>
              <a:t>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 smtClean="0"/>
              <a:t>Чому </a:t>
            </a:r>
            <a:r>
              <a:rPr lang="uk-UA" sz="2000" dirty="0"/>
              <a:t>ця подія викликала неоднозначну реакцію в суспільстві</a:t>
            </a:r>
            <a:r>
              <a:rPr lang="uk-UA" sz="2000" dirty="0" smtClean="0"/>
              <a:t>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 smtClean="0"/>
              <a:t>Яку </a:t>
            </a:r>
            <a:r>
              <a:rPr lang="uk-UA" sz="2000" dirty="0"/>
              <a:t>роль відіграли громадські організації або партії?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948" y="274340"/>
            <a:ext cx="2852936" cy="2852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448" y="3341023"/>
            <a:ext cx="370790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44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64840" y="-679613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15480" y="473190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Кейс 3. Марш </a:t>
            </a:r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жінок (щорічна подія, приклад — 8 березня 2021 року)</a:t>
            </a:r>
            <a:endParaRPr lang="uk-UA" sz="24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3392" y="1556792"/>
            <a:ext cx="662473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/>
              <a:t>Суть </a:t>
            </a:r>
            <a:r>
              <a:rPr lang="uk-UA" sz="2000" b="1" dirty="0"/>
              <a:t>події:</a:t>
            </a:r>
          </a:p>
          <a:p>
            <a:pPr algn="just"/>
            <a:r>
              <a:rPr lang="uk-UA" sz="2000" i="1" dirty="0"/>
              <a:t>Феміністичні та правозахисні організації щорічно проводять марш, присвячений правам жінок. Теми — рівність, безпека, протидія домашньому насильству. Подія супроводжується контракціями з боку опонентів</a:t>
            </a:r>
            <a:r>
              <a:rPr lang="uk-UA" sz="2000" i="1" dirty="0" smtClean="0"/>
              <a:t>.</a:t>
            </a:r>
          </a:p>
          <a:p>
            <a:pPr algn="just"/>
            <a:endParaRPr lang="uk-UA" sz="2000" b="1" dirty="0" smtClean="0"/>
          </a:p>
          <a:p>
            <a:pPr algn="just"/>
            <a:r>
              <a:rPr lang="uk-UA" sz="2000" b="1" dirty="0" smtClean="0"/>
              <a:t> </a:t>
            </a:r>
            <a:r>
              <a:rPr lang="uk-UA" sz="2000" b="1" dirty="0"/>
              <a:t>Запитання для аналізу: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/>
              <a:t>Які цілі ставили перед собою організатор(к)и</a:t>
            </a:r>
            <a:r>
              <a:rPr lang="uk-UA" sz="2000" dirty="0" smtClean="0"/>
              <a:t>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 smtClean="0"/>
              <a:t>Як </a:t>
            </a:r>
            <a:r>
              <a:rPr lang="uk-UA" sz="2000" dirty="0"/>
              <a:t>було організовано безпеку учасниць/учасників</a:t>
            </a:r>
            <a:r>
              <a:rPr lang="uk-UA" sz="2000" dirty="0" smtClean="0"/>
              <a:t>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 smtClean="0"/>
              <a:t>Чи </a:t>
            </a:r>
            <a:r>
              <a:rPr lang="uk-UA" sz="2000" dirty="0"/>
              <a:t>мала подія політичний підтекст, і якщо так — який саме</a:t>
            </a:r>
            <a:r>
              <a:rPr lang="uk-UA" sz="2000" dirty="0" smtClean="0"/>
              <a:t>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 smtClean="0"/>
              <a:t>Як </a:t>
            </a:r>
            <a:r>
              <a:rPr lang="uk-UA" sz="2000" dirty="0"/>
              <a:t>подія висвітлювалася в медіа? </a:t>
            </a:r>
            <a:endParaRPr lang="uk-UA" sz="2000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 smtClean="0"/>
              <a:t>Чи </a:t>
            </a:r>
            <a:r>
              <a:rPr lang="uk-UA" sz="2000" dirty="0"/>
              <a:t>було викривлення</a:t>
            </a:r>
            <a:r>
              <a:rPr lang="uk-UA" sz="2000" dirty="0" smtClean="0"/>
              <a:t>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 smtClean="0"/>
              <a:t>Як </a:t>
            </a:r>
            <a:r>
              <a:rPr lang="uk-UA" sz="2000" dirty="0"/>
              <a:t>оцінити вплив цієї події на суспільну думку?</a:t>
            </a:r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640" y="2924944"/>
            <a:ext cx="4534074" cy="32488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086" y="188640"/>
            <a:ext cx="2647181" cy="264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87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85653" y="-679613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15480" y="643542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Кейс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Акція «Зробимо Україну чистою разом» (щорічна соціально-екологічна ініціатива)</a:t>
            </a:r>
            <a:endParaRPr lang="uk-UA" sz="24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376" y="1420616"/>
            <a:ext cx="66247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/>
              <a:t>Суть </a:t>
            </a:r>
            <a:r>
              <a:rPr lang="uk-UA" sz="2000" b="1" dirty="0"/>
              <a:t>події:</a:t>
            </a:r>
          </a:p>
          <a:p>
            <a:pPr algn="just"/>
            <a:r>
              <a:rPr lang="uk-UA" sz="2000" i="1" dirty="0"/>
              <a:t>Це всеукраїнська акція з прибирання та </a:t>
            </a:r>
            <a:r>
              <a:rPr lang="uk-UA" sz="2000" i="1" dirty="0" err="1"/>
              <a:t>екопросвіти</a:t>
            </a:r>
            <a:r>
              <a:rPr lang="uk-UA" sz="2000" i="1" dirty="0"/>
              <a:t>, що проводиться щороку в різних містах України в межах глобального руху </a:t>
            </a:r>
            <a:r>
              <a:rPr lang="en-US" sz="2000" i="1" dirty="0"/>
              <a:t>Let’s do it, World. </a:t>
            </a:r>
            <a:r>
              <a:rPr lang="uk-UA" sz="2000" i="1" dirty="0"/>
              <a:t>До ініціативи залучаються волонтери, школи, університети, бізнес, громадські організації</a:t>
            </a:r>
            <a:r>
              <a:rPr lang="uk-UA" sz="2000" i="1" dirty="0" smtClean="0"/>
              <a:t>.</a:t>
            </a:r>
          </a:p>
          <a:p>
            <a:pPr algn="just"/>
            <a:endParaRPr lang="uk-UA" sz="2000" b="1" dirty="0" smtClean="0"/>
          </a:p>
          <a:p>
            <a:pPr algn="just"/>
            <a:r>
              <a:rPr lang="uk-UA" sz="2000" b="1" dirty="0" smtClean="0"/>
              <a:t> </a:t>
            </a:r>
            <a:r>
              <a:rPr lang="uk-UA" sz="2000" b="1" dirty="0"/>
              <a:t>Запитання для аналізу: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/>
              <a:t>Які технології мобілізації використовуються для залучення великої кількості учасників</a:t>
            </a:r>
            <a:r>
              <a:rPr lang="uk-UA" sz="2000" dirty="0" smtClean="0"/>
              <a:t>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 smtClean="0"/>
              <a:t>Яку </a:t>
            </a:r>
            <a:r>
              <a:rPr lang="uk-UA" sz="2000" dirty="0"/>
              <a:t>роль відіграють соціальні мережі та локальні партнери в поширенні інформації</a:t>
            </a:r>
            <a:r>
              <a:rPr lang="uk-UA" sz="2000" dirty="0" smtClean="0"/>
              <a:t>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 smtClean="0"/>
              <a:t>Який </a:t>
            </a:r>
            <a:r>
              <a:rPr lang="uk-UA" sz="2000" dirty="0"/>
              <a:t>вплив має ця ініціатива на місцеві громади</a:t>
            </a:r>
            <a:r>
              <a:rPr lang="uk-UA" sz="2000" dirty="0" smtClean="0"/>
              <a:t>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 smtClean="0"/>
              <a:t>Чи </a:t>
            </a:r>
            <a:r>
              <a:rPr lang="uk-UA" sz="2000" dirty="0"/>
              <a:t>є в ній політичний компонент, навіть якщо подія позиціонується як аполітична</a:t>
            </a:r>
            <a:r>
              <a:rPr lang="uk-UA" sz="2000" dirty="0" smtClean="0"/>
              <a:t>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 smtClean="0"/>
              <a:t>Як </a:t>
            </a:r>
            <a:r>
              <a:rPr lang="uk-UA" sz="2000" dirty="0"/>
              <a:t>організатори забезпечують координацію та логістику?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401" y="339528"/>
            <a:ext cx="2162175" cy="21621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200" y="2203832"/>
            <a:ext cx="3617367" cy="232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39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85653" y="-679613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15480" y="620688"/>
            <a:ext cx="6868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Кейс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uk-UA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Кампанія #</a:t>
            </a:r>
            <a:r>
              <a:rPr lang="uk-UA" sz="24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ЯНеБоюсьСказати</a:t>
            </a:r>
            <a:r>
              <a:rPr lang="uk-UA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(Україна, 2016)</a:t>
            </a:r>
            <a:endParaRPr lang="uk-UA" sz="24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008" y="1268760"/>
            <a:ext cx="741682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/>
              <a:t>Суть </a:t>
            </a:r>
            <a:r>
              <a:rPr lang="uk-UA" sz="2000" b="1" dirty="0"/>
              <a:t>події:</a:t>
            </a:r>
          </a:p>
          <a:p>
            <a:pPr algn="just"/>
            <a:r>
              <a:rPr lang="uk-UA" sz="2000" i="1" dirty="0"/>
              <a:t>Кампанія була започаткована українською активісткою Анастасією Мельниченко у </a:t>
            </a:r>
            <a:r>
              <a:rPr lang="en-US" sz="2000" i="1" dirty="0"/>
              <a:t>Facebook </a:t>
            </a:r>
            <a:r>
              <a:rPr lang="uk-UA" sz="2000" i="1" dirty="0"/>
              <a:t>з метою привернути увагу до проблеми сексуального насильства. Тисячі жінок почали ділитися особистими історіями під </a:t>
            </a:r>
            <a:r>
              <a:rPr lang="uk-UA" sz="2000" i="1" dirty="0" err="1"/>
              <a:t>хештегом</a:t>
            </a:r>
            <a:r>
              <a:rPr lang="uk-UA" sz="2000" i="1" dirty="0"/>
              <a:t> #</a:t>
            </a:r>
            <a:r>
              <a:rPr lang="uk-UA" sz="2000" i="1" dirty="0" err="1"/>
              <a:t>янебоюсьсказати</a:t>
            </a:r>
            <a:r>
              <a:rPr lang="uk-UA" sz="2000" i="1" dirty="0"/>
              <a:t>, що викликало великий суспільний резонанс</a:t>
            </a:r>
            <a:r>
              <a:rPr lang="uk-UA" sz="2000" i="1" dirty="0" smtClean="0"/>
              <a:t>.</a:t>
            </a:r>
          </a:p>
          <a:p>
            <a:pPr algn="just"/>
            <a:endParaRPr lang="uk-UA" sz="2000" b="1" dirty="0" smtClean="0"/>
          </a:p>
          <a:p>
            <a:pPr algn="just"/>
            <a:r>
              <a:rPr lang="uk-UA" sz="2000" b="1" dirty="0" smtClean="0"/>
              <a:t> </a:t>
            </a:r>
            <a:r>
              <a:rPr lang="uk-UA" sz="2000" b="1" dirty="0"/>
              <a:t>Запитання для аналізу: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/>
              <a:t>У чому полягала стратегія кампанії</a:t>
            </a:r>
            <a:r>
              <a:rPr lang="uk-UA" sz="2000" dirty="0" smtClean="0"/>
              <a:t>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 smtClean="0"/>
              <a:t>Чому </a:t>
            </a:r>
            <a:r>
              <a:rPr lang="uk-UA" sz="2000" dirty="0"/>
              <a:t>саме соціальна мережа </a:t>
            </a:r>
            <a:r>
              <a:rPr lang="en-US" sz="2000" dirty="0"/>
              <a:t>Facebook </a:t>
            </a:r>
            <a:r>
              <a:rPr lang="uk-UA" sz="2000" dirty="0"/>
              <a:t>стала ключовим майданчиком</a:t>
            </a:r>
            <a:r>
              <a:rPr lang="uk-UA" sz="2000" dirty="0" smtClean="0"/>
              <a:t>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 smtClean="0"/>
              <a:t>Як </a:t>
            </a:r>
            <a:r>
              <a:rPr lang="uk-UA" sz="2000" dirty="0"/>
              <a:t>реагувало суспільство? Чи було негативне сприйняття</a:t>
            </a:r>
            <a:r>
              <a:rPr lang="uk-UA" sz="2000" dirty="0" smtClean="0"/>
              <a:t>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 smtClean="0"/>
              <a:t>Які </a:t>
            </a:r>
            <a:r>
              <a:rPr lang="uk-UA" sz="2000" dirty="0"/>
              <a:t>зміни у публічному дискурсі спровокувала ця ініціатива</a:t>
            </a:r>
            <a:r>
              <a:rPr lang="uk-UA" sz="2000" dirty="0" smtClean="0"/>
              <a:t>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 smtClean="0"/>
              <a:t>Чи </a:t>
            </a:r>
            <a:r>
              <a:rPr lang="uk-UA" sz="2000" dirty="0"/>
              <a:t>мала кампанія політичний або законодавчий вплив?</a:t>
            </a:r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538" y="404664"/>
            <a:ext cx="3992123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8959" t="5614" r="19962" b="4184"/>
          <a:stretch/>
        </p:blipFill>
        <p:spPr>
          <a:xfrm>
            <a:off x="8278205" y="3068960"/>
            <a:ext cx="3412453" cy="35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18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6910" y="265974"/>
            <a:ext cx="7858180" cy="13573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  <a:t>ДЯКУЮ ЗА УВАГУ!</a:t>
            </a:r>
            <a:b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C2E43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16387" name="Picture 2" descr="http://qrcoder.ru/code/?https%3A%2F%2Ftaplink.cc%2Ffsu_znu&amp;10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888" y="1628775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624013"/>
            <a:ext cx="591185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9300" y="4538663"/>
            <a:ext cx="6159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4600" y="4562475"/>
            <a:ext cx="592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5138" y="4549775"/>
            <a:ext cx="596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7434263" y="5154613"/>
            <a:ext cx="34528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uk-UA" sz="2800" b="1">
                <a:latin typeface="George" pitchFamily="50" charset="0"/>
                <a:cs typeface="Times New Roman" pitchFamily="18" charset="0"/>
              </a:rPr>
              <a:t>@fsu_znu</a:t>
            </a:r>
            <a:endParaRPr lang="ru-RU" altLang="uk-UA" sz="2800" b="1">
              <a:latin typeface="George" pitchFamily="50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32992" y="-650810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127448" y="404664"/>
            <a:ext cx="1022513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300" b="1" dirty="0">
                <a:solidFill>
                  <a:srgbClr val="C00000"/>
                </a:solidFill>
              </a:rPr>
              <a:t>Ключова відмінність:</a:t>
            </a:r>
            <a:r>
              <a:rPr lang="uk-UA" sz="2300" dirty="0">
                <a:solidFill>
                  <a:srgbClr val="C00000"/>
                </a:solidFill>
              </a:rPr>
              <a:t> політичні події завжди мають зв’язок із владою та її реалізацією, тоді як соціальні події можуть охоплювати ширший спектр — від культурних змін до протестів або катастроф.</a:t>
            </a:r>
            <a:endParaRPr lang="uk-UA" sz="2300" i="1" dirty="0">
              <a:solidFill>
                <a:srgbClr val="C00000"/>
              </a:solidFill>
            </a:endParaRPr>
          </a:p>
          <a:p>
            <a:pPr algn="ctr"/>
            <a:endParaRPr lang="uk-UA" sz="2300" i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344" y="1700518"/>
            <a:ext cx="9880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i="1" dirty="0" smtClean="0"/>
              <a:t>Зв’язок </a:t>
            </a:r>
            <a:r>
              <a:rPr lang="uk-UA" sz="2000" b="1" i="1" dirty="0"/>
              <a:t>між соціальними та політичними подіями</a:t>
            </a:r>
          </a:p>
          <a:p>
            <a:r>
              <a:rPr lang="uk-UA" sz="2000" i="1" dirty="0"/>
              <a:t>Соціальні події часто мають політичне підґрунтя або наслідки, а політичні — соціальний резонанс.</a:t>
            </a:r>
          </a:p>
          <a:p>
            <a:endParaRPr lang="uk-UA" sz="2000" i="1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892388383"/>
              </p:ext>
            </p:extLst>
          </p:nvPr>
        </p:nvGraphicFramePr>
        <p:xfrm>
          <a:off x="-240704" y="2780928"/>
          <a:ext cx="11233248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0103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88776" y="-628983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487488" y="260648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Класифікація соціальних подій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18657965"/>
              </p:ext>
            </p:extLst>
          </p:nvPr>
        </p:nvGraphicFramePr>
        <p:xfrm>
          <a:off x="947428" y="908720"/>
          <a:ext cx="10297144" cy="5885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3392" y="1248435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/>
              <a:t>1. </a:t>
            </a:r>
            <a:r>
              <a:rPr lang="uk-UA" sz="2400" b="1" i="1" dirty="0"/>
              <a:t>За масштабом</a:t>
            </a:r>
            <a:endParaRPr lang="uk-UA" sz="2400" i="1" dirty="0"/>
          </a:p>
        </p:txBody>
      </p:sp>
    </p:spTree>
    <p:extLst>
      <p:ext uri="{BB962C8B-B14F-4D97-AF65-F5344CB8AC3E}">
        <p14:creationId xmlns:p14="http://schemas.microsoft.com/office/powerpoint/2010/main" val="13328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32792" y="-629208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487488" y="260648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Класифікація соціальних подій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0812069"/>
              </p:ext>
            </p:extLst>
          </p:nvPr>
        </p:nvGraphicFramePr>
        <p:xfrm>
          <a:off x="-96688" y="2017201"/>
          <a:ext cx="10873208" cy="4122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3392" y="1248435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2. За характером впливу</a:t>
            </a:r>
          </a:p>
        </p:txBody>
      </p:sp>
    </p:spTree>
    <p:extLst>
      <p:ext uri="{BB962C8B-B14F-4D97-AF65-F5344CB8AC3E}">
        <p14:creationId xmlns:p14="http://schemas.microsoft.com/office/powerpoint/2010/main" val="3195771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32792" y="-6386637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487488" y="260648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Класифікація соціальних подій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6502396"/>
              </p:ext>
            </p:extLst>
          </p:nvPr>
        </p:nvGraphicFramePr>
        <p:xfrm>
          <a:off x="-96688" y="2017201"/>
          <a:ext cx="10873208" cy="4122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3392" y="1248435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3. За тривалістю</a:t>
            </a:r>
          </a:p>
        </p:txBody>
      </p:sp>
    </p:spTree>
    <p:extLst>
      <p:ext uri="{BB962C8B-B14F-4D97-AF65-F5344CB8AC3E}">
        <p14:creationId xmlns:p14="http://schemas.microsoft.com/office/powerpoint/2010/main" val="371256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32792" y="-6386637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487488" y="260648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Класифікація соціальних подій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549391950"/>
              </p:ext>
            </p:extLst>
          </p:nvPr>
        </p:nvGraphicFramePr>
        <p:xfrm>
          <a:off x="-96688" y="2017201"/>
          <a:ext cx="10873208" cy="4122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3392" y="1248435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4. За формою участі</a:t>
            </a:r>
          </a:p>
        </p:txBody>
      </p:sp>
    </p:spTree>
    <p:extLst>
      <p:ext uri="{BB962C8B-B14F-4D97-AF65-F5344CB8AC3E}">
        <p14:creationId xmlns:p14="http://schemas.microsoft.com/office/powerpoint/2010/main" val="2351342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4760" y="-6386637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487488" y="260648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Класифікація політичних подій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77676773"/>
              </p:ext>
            </p:extLst>
          </p:nvPr>
        </p:nvGraphicFramePr>
        <p:xfrm>
          <a:off x="335360" y="1710100"/>
          <a:ext cx="11233248" cy="458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3392" y="1248435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/>
              <a:t>1. За рівнем політичної системи</a:t>
            </a:r>
            <a:endParaRPr lang="uk-UA" sz="2400" b="1" i="1" dirty="0"/>
          </a:p>
        </p:txBody>
      </p:sp>
    </p:spTree>
    <p:extLst>
      <p:ext uri="{BB962C8B-B14F-4D97-AF65-F5344CB8AC3E}">
        <p14:creationId xmlns:p14="http://schemas.microsoft.com/office/powerpoint/2010/main" val="3110283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4760" y="-6386637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487488" y="260648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Класифікація політичних подій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82063424"/>
              </p:ext>
            </p:extLst>
          </p:nvPr>
        </p:nvGraphicFramePr>
        <p:xfrm>
          <a:off x="335360" y="1710100"/>
          <a:ext cx="11233248" cy="458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3392" y="1248435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2. За формою</a:t>
            </a:r>
          </a:p>
        </p:txBody>
      </p:sp>
    </p:spTree>
    <p:extLst>
      <p:ext uri="{BB962C8B-B14F-4D97-AF65-F5344CB8AC3E}">
        <p14:creationId xmlns:p14="http://schemas.microsoft.com/office/powerpoint/2010/main" val="3117364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8933</TotalTime>
  <Words>1599</Words>
  <Application>Microsoft Office PowerPoint</Application>
  <PresentationFormat>Широкоэкранный</PresentationFormat>
  <Paragraphs>168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Calibri</vt:lpstr>
      <vt:lpstr>Cambria</vt:lpstr>
      <vt:lpstr>George</vt:lpstr>
      <vt:lpstr>Plantagenet Cherokee</vt:lpstr>
      <vt:lpstr>Times New Roman</vt:lpstr>
      <vt:lpstr>Wingdings</vt:lpstr>
      <vt:lpstr>Тема Office</vt:lpstr>
      <vt:lpstr>Соціальні технології подій  Лекція 15. Соціальні та політичні події: організація та технології впливу. </vt:lpstr>
      <vt:lpstr>Презентация PowerPoint</vt:lpstr>
      <vt:lpstr>Презентация PowerPoint</vt:lpstr>
      <vt:lpstr> Класифікація соціальних подій</vt:lpstr>
      <vt:lpstr> Класифікація соціальних подій</vt:lpstr>
      <vt:lpstr> Класифікація соціальних подій</vt:lpstr>
      <vt:lpstr> Класифікація соціальних подій</vt:lpstr>
      <vt:lpstr> Класифікація політичних подій</vt:lpstr>
      <vt:lpstr> Класифікація політичних подій</vt:lpstr>
      <vt:lpstr> Класифікація політичних подій</vt:lpstr>
      <vt:lpstr> Класифікація політичних подій</vt:lpstr>
      <vt:lpstr> Організація соціальних і політичних подій: ключові етапи</vt:lpstr>
      <vt:lpstr> Організація соціальних і політичних подій: ключові етапи</vt:lpstr>
      <vt:lpstr> Організація соціальних і політичних подій: ключові етапи</vt:lpstr>
      <vt:lpstr> Технології впливу в політичних та соціальних подіях</vt:lpstr>
      <vt:lpstr>Технології впливу в соціальних подіях</vt:lpstr>
      <vt:lpstr>Технології впливу в політичних подіях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 </vt:lpstr>
    </vt:vector>
  </TitlesOfParts>
  <Company>DNA Project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Програма практики з організації соціологічного дослідження</dc:title>
  <dc:creator>DNA7 X86</dc:creator>
  <cp:lastModifiedBy>Учетная запись Майкрософт</cp:lastModifiedBy>
  <cp:revision>588</cp:revision>
  <dcterms:created xsi:type="dcterms:W3CDTF">2014-05-17T18:57:21Z</dcterms:created>
  <dcterms:modified xsi:type="dcterms:W3CDTF">2025-04-09T10:37:37Z</dcterms:modified>
</cp:coreProperties>
</file>