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4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5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4588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50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8233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53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18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5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6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5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9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0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1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FF682-0751-4511-80E7-5CE29B646C8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190CB9-7F35-4CE3-9B5C-DB06401E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4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SIGNAL </a:t>
            </a:r>
            <a:r>
              <a:rPr lang="en-GB" dirty="0"/>
              <a:t>AND </a:t>
            </a:r>
            <a:r>
              <a:rPr lang="en-GB" dirty="0" smtClean="0"/>
              <a:t>TRANSITION WORDS for </a:t>
            </a:r>
            <a:br>
              <a:rPr lang="en-GB" dirty="0" smtClean="0"/>
            </a:br>
            <a:r>
              <a:rPr lang="en-US" dirty="0" smtClean="0"/>
              <a:t>PRESENTATION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8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58900"/>
            <a:ext cx="7766936" cy="16002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Introduce the topic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367" y="2869733"/>
            <a:ext cx="7766936" cy="1096899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My </a:t>
            </a:r>
            <a:r>
              <a:rPr lang="en-US" b="1" dirty="0"/>
              <a:t>topic today is …</a:t>
            </a:r>
            <a:r>
              <a:rPr lang="uk-UA" b="1" dirty="0"/>
              <a:t>     </a:t>
            </a:r>
            <a:r>
              <a:rPr lang="uk-UA" i="1" dirty="0"/>
              <a:t>-  </a:t>
            </a:r>
            <a:r>
              <a:rPr lang="en-US" i="1" dirty="0" err="1"/>
              <a:t>Моя</a:t>
            </a:r>
            <a:r>
              <a:rPr lang="en-US" i="1" dirty="0"/>
              <a:t> </a:t>
            </a:r>
            <a:r>
              <a:rPr lang="en-US" i="1" dirty="0" err="1"/>
              <a:t>сьогоднішня</a:t>
            </a:r>
            <a:r>
              <a:rPr lang="en-US" i="1" dirty="0"/>
              <a:t> </a:t>
            </a:r>
            <a:r>
              <a:rPr lang="en-US" i="1" dirty="0" err="1"/>
              <a:t>тема</a:t>
            </a:r>
            <a:r>
              <a:rPr lang="en-US" i="1" dirty="0"/>
              <a:t> -</a:t>
            </a:r>
            <a:r>
              <a:rPr lang="en-US" dirty="0"/>
              <a:t> ...</a:t>
            </a:r>
          </a:p>
          <a:p>
            <a:pPr lvl="0"/>
            <a:r>
              <a:rPr lang="en-US" b="1" dirty="0"/>
              <a:t>Our team/group will be discussing </a:t>
            </a:r>
            <a:r>
              <a:rPr lang="en-US" dirty="0"/>
              <a:t>…- </a:t>
            </a:r>
            <a:r>
              <a:rPr lang="ru-RU" i="1" dirty="0"/>
              <a:t>Наша команда/</a:t>
            </a:r>
            <a:r>
              <a:rPr lang="ru-RU" i="1" dirty="0" err="1"/>
              <a:t>група</a:t>
            </a:r>
            <a:r>
              <a:rPr lang="ru-RU" i="1" dirty="0"/>
              <a:t> буде </a:t>
            </a:r>
            <a:r>
              <a:rPr lang="ru-RU" i="1" dirty="0" err="1"/>
              <a:t>обговорювати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3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Provide </a:t>
            </a:r>
            <a:r>
              <a:rPr lang="en-US" u="sng" dirty="0"/>
              <a:t>an online presentation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I </a:t>
            </a:r>
            <a:r>
              <a:rPr lang="en-US" dirty="0"/>
              <a:t>want to start by …, and then I’ll … </a:t>
            </a:r>
            <a:r>
              <a:rPr lang="uk-UA" dirty="0"/>
              <a:t>- </a:t>
            </a:r>
            <a:r>
              <a:rPr lang="ru-RU" i="1" dirty="0"/>
              <a:t>Я хочу </a:t>
            </a:r>
            <a:r>
              <a:rPr lang="ru-RU" i="1" dirty="0" err="1"/>
              <a:t>почати</a:t>
            </a:r>
            <a:r>
              <a:rPr lang="ru-RU" i="1" dirty="0"/>
              <a:t> з</a:t>
            </a:r>
            <a:r>
              <a:rPr lang="en-US" i="1" dirty="0"/>
              <a:t> ..., </a:t>
            </a:r>
            <a:r>
              <a:rPr lang="ru-RU" i="1" dirty="0"/>
              <a:t>а </a:t>
            </a:r>
            <a:r>
              <a:rPr lang="ru-RU" i="1" dirty="0" err="1"/>
              <a:t>потім</a:t>
            </a:r>
            <a:r>
              <a:rPr lang="ru-RU" i="1" dirty="0"/>
              <a:t> я буду </a:t>
            </a:r>
            <a:endParaRPr lang="en-US" dirty="0"/>
          </a:p>
          <a:p>
            <a:pPr lvl="0"/>
            <a:r>
              <a:rPr lang="en-US" dirty="0"/>
              <a:t>I’m going to divide this talk into three parts. </a:t>
            </a:r>
            <a:r>
              <a:rPr lang="uk-UA" dirty="0"/>
              <a:t> - </a:t>
            </a:r>
            <a:r>
              <a:rPr lang="ru-RU" i="1" dirty="0"/>
              <a:t>Я </a:t>
            </a:r>
            <a:r>
              <a:rPr lang="ru-RU" i="1" dirty="0" err="1"/>
              <a:t>збираюся</a:t>
            </a:r>
            <a:r>
              <a:rPr lang="ru-RU" i="1" dirty="0"/>
              <a:t> </a:t>
            </a:r>
            <a:r>
              <a:rPr lang="ru-RU" i="1" dirty="0" err="1"/>
              <a:t>розділити</a:t>
            </a:r>
            <a:r>
              <a:rPr lang="ru-RU" i="1" dirty="0"/>
              <a:t> </a:t>
            </a:r>
            <a:r>
              <a:rPr lang="ru-RU" i="1" dirty="0" err="1"/>
              <a:t>цю</a:t>
            </a:r>
            <a:r>
              <a:rPr lang="ru-RU" i="1" dirty="0"/>
              <a:t> </a:t>
            </a:r>
            <a:r>
              <a:rPr lang="ru-RU" i="1" dirty="0" err="1"/>
              <a:t>промову</a:t>
            </a:r>
            <a:r>
              <a:rPr lang="ru-RU" i="1" dirty="0"/>
              <a:t> на три </a:t>
            </a:r>
            <a:r>
              <a:rPr lang="ru-RU" i="1" dirty="0" err="1"/>
              <a:t>частини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3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>Introduce </a:t>
            </a:r>
            <a:r>
              <a:rPr lang="en-US" u="sng" dirty="0"/>
              <a:t>a main point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The </a:t>
            </a:r>
            <a:r>
              <a:rPr lang="en-US" dirty="0"/>
              <a:t>central problem is that … </a:t>
            </a:r>
            <a:r>
              <a:rPr lang="uk-UA" dirty="0"/>
              <a:t> - </a:t>
            </a:r>
            <a:r>
              <a:rPr lang="ru-RU" i="1" dirty="0"/>
              <a:t>Центральна проблема </a:t>
            </a:r>
            <a:r>
              <a:rPr lang="ru-RU" i="1" dirty="0" err="1"/>
              <a:t>полягає</a:t>
            </a:r>
            <a:r>
              <a:rPr lang="ru-RU" i="1" dirty="0"/>
              <a:t> в тому,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endParaRPr lang="en-GB" i="1" dirty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A basic point was </a:t>
            </a:r>
            <a:r>
              <a:rPr lang="ru-RU" i="1" dirty="0"/>
              <a:t>…</a:t>
            </a:r>
            <a:r>
              <a:rPr lang="uk-UA" i="1" dirty="0"/>
              <a:t>- </a:t>
            </a:r>
            <a:r>
              <a:rPr lang="ru-RU" i="1" dirty="0" err="1"/>
              <a:t>Основним</a:t>
            </a:r>
            <a:r>
              <a:rPr lang="ru-RU" i="1" dirty="0"/>
              <a:t> моментом </a:t>
            </a:r>
            <a:r>
              <a:rPr lang="ru-RU" i="1" dirty="0" err="1"/>
              <a:t>було</a:t>
            </a:r>
            <a:r>
              <a:rPr lang="ru-RU" i="1" dirty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4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Move </a:t>
            </a:r>
            <a:r>
              <a:rPr lang="en-US" u="sng" dirty="0"/>
              <a:t>to another main point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Now </a:t>
            </a:r>
            <a:r>
              <a:rPr lang="en-US" dirty="0"/>
              <a:t>let’s consider …</a:t>
            </a:r>
            <a:r>
              <a:rPr lang="uk-UA" dirty="0"/>
              <a:t>- </a:t>
            </a:r>
            <a:r>
              <a:rPr lang="en-US" i="1" dirty="0" err="1"/>
              <a:t>Тепер</a:t>
            </a:r>
            <a:r>
              <a:rPr lang="en-US" i="1" dirty="0"/>
              <a:t> </a:t>
            </a:r>
            <a:r>
              <a:rPr lang="en-US" i="1" dirty="0" err="1"/>
              <a:t>розглянемо</a:t>
            </a:r>
            <a:r>
              <a:rPr lang="en-US" i="1" dirty="0"/>
              <a:t> ...</a:t>
            </a:r>
            <a:endParaRPr lang="en-US" dirty="0"/>
          </a:p>
          <a:p>
            <a:pPr lvl="0"/>
            <a:r>
              <a:rPr lang="en-US" dirty="0"/>
              <a:t>My next point is …</a:t>
            </a:r>
            <a:r>
              <a:rPr lang="uk-UA" dirty="0"/>
              <a:t> - </a:t>
            </a:r>
            <a:r>
              <a:rPr lang="en-US" i="1" dirty="0" err="1"/>
              <a:t>Мій</a:t>
            </a:r>
            <a:r>
              <a:rPr lang="en-US" i="1" dirty="0"/>
              <a:t> </a:t>
            </a:r>
            <a:r>
              <a:rPr lang="en-US" i="1" dirty="0" err="1"/>
              <a:t>наступний</a:t>
            </a:r>
            <a:r>
              <a:rPr lang="en-US" i="1" dirty="0"/>
              <a:t> </a:t>
            </a:r>
            <a:r>
              <a:rPr lang="en-US" i="1" dirty="0" err="1"/>
              <a:t>пункт</a:t>
            </a:r>
            <a:r>
              <a:rPr lang="en-US" i="1" dirty="0"/>
              <a:t> -</a:t>
            </a:r>
            <a:r>
              <a:rPr lang="en-US" dirty="0"/>
              <a:t> ... -</a:t>
            </a:r>
          </a:p>
          <a:p>
            <a:pPr lvl="0"/>
            <a:r>
              <a:rPr lang="en-US" dirty="0"/>
              <a:t>Now, turning to …</a:t>
            </a:r>
            <a:r>
              <a:rPr lang="uk-UA" dirty="0"/>
              <a:t> - </a:t>
            </a:r>
            <a:r>
              <a:rPr lang="en-US" i="1" dirty="0" err="1"/>
              <a:t>Тепер</a:t>
            </a:r>
            <a:r>
              <a:rPr lang="en-US" i="1" dirty="0"/>
              <a:t>, </a:t>
            </a:r>
            <a:r>
              <a:rPr lang="en-US" i="1" dirty="0" err="1"/>
              <a:t>звернемося</a:t>
            </a:r>
            <a:r>
              <a:rPr lang="en-US" i="1" dirty="0"/>
              <a:t> </a:t>
            </a:r>
            <a:r>
              <a:rPr lang="en-US" i="1" dirty="0" err="1"/>
              <a:t>до</a:t>
            </a:r>
            <a:r>
              <a:rPr lang="en-US" dirty="0"/>
              <a:t> </a:t>
            </a:r>
            <a:r>
              <a:rPr lang="uk-UA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9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Introduce </a:t>
            </a:r>
            <a:r>
              <a:rPr lang="en-US" u="sng" dirty="0"/>
              <a:t>an example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Let </a:t>
            </a:r>
            <a:r>
              <a:rPr lang="en-US" dirty="0"/>
              <a:t>me illustrate this by …</a:t>
            </a:r>
            <a:r>
              <a:rPr lang="uk-UA" dirty="0"/>
              <a:t>- </a:t>
            </a:r>
            <a:r>
              <a:rPr lang="ru-RU" i="1" dirty="0"/>
              <a:t>Дозвольте </a:t>
            </a:r>
            <a:r>
              <a:rPr lang="ru-RU" i="1" dirty="0" err="1"/>
              <a:t>мені</a:t>
            </a:r>
            <a:r>
              <a:rPr lang="ru-RU" i="1" dirty="0"/>
              <a:t> </a:t>
            </a:r>
            <a:r>
              <a:rPr lang="ru-RU" i="1" dirty="0" err="1"/>
              <a:t>проілюструвати</a:t>
            </a:r>
            <a:r>
              <a:rPr lang="ru-RU" i="1" dirty="0"/>
              <a:t> </a:t>
            </a:r>
            <a:r>
              <a:rPr lang="ru-RU" i="1" dirty="0" err="1"/>
              <a:t>це</a:t>
            </a:r>
            <a:r>
              <a:rPr lang="ru-RU" i="1" dirty="0"/>
              <a:t> на </a:t>
            </a:r>
            <a:r>
              <a:rPr lang="ru-RU" i="1" dirty="0" err="1"/>
              <a:t>прикладі</a:t>
            </a:r>
            <a:endParaRPr lang="en-US" dirty="0"/>
          </a:p>
          <a:p>
            <a:pPr lvl="0"/>
            <a:r>
              <a:rPr lang="en-US" dirty="0"/>
              <a:t>This is illustrated by…</a:t>
            </a:r>
            <a:r>
              <a:rPr lang="uk-UA" dirty="0"/>
              <a:t>- </a:t>
            </a:r>
            <a:r>
              <a:rPr lang="en-US" i="1" dirty="0" err="1"/>
              <a:t>Це</a:t>
            </a:r>
            <a:r>
              <a:rPr lang="en-US" i="1" dirty="0"/>
              <a:t> </a:t>
            </a:r>
            <a:r>
              <a:rPr lang="en-US" i="1" dirty="0" err="1"/>
              <a:t>ілюструє</a:t>
            </a:r>
            <a:r>
              <a:rPr lang="uk-UA" i="1" dirty="0" err="1"/>
              <a:t>ться</a:t>
            </a:r>
            <a:r>
              <a:rPr lang="uk-UA" i="1" dirty="0"/>
              <a:t> </a:t>
            </a:r>
            <a:r>
              <a:rPr lang="en-US" i="1" dirty="0"/>
              <a:t>...</a:t>
            </a:r>
            <a:endParaRPr lang="en-US" dirty="0"/>
          </a:p>
          <a:p>
            <a:pPr lvl="0"/>
            <a:r>
              <a:rPr lang="en-US" dirty="0"/>
              <a:t>An example of this is … </a:t>
            </a:r>
            <a:r>
              <a:rPr lang="uk-UA" dirty="0"/>
              <a:t>- </a:t>
            </a:r>
            <a:r>
              <a:rPr lang="en-US" i="1" dirty="0" err="1"/>
              <a:t>Прикладом</a:t>
            </a:r>
            <a:r>
              <a:rPr lang="en-US" i="1" dirty="0"/>
              <a:t> </a:t>
            </a:r>
            <a:r>
              <a:rPr lang="en-US" i="1" dirty="0" err="1"/>
              <a:t>цього</a:t>
            </a:r>
            <a:r>
              <a:rPr lang="en-US" i="1" dirty="0"/>
              <a:t> є</a:t>
            </a:r>
            <a:r>
              <a:rPr lang="en-US" dirty="0"/>
              <a:t> 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5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Draw </a:t>
            </a:r>
            <a:r>
              <a:rPr lang="en-US" u="sng" dirty="0"/>
              <a:t>the audience’s attention to the visual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Now</a:t>
            </a:r>
            <a:r>
              <a:rPr lang="ru-RU" dirty="0"/>
              <a:t>, </a:t>
            </a:r>
            <a:r>
              <a:rPr lang="en-US" dirty="0"/>
              <a:t>I</a:t>
            </a:r>
            <a:r>
              <a:rPr lang="ru-RU" dirty="0"/>
              <a:t>’</a:t>
            </a:r>
            <a:r>
              <a:rPr lang="en-US" dirty="0" err="1"/>
              <a:t>ll</a:t>
            </a:r>
            <a:r>
              <a:rPr lang="en-US" dirty="0"/>
              <a:t> show you</a:t>
            </a:r>
            <a:r>
              <a:rPr lang="ru-RU" dirty="0"/>
              <a:t> …</a:t>
            </a:r>
            <a:r>
              <a:rPr lang="uk-UA" dirty="0"/>
              <a:t>- </a:t>
            </a:r>
            <a:r>
              <a:rPr lang="ru-RU" i="1" dirty="0"/>
              <a:t>Зараз я вам </a:t>
            </a:r>
            <a:r>
              <a:rPr lang="ru-RU" i="1" dirty="0" smtClean="0"/>
              <a:t>покажу</a:t>
            </a:r>
            <a:r>
              <a:rPr lang="en-GB" i="1" dirty="0" smtClean="0"/>
              <a:t>…</a:t>
            </a:r>
            <a:endParaRPr lang="en-US" dirty="0"/>
          </a:p>
          <a:p>
            <a:pPr lvl="0"/>
            <a:r>
              <a:rPr lang="en-US" dirty="0"/>
              <a:t>As you can see here …</a:t>
            </a:r>
            <a:r>
              <a:rPr lang="uk-UA" dirty="0"/>
              <a:t>- </a:t>
            </a:r>
            <a:r>
              <a:rPr lang="ru-RU" i="1" dirty="0"/>
              <a:t>Як </a:t>
            </a:r>
            <a:r>
              <a:rPr lang="ru-RU" i="1" dirty="0" err="1"/>
              <a:t>ви</a:t>
            </a:r>
            <a:r>
              <a:rPr lang="ru-RU" i="1" dirty="0"/>
              <a:t> можете </a:t>
            </a:r>
            <a:r>
              <a:rPr lang="ru-RU" i="1" dirty="0" err="1"/>
              <a:t>побачити</a:t>
            </a:r>
            <a:r>
              <a:rPr lang="ru-RU" i="1" dirty="0"/>
              <a:t> тут</a:t>
            </a:r>
            <a:r>
              <a:rPr lang="uk-UA" i="1" dirty="0"/>
              <a:t>...</a:t>
            </a:r>
            <a:endParaRPr lang="en-US" dirty="0"/>
          </a:p>
          <a:p>
            <a:pPr lvl="0"/>
            <a:r>
              <a:rPr lang="en-US" dirty="0"/>
              <a:t>I’d like to point out …</a:t>
            </a:r>
            <a:r>
              <a:rPr lang="uk-UA" dirty="0"/>
              <a:t>- </a:t>
            </a:r>
            <a:r>
              <a:rPr lang="en-US" i="1" dirty="0" err="1"/>
              <a:t>Хочу</a:t>
            </a:r>
            <a:r>
              <a:rPr lang="en-US" i="1" dirty="0"/>
              <a:t> </a:t>
            </a:r>
            <a:r>
              <a:rPr lang="en-US" i="1" dirty="0" err="1"/>
              <a:t>зазначити</a:t>
            </a:r>
            <a:r>
              <a:rPr lang="en-US" i="1" dirty="0"/>
              <a:t> ...</a:t>
            </a:r>
            <a:endParaRPr lang="en-US" dirty="0"/>
          </a:p>
          <a:p>
            <a:pPr lvl="0"/>
            <a:r>
              <a:rPr lang="en-US" dirty="0"/>
              <a:t>The next slide indicates …</a:t>
            </a:r>
            <a:r>
              <a:rPr lang="uk-UA" dirty="0"/>
              <a:t>- </a:t>
            </a:r>
            <a:r>
              <a:rPr lang="en-US" i="1" dirty="0" err="1"/>
              <a:t>На</a:t>
            </a:r>
            <a:r>
              <a:rPr lang="en-US" i="1" dirty="0"/>
              <a:t> </a:t>
            </a:r>
            <a:r>
              <a:rPr lang="en-US" i="1" dirty="0" err="1"/>
              <a:t>наступному</a:t>
            </a:r>
            <a:r>
              <a:rPr lang="en-US" i="1" dirty="0"/>
              <a:t> </a:t>
            </a:r>
            <a:r>
              <a:rPr lang="en-US" i="1" dirty="0" err="1"/>
              <a:t>слайді</a:t>
            </a:r>
            <a:r>
              <a:rPr lang="en-US" i="1" dirty="0"/>
              <a:t> </a:t>
            </a:r>
            <a:r>
              <a:rPr lang="en-US" i="1" dirty="0" err="1"/>
              <a:t>вказано</a:t>
            </a:r>
            <a:r>
              <a:rPr lang="uk-UA" i="1" dirty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5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In </a:t>
            </a:r>
            <a:r>
              <a:rPr lang="en-US" dirty="0"/>
              <a:t>conclusion … </a:t>
            </a:r>
            <a:r>
              <a:rPr lang="en-US" i="1" dirty="0" err="1"/>
              <a:t>На</a:t>
            </a:r>
            <a:r>
              <a:rPr lang="en-US" i="1" dirty="0"/>
              <a:t> </a:t>
            </a:r>
            <a:r>
              <a:rPr lang="en-US" i="1" dirty="0" err="1"/>
              <a:t>закінчення</a:t>
            </a:r>
            <a:r>
              <a:rPr lang="uk-UA" i="1" dirty="0"/>
              <a:t>…</a:t>
            </a:r>
            <a:endParaRPr lang="en-US" dirty="0"/>
          </a:p>
          <a:p>
            <a:pPr lvl="0"/>
            <a:r>
              <a:rPr lang="en-US" dirty="0"/>
              <a:t>Thus, we can see … </a:t>
            </a:r>
            <a:r>
              <a:rPr lang="uk-UA" dirty="0"/>
              <a:t>- </a:t>
            </a:r>
            <a:r>
              <a:rPr lang="en-US" i="1" dirty="0" err="1"/>
              <a:t>Таким</a:t>
            </a:r>
            <a:r>
              <a:rPr lang="en-US" i="1" dirty="0"/>
              <a:t> </a:t>
            </a:r>
            <a:r>
              <a:rPr lang="en-US" i="1" dirty="0" err="1"/>
              <a:t>чином</a:t>
            </a:r>
            <a:r>
              <a:rPr lang="en-US" i="1" dirty="0"/>
              <a:t>, </a:t>
            </a:r>
            <a:r>
              <a:rPr lang="en-US" i="1" dirty="0" err="1"/>
              <a:t>ми</a:t>
            </a:r>
            <a:r>
              <a:rPr lang="en-US" i="1" dirty="0"/>
              <a:t> </a:t>
            </a:r>
            <a:r>
              <a:rPr lang="en-US" i="1" dirty="0" err="1" smtClean="0"/>
              <a:t>бачимо</a:t>
            </a:r>
            <a:r>
              <a:rPr lang="en-US" i="1" dirty="0" smtClean="0"/>
              <a:t>…</a:t>
            </a:r>
            <a:endParaRPr lang="en-US" dirty="0"/>
          </a:p>
          <a:p>
            <a:pPr lvl="0"/>
            <a:r>
              <a:rPr lang="en-US" dirty="0"/>
              <a:t>Finally, I want to say …</a:t>
            </a:r>
            <a:r>
              <a:rPr lang="uk-UA" dirty="0"/>
              <a:t>- </a:t>
            </a:r>
            <a:r>
              <a:rPr lang="en-US" i="1" dirty="0" err="1"/>
              <a:t>Наостанок</a:t>
            </a:r>
            <a:r>
              <a:rPr lang="en-US" i="1" dirty="0"/>
              <a:t> </a:t>
            </a:r>
            <a:r>
              <a:rPr lang="en-US" i="1" dirty="0" err="1"/>
              <a:t>хочу</a:t>
            </a:r>
            <a:r>
              <a:rPr lang="en-US" i="1" dirty="0"/>
              <a:t> </a:t>
            </a:r>
            <a:r>
              <a:rPr lang="en-US" i="1" dirty="0" err="1" smtClean="0"/>
              <a:t>сказати</a:t>
            </a:r>
            <a:r>
              <a:rPr lang="en-US" i="1" dirty="0" smtClean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5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INVITING QUESTIONS</a:t>
            </a:r>
            <a:endParaRPr lang="en-US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have any questions, please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ask.-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вас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залишилися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будь ласка, задавайте.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I’m happy to take any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questions.-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будь-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dirty="0" smtClean="0"/>
              <a:t>.</a:t>
            </a:r>
            <a:endParaRPr lang="en-US" dirty="0"/>
          </a:p>
          <a:p>
            <a:pPr lvl="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038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272</Words>
  <Application>Microsoft Office PowerPoint</Application>
  <PresentationFormat>Широкоэкранный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SIGNAL AND TRANSITION WORDS for  PRESENTATION </vt:lpstr>
      <vt:lpstr>Introduce the topic </vt:lpstr>
      <vt:lpstr> Provide an online presentation </vt:lpstr>
      <vt:lpstr>  Introduce a main point  </vt:lpstr>
      <vt:lpstr>  Move to another main point </vt:lpstr>
      <vt:lpstr> Introduce an example </vt:lpstr>
      <vt:lpstr>   Draw the audience’s attention to the visual </vt:lpstr>
      <vt:lpstr> CONCLUSION</vt:lpstr>
      <vt:lpstr>INVITING QUESTIONS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AND TRANSITION WORDS for</dc:title>
  <dc:creator>lena</dc:creator>
  <cp:lastModifiedBy>lena</cp:lastModifiedBy>
  <cp:revision>8</cp:revision>
  <dcterms:created xsi:type="dcterms:W3CDTF">2024-04-15T18:59:25Z</dcterms:created>
  <dcterms:modified xsi:type="dcterms:W3CDTF">2024-04-19T17:58:27Z</dcterms:modified>
</cp:coreProperties>
</file>